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drawing54.xml" ContentType="application/vnd.ms-office.drawingml.diagramDrawing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Default Extension="png" ContentType="image/png"/>
  <Override PartName="/ppt/diagrams/data54.xml" ContentType="application/vnd.openxmlformats-officedocument.drawingml.diagramData+xml"/>
  <Override PartName="/ppt/diagrams/drawing3.xml" ContentType="application/vnd.ms-office.drawingml.diagramDrawing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drawing48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drawing8.xml" ContentType="application/vnd.ms-office.drawingml.diagramDrawing+xml"/>
  <Override PartName="/ppt/diagrams/drawing51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drawing45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diagrams/drawing5.xml" ContentType="application/vnd.ms-office.drawingml.diagramDrawing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layout49.xml" ContentType="application/vnd.openxmlformats-officedocument.drawingml.diagramLayout+xml"/>
  <Override PartName="/ppt/diagrams/drawing28.xml" ContentType="application/vnd.ms-office.drawingml.diagramDrawing+xml"/>
  <Override PartName="/ppt/diagrams/drawing17.xml" ContentType="application/vnd.ms-office.drawingml.diagramDrawing+xml"/>
  <Override PartName="/ppt/diagrams/layout27.xml" ContentType="application/vnd.openxmlformats-officedocument.drawingml.diagramLayout+xml"/>
  <Override PartName="/ppt/diagrams/quickStyle52.xml" ContentType="application/vnd.openxmlformats-officedocument.drawingml.diagramStyle+xml"/>
  <Override PartName="/ppt/diagrams/drawing53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drawing42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rawing6.xml" ContentType="application/vnd.ms-office.drawingml.diagramDrawing+xml"/>
  <Override PartName="/ppt/diagrams/drawing31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47.xml" ContentType="application/vnd.ms-office.drawingml.diagramDrawing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50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drawing55.xml" ContentType="application/vnd.ms-office.drawingml.diagramDrawing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49.xml" ContentType="application/vnd.ms-office.drawingml.diagramDrawing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drawing52.xml" ContentType="application/vnd.ms-office.drawingml.diagramDrawing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drawing30.xml" ContentType="application/vnd.ms-office.drawingml.diagramDrawing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data30.xml" ContentType="application/vnd.openxmlformats-officedocument.drawingml.diagramData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diagrams/quickStyle45.xml" ContentType="application/vnd.openxmlformats-officedocument.drawingml.diagramStyle+xml"/>
  <Override PartName="/ppt/diagrams/drawing46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quickStyle34.xml" ContentType="application/vnd.openxmlformats-officedocument.drawingml.diagramStyle+xml"/>
  <Override PartName="/ppt/diagrams/layout56.xml" ContentType="application/vnd.openxmlformats-officedocument.drawingml.diagramLayout+xml"/>
  <Override PartName="/ppt/diagrams/drawing3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25" r:id="rId2"/>
    <p:sldId id="326" r:id="rId3"/>
    <p:sldId id="327" r:id="rId4"/>
    <p:sldId id="290" r:id="rId5"/>
    <p:sldId id="289" r:id="rId6"/>
    <p:sldId id="287" r:id="rId7"/>
    <p:sldId id="258" r:id="rId8"/>
    <p:sldId id="292" r:id="rId9"/>
    <p:sldId id="294" r:id="rId10"/>
    <p:sldId id="259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320" r:id="rId33"/>
    <p:sldId id="295" r:id="rId34"/>
    <p:sldId id="322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3" r:id="rId57"/>
    <p:sldId id="318" r:id="rId58"/>
    <p:sldId id="32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</a:t>
          </a:r>
          <a:r>
            <a:rPr lang="en-US" sz="3600" dirty="0" smtClean="0"/>
            <a:t>03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83B0975A-00B3-4293-BED7-7F62C10DAC1E}" type="presOf" srcId="{1A4D2600-6C97-4F32-B00F-D96585924F45}" destId="{FE07BE64-8717-48DF-AE6A-829B547CC5F7}" srcOrd="0" destOrd="0" presId="urn:microsoft.com/office/officeart/2005/8/layout/vList2"/>
    <dgm:cxn modelId="{58581C5F-D2B9-4936-A5F6-15C651B8B2DD}" type="presOf" srcId="{FD71A567-23F0-42D0-A2E6-3886C0DAA8C4}" destId="{A066085A-9674-46E4-B0BF-D0C728A69A1C}" srcOrd="0" destOrd="0" presId="urn:microsoft.com/office/officeart/2005/8/layout/vList2"/>
    <dgm:cxn modelId="{4E27AC1F-84D6-4E57-B8DD-DA51843ED367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Engineering…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718EF-946B-4D62-940A-A9740C7DE9BE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BBBC3982-3858-45FA-92B0-58762DA38EC6}" type="presOf" srcId="{E310084C-734A-4232-8270-EB9EAE460BE7}" destId="{A4F28AB7-ED47-449A-8E7D-1C59E6C2E9C7}" srcOrd="0" destOrd="0" presId="urn:microsoft.com/office/officeart/2005/8/layout/vList2"/>
    <dgm:cxn modelId="{3D74E0F2-0FB3-415D-A999-C247EC32671A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Engineering…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29A05-AFFD-475E-8741-FBDCA3179633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ED334125-9C79-4958-BB22-0F296DEDBD1F}" type="presOf" srcId="{E310084C-734A-4232-8270-EB9EAE460BE7}" destId="{A4F28AB7-ED47-449A-8E7D-1C59E6C2E9C7}" srcOrd="0" destOrd="0" presId="urn:microsoft.com/office/officeart/2005/8/layout/vList2"/>
    <dgm:cxn modelId="{8521CD09-57F0-433E-BD57-0E4DDF260604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Engineering…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D2DF58-3D0D-4A18-8D51-3DD3F59C6B01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CA3E3FC6-255C-4784-81F8-CB3BABA13BB2}" type="presOf" srcId="{9E399CDC-4B91-4736-BB53-03DA78D3B197}" destId="{3BE102E2-744A-4280-9ED9-723F79A83B5C}" srcOrd="0" destOrd="0" presId="urn:microsoft.com/office/officeart/2005/8/layout/vList2"/>
    <dgm:cxn modelId="{9B051EF7-6832-4CEC-B479-DE930E152E9A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2. RE basics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6886A-FF0B-4448-A07A-A453512A02F1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F1AC9C22-CDE4-48CE-9FCE-4EDADA9C267D}" type="presOf" srcId="{E310084C-734A-4232-8270-EB9EAE460BE7}" destId="{A4F28AB7-ED47-449A-8E7D-1C59E6C2E9C7}" srcOrd="0" destOrd="0" presId="urn:microsoft.com/office/officeart/2005/8/layout/vList2"/>
    <dgm:cxn modelId="{8E9E2BAF-D10F-48F2-9833-12AF0AD2D3DC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2. RE basics…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1C22E-12C0-4AF6-9376-76B5B33B3068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EDFFFB3B-382E-4633-A6F8-81E222116FDB}" type="presOf" srcId="{E310084C-734A-4232-8270-EB9EAE460BE7}" destId="{A4F28AB7-ED47-449A-8E7D-1C59E6C2E9C7}" srcOrd="0" destOrd="0" presId="urn:microsoft.com/office/officeart/2005/8/layout/vList2"/>
    <dgm:cxn modelId="{304D000A-CBDA-4423-924C-032E794541A7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2. RE basics…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D1064447-BE63-4D57-B699-F07A4E35546A}" type="presOf" srcId="{9E399CDC-4B91-4736-BB53-03DA78D3B197}" destId="{3BE102E2-744A-4280-9ED9-723F79A83B5C}" srcOrd="0" destOrd="0" presId="urn:microsoft.com/office/officeart/2005/8/layout/vList2"/>
    <dgm:cxn modelId="{00C030DD-2D93-43DF-AE8D-1362D6A252A6}" type="presOf" srcId="{E310084C-734A-4232-8270-EB9EAE460BE7}" destId="{A4F28AB7-ED47-449A-8E7D-1C59E6C2E9C7}" srcOrd="0" destOrd="0" presId="urn:microsoft.com/office/officeart/2005/8/layout/vList2"/>
    <dgm:cxn modelId="{AA28F845-2191-4082-89BE-A096C4453EFF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2. RE basics…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E123F0-0134-4244-8276-E8A6FB68946A}" type="presOf" srcId="{E310084C-734A-4232-8270-EB9EAE460BE7}" destId="{A4F28AB7-ED47-449A-8E7D-1C59E6C2E9C7}" srcOrd="0" destOrd="0" presId="urn:microsoft.com/office/officeart/2005/8/layout/vList2"/>
    <dgm:cxn modelId="{BEB51AEB-9252-4CE5-A89F-6E48CE22DB69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85A6E251-8FD4-4668-BC31-AED2F00468F8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3. Requirements specifications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8129B-FA9A-4480-B040-692A96B73E64}" type="presOf" srcId="{E310084C-734A-4232-8270-EB9EAE460BE7}" destId="{A4F28AB7-ED47-449A-8E7D-1C59E6C2E9C7}" srcOrd="0" destOrd="0" presId="urn:microsoft.com/office/officeart/2005/8/layout/vList2"/>
    <dgm:cxn modelId="{1DF6046B-EABD-443A-B715-FA8A8AECBBE2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65A80D5C-927C-4D5F-9314-57FB1A71FBF7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3. Requirements specifications…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A607E32B-019E-4048-99AA-79D8E0F73A5A}" type="presOf" srcId="{9E399CDC-4B91-4736-BB53-03DA78D3B197}" destId="{3BE102E2-744A-4280-9ED9-723F79A83B5C}" srcOrd="0" destOrd="0" presId="urn:microsoft.com/office/officeart/2005/8/layout/vList2"/>
    <dgm:cxn modelId="{587EA1BE-6D23-4448-9993-F9567B94F23F}" type="presOf" srcId="{E310084C-734A-4232-8270-EB9EAE460BE7}" destId="{A4F28AB7-ED47-449A-8E7D-1C59E6C2E9C7}" srcOrd="0" destOrd="0" presId="urn:microsoft.com/office/officeart/2005/8/layout/vList2"/>
    <dgm:cxn modelId="{EA5C9569-D98C-4901-93FA-954EA1854AF4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3. Requirements specifications…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7C282F3D-9EAB-4A14-89BF-607E10002C3E}" type="presOf" srcId="{E310084C-734A-4232-8270-EB9EAE460BE7}" destId="{A4F28AB7-ED47-449A-8E7D-1C59E6C2E9C7}" srcOrd="0" destOrd="0" presId="urn:microsoft.com/office/officeart/2005/8/layout/vList2"/>
    <dgm:cxn modelId="{E634E112-2BDC-45F2-A401-97C3E7E35EBC}" type="presOf" srcId="{9E399CDC-4B91-4736-BB53-03DA78D3B197}" destId="{3BE102E2-744A-4280-9ED9-723F79A83B5C}" srcOrd="0" destOrd="0" presId="urn:microsoft.com/office/officeart/2005/8/layout/vList2"/>
    <dgm:cxn modelId="{435BE27C-CC1D-483D-A907-33860E08C330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D7132-41B4-401D-AF0F-8EE02C6ADD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E36C7-3450-4952-9998-23D428BB4294}">
      <dgm:prSet/>
      <dgm:spPr/>
      <dgm:t>
        <a:bodyPr/>
        <a:lstStyle/>
        <a:p>
          <a:pPr rtl="0"/>
          <a:r>
            <a:rPr lang="en-US" b="1" dirty="0" smtClean="0"/>
            <a:t>Requirement Engineering </a:t>
          </a:r>
          <a:endParaRPr lang="en-US" b="1" dirty="0"/>
        </a:p>
      </dgm:t>
    </dgm:pt>
    <dgm:pt modelId="{D6DF17D7-65E2-41C5-91D4-EB8F6DD5B1B1}" type="parTrans" cxnId="{98215335-B593-4444-9F83-7B566C096BAB}">
      <dgm:prSet/>
      <dgm:spPr/>
      <dgm:t>
        <a:bodyPr/>
        <a:lstStyle/>
        <a:p>
          <a:endParaRPr lang="en-US"/>
        </a:p>
      </dgm:t>
    </dgm:pt>
    <dgm:pt modelId="{A5A1FB18-3896-48CA-BD5D-D678BD0B396C}" type="sibTrans" cxnId="{98215335-B593-4444-9F83-7B566C096BAB}">
      <dgm:prSet/>
      <dgm:spPr/>
      <dgm:t>
        <a:bodyPr/>
        <a:lstStyle/>
        <a:p>
          <a:endParaRPr lang="en-US"/>
        </a:p>
      </dgm:t>
    </dgm:pt>
    <dgm:pt modelId="{03D2F676-698A-4CBC-A4EF-CB9760F45D78}" type="pres">
      <dgm:prSet presAssocID="{473D7132-41B4-401D-AF0F-8EE02C6ADD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46F89-5DD0-415C-975C-A6A73937B0AF}" type="pres">
      <dgm:prSet presAssocID="{DB3E36C7-3450-4952-9998-23D428BB42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215335-B593-4444-9F83-7B566C096BAB}" srcId="{473D7132-41B4-401D-AF0F-8EE02C6ADDD4}" destId="{DB3E36C7-3450-4952-9998-23D428BB4294}" srcOrd="0" destOrd="0" parTransId="{D6DF17D7-65E2-41C5-91D4-EB8F6DD5B1B1}" sibTransId="{A5A1FB18-3896-48CA-BD5D-D678BD0B396C}"/>
    <dgm:cxn modelId="{75791FBB-55E0-49EC-9DC8-725C95F4A4E9}" type="presOf" srcId="{DB3E36C7-3450-4952-9998-23D428BB4294}" destId="{B8646F89-5DD0-415C-975C-A6A73937B0AF}" srcOrd="0" destOrd="0" presId="urn:microsoft.com/office/officeart/2005/8/layout/vList2"/>
    <dgm:cxn modelId="{971FF008-7711-491D-A507-ADE5393A3DEC}" type="presOf" srcId="{473D7132-41B4-401D-AF0F-8EE02C6ADDD4}" destId="{03D2F676-698A-4CBC-A4EF-CB9760F45D78}" srcOrd="0" destOrd="0" presId="urn:microsoft.com/office/officeart/2005/8/layout/vList2"/>
    <dgm:cxn modelId="{6BEBDE8C-6456-4CB7-8B67-B9AD33A371E0}" type="presParOf" srcId="{03D2F676-698A-4CBC-A4EF-CB9760F45D78}" destId="{B8646F89-5DD0-415C-975C-A6A73937B0AF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C7AD3C3-5A77-4E42-8E3D-A847CB3226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91031-750F-4821-B967-C76BFB3241E5}">
      <dgm:prSet/>
      <dgm:spPr/>
      <dgm:t>
        <a:bodyPr/>
        <a:lstStyle/>
        <a:p>
          <a:pPr rtl="0"/>
          <a:r>
            <a:rPr lang="en-US" b="1" dirty="0" smtClean="0"/>
            <a:t>4. RE process</a:t>
          </a:r>
          <a:endParaRPr lang="en-US" b="1" dirty="0"/>
        </a:p>
      </dgm:t>
    </dgm:pt>
    <dgm:pt modelId="{5AC97FFD-D435-4565-970F-B62EDFE76960}" type="parTrans" cxnId="{FBD90B0E-BF66-4D7F-A5EC-104F525F4F2A}">
      <dgm:prSet/>
      <dgm:spPr/>
      <dgm:t>
        <a:bodyPr/>
        <a:lstStyle/>
        <a:p>
          <a:endParaRPr lang="en-US"/>
        </a:p>
      </dgm:t>
    </dgm:pt>
    <dgm:pt modelId="{7AFB0707-BA1C-485C-8513-7295075433BC}" type="sibTrans" cxnId="{FBD90B0E-BF66-4D7F-A5EC-104F525F4F2A}">
      <dgm:prSet/>
      <dgm:spPr/>
      <dgm:t>
        <a:bodyPr/>
        <a:lstStyle/>
        <a:p>
          <a:endParaRPr lang="en-US"/>
        </a:p>
      </dgm:t>
    </dgm:pt>
    <dgm:pt modelId="{DA32CD7D-09EC-497B-96C1-910AF8A57E99}" type="pres">
      <dgm:prSet presAssocID="{BC7AD3C3-5A77-4E42-8E3D-A847CB3226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45D92-FE5C-4668-92E2-34390ABF0826}" type="pres">
      <dgm:prSet presAssocID="{33A91031-750F-4821-B967-C76BFB3241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90B0E-BF66-4D7F-A5EC-104F525F4F2A}" srcId="{BC7AD3C3-5A77-4E42-8E3D-A847CB322693}" destId="{33A91031-750F-4821-B967-C76BFB3241E5}" srcOrd="0" destOrd="0" parTransId="{5AC97FFD-D435-4565-970F-B62EDFE76960}" sibTransId="{7AFB0707-BA1C-485C-8513-7295075433BC}"/>
    <dgm:cxn modelId="{32F3BA56-F263-414D-9DD7-914AD2FB4CB8}" type="presOf" srcId="{33A91031-750F-4821-B967-C76BFB3241E5}" destId="{8A445D92-FE5C-4668-92E2-34390ABF0826}" srcOrd="0" destOrd="0" presId="urn:microsoft.com/office/officeart/2005/8/layout/vList2"/>
    <dgm:cxn modelId="{6D0ACB64-809A-49F7-9AFC-25968FB9C092}" type="presOf" srcId="{BC7AD3C3-5A77-4E42-8E3D-A847CB322693}" destId="{DA32CD7D-09EC-497B-96C1-910AF8A57E99}" srcOrd="0" destOrd="0" presId="urn:microsoft.com/office/officeart/2005/8/layout/vList2"/>
    <dgm:cxn modelId="{0E6E486E-DB97-4EE5-BE59-0E4C10802A0E}" type="presParOf" srcId="{DA32CD7D-09EC-497B-96C1-910AF8A57E99}" destId="{8A445D92-FE5C-4668-92E2-34390ABF08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4. RE process…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7AB5B5B6-4844-4A47-B0C6-156235D497F7}" type="presOf" srcId="{E310084C-734A-4232-8270-EB9EAE460BE7}" destId="{A4F28AB7-ED47-449A-8E7D-1C59E6C2E9C7}" srcOrd="0" destOrd="0" presId="urn:microsoft.com/office/officeart/2005/8/layout/vList2"/>
    <dgm:cxn modelId="{C6E0FA13-56D3-46FD-B69E-E8C63458C6CE}" type="presOf" srcId="{9E399CDC-4B91-4736-BB53-03DA78D3B197}" destId="{3BE102E2-744A-4280-9ED9-723F79A83B5C}" srcOrd="0" destOrd="0" presId="urn:microsoft.com/office/officeart/2005/8/layout/vList2"/>
    <dgm:cxn modelId="{064EF2BC-1EC9-4108-9755-028493D59B91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4. RE process…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85764-0D30-4EF5-8C16-855DD4CC31BD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8249C345-3145-4337-9D62-B25D5DC9E356}" type="presOf" srcId="{9E399CDC-4B91-4736-BB53-03DA78D3B197}" destId="{3BE102E2-744A-4280-9ED9-723F79A83B5C}" srcOrd="0" destOrd="0" presId="urn:microsoft.com/office/officeart/2005/8/layout/vList2"/>
    <dgm:cxn modelId="{9AFFA776-CC31-4AFB-84BD-81B61EB730B6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4. RE process…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09BFB-EF4E-4E55-A169-C15C6A1E7B8E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BE090460-5F5E-4063-927C-33497497BAC1}" type="presOf" srcId="{E310084C-734A-4232-8270-EB9EAE460BE7}" destId="{A4F28AB7-ED47-449A-8E7D-1C59E6C2E9C7}" srcOrd="0" destOrd="0" presId="urn:microsoft.com/office/officeart/2005/8/layout/vList2"/>
    <dgm:cxn modelId="{B8F856C3-B481-4587-BCBB-ECFD8202F8B6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 RE specifics in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702267A8-32CE-4616-8F71-0C93C75B3978}" type="presOf" srcId="{9E399CDC-4B91-4736-BB53-03DA78D3B197}" destId="{3BE102E2-744A-4280-9ED9-723F79A83B5C}" srcOrd="0" destOrd="0" presId="urn:microsoft.com/office/officeart/2005/8/layout/vList2"/>
    <dgm:cxn modelId="{13B5AD6D-F73F-4B21-90B0-2925C494316F}" type="presOf" srcId="{E310084C-734A-4232-8270-EB9EAE460BE7}" destId="{A4F28AB7-ED47-449A-8E7D-1C59E6C2E9C7}" srcOrd="0" destOrd="0" presId="urn:microsoft.com/office/officeart/2005/8/layout/vList2"/>
    <dgm:cxn modelId="{F5BD5AB0-DA7B-4C0E-BBA8-0351A3E45B16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 RE specifics in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C8EBFB-89E6-4FAC-87C5-9D64B1B9B106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3F213658-DEDA-466C-8D09-885BB5A2D89C}" type="presOf" srcId="{9E399CDC-4B91-4736-BB53-03DA78D3B197}" destId="{3BE102E2-744A-4280-9ED9-723F79A83B5C}" srcOrd="0" destOrd="0" presId="urn:microsoft.com/office/officeart/2005/8/layout/vList2"/>
    <dgm:cxn modelId="{EE9514DD-CDA5-4383-B559-DECEC7569932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 RE specifics in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B2A24-1428-45C2-B960-E2C60BF05DD2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AFD60F5C-EB71-4F3F-BA56-48D06DEB0BF0}" type="presOf" srcId="{E310084C-734A-4232-8270-EB9EAE460BE7}" destId="{A4F28AB7-ED47-449A-8E7D-1C59E6C2E9C7}" srcOrd="0" destOrd="0" presId="urn:microsoft.com/office/officeart/2005/8/layout/vList2"/>
    <dgm:cxn modelId="{48070744-7F3F-468C-8404-4FD0666C1D6E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 RE specifics in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FFE69-64CE-4C99-9FA4-41E4AE1D91AF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C7E23771-92F1-45B0-B849-C655FAEAB565}" type="presOf" srcId="{9E399CDC-4B91-4736-BB53-03DA78D3B197}" destId="{3BE102E2-744A-4280-9ED9-723F79A83B5C}" srcOrd="0" destOrd="0" presId="urn:microsoft.com/office/officeart/2005/8/layout/vList2"/>
    <dgm:cxn modelId="{770B4E2E-0C73-4E1E-B66E-5BCD4C4FB43C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5.1 RE principles for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 custScaleY="122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24EEB-1148-4AEF-89A4-4E86E157B7DD}" type="presOf" srcId="{9E399CDC-4B91-4736-BB53-03DA78D3B197}" destId="{3BE102E2-744A-4280-9ED9-723F79A83B5C}" srcOrd="0" destOrd="0" presId="urn:microsoft.com/office/officeart/2005/8/layout/vList2"/>
    <dgm:cxn modelId="{133599EF-850B-4551-BE6C-52522781C945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30086757-89BD-4778-ADC0-0B2109A3EA4F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5.1 RE principles for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 custScaleY="122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BA2903-91FE-4929-988F-A4BAACA56A23}" type="presOf" srcId="{9E399CDC-4B91-4736-BB53-03DA78D3B197}" destId="{3BE102E2-744A-4280-9ED9-723F79A83B5C}" srcOrd="0" destOrd="0" presId="urn:microsoft.com/office/officeart/2005/8/layout/vList2"/>
    <dgm:cxn modelId="{C0E4A972-6A01-4DAE-A0A8-B1155BC9E0E3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14F672B9-FACC-4E13-9AF2-35DCDF5EE72A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BBD064-AE22-44E0-A884-29FACEE8EEE8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94A13D4A-BA47-4113-A3A2-FB3192A0E02F}" type="presOf" srcId="{EF0F8E5E-03FC-43FC-A864-7B1F52DA47A3}" destId="{E2514D99-8F44-4A9E-A855-A08AB2C3673E}" srcOrd="0" destOrd="0" presId="urn:microsoft.com/office/officeart/2005/8/layout/vList2"/>
    <dgm:cxn modelId="{D1B0A6FB-A05A-417E-9F4A-FB43EE1D2DA9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b="1" dirty="0" smtClean="0"/>
            <a:t>5.1 RE principles for web</a:t>
          </a:r>
          <a:endParaRPr lang="en-US" b="1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 custScaleY="122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BA30F9-8359-44B6-9BD3-9EEBC54090E7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037D017D-4843-4CFF-96F9-D16998971AFB}" type="presOf" srcId="{9E399CDC-4B91-4736-BB53-03DA78D3B197}" destId="{3BE102E2-744A-4280-9ED9-723F79A83B5C}" srcOrd="0" destOrd="0" presId="urn:microsoft.com/office/officeart/2005/8/layout/vList2"/>
    <dgm:cxn modelId="{142602E4-AEA0-488D-8628-479F89D71F46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A4D7D3-5F69-449D-9B8F-FCCB2ECD2FEB}">
      <dgm:prSet/>
      <dgm:spPr/>
      <dgm:t>
        <a:bodyPr/>
        <a:lstStyle/>
        <a:p>
          <a:pPr rtl="0"/>
          <a:r>
            <a:rPr lang="en-US" b="1" dirty="0" smtClean="0"/>
            <a:t>Modeling web applications</a:t>
          </a:r>
          <a:endParaRPr lang="en-US" dirty="0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F5B21D-F10D-4577-A822-A5D5145E3CDE}" type="presOf" srcId="{AFA4D7D3-5F69-449D-9B8F-FCCB2ECD2FEB}" destId="{AED2EEF1-43A7-45CD-B3E3-A03EEEEF57CB}" srcOrd="0" destOrd="0" presId="urn:microsoft.com/office/officeart/2005/8/layout/vList2"/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DD7F9D79-FBAF-406D-924F-FC2E1C9A4219}" type="presOf" srcId="{67C5E5C2-2CC9-4C43-A605-7900C8FC613D}" destId="{5EBB91F3-F387-4E2C-A93B-AC48D45E6326}" srcOrd="0" destOrd="0" presId="urn:microsoft.com/office/officeart/2005/8/layout/vList2"/>
    <dgm:cxn modelId="{1BBCCA18-90F1-4BCA-8F3B-A1533A023B41}" type="presParOf" srcId="{5EBB91F3-F387-4E2C-A93B-AC48D45E6326}" destId="{AED2EEF1-43A7-45CD-B3E3-A03EEEEF57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System modeling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A5A9B-333C-4245-89E2-66015E17D26C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5539F191-FC0F-401E-B9DC-0D6AB9C06DBD}" type="presOf" srcId="{F1ED19EE-9487-4611-BC43-DE7D4EF58F14}" destId="{DF90E73F-A376-41E9-AF28-D85475F2BAFD}" srcOrd="0" destOrd="0" presId="urn:microsoft.com/office/officeart/2005/8/layout/vList2"/>
    <dgm:cxn modelId="{D9281E72-EDD9-4206-81CA-96AF7D614D2C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System modeling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160BC8C-1865-4FA2-959B-7A4F0F8C42BD}" type="presOf" srcId="{145CD5FB-CCAC-49BE-93F3-0AF4F07C7645}" destId="{84D8BBFB-50C0-4D20-BADE-9E4A3CD0D435}" srcOrd="0" destOrd="0" presId="urn:microsoft.com/office/officeart/2005/8/layout/vList2"/>
    <dgm:cxn modelId="{7F6DEB06-77D8-4900-B793-5D46B3A51C46}" type="presOf" srcId="{F1ED19EE-9487-4611-BC43-DE7D4EF58F14}" destId="{DF90E73F-A376-41E9-AF28-D85475F2BAFD}" srcOrd="0" destOrd="0" presId="urn:microsoft.com/office/officeart/2005/8/layout/vList2"/>
    <dgm:cxn modelId="{D4272C8A-13F7-47C9-820A-5A8A750EFD5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smtClean="0"/>
            <a:t>1. System modeling…</a:t>
          </a:r>
          <a:endParaRPr lang="en-US" b="1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C7E36119-6C84-485B-A3E0-DC771B464849}" type="presOf" srcId="{145CD5FB-CCAC-49BE-93F3-0AF4F07C7645}" destId="{84D8BBFB-50C0-4D20-BADE-9E4A3CD0D435}" srcOrd="0" destOrd="0" presId="urn:microsoft.com/office/officeart/2005/8/layout/vList2"/>
    <dgm:cxn modelId="{30DDEFE8-5212-4EA7-AFF9-D60882B6FF73}" type="presOf" srcId="{F1ED19EE-9487-4611-BC43-DE7D4EF58F14}" destId="{DF90E73F-A376-41E9-AF28-D85475F2BAFD}" srcOrd="0" destOrd="0" presId="urn:microsoft.com/office/officeart/2005/8/layout/vList2"/>
    <dgm:cxn modelId="{7840F2D8-6EB9-4A2C-AC22-EE62F7FA364A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471FD38-BFEA-4155-BD8D-2307AB6B24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34971E-D46C-4141-B72A-0EDBF86CB498}">
      <dgm:prSet/>
      <dgm:spPr/>
      <dgm:t>
        <a:bodyPr/>
        <a:lstStyle/>
        <a:p>
          <a:pPr rtl="0"/>
          <a:r>
            <a:rPr lang="en-US" b="1" smtClean="0"/>
            <a:t>1. System modeling…</a:t>
          </a:r>
          <a:endParaRPr lang="en-US" b="1"/>
        </a:p>
      </dgm:t>
    </dgm:pt>
    <dgm:pt modelId="{17B64E47-248A-4E93-BB70-6FBAC38B8EAE}" type="parTrans" cxnId="{B0EDA5D6-57FF-416E-9EAB-9432E1696003}">
      <dgm:prSet/>
      <dgm:spPr/>
      <dgm:t>
        <a:bodyPr/>
        <a:lstStyle/>
        <a:p>
          <a:endParaRPr lang="en-US"/>
        </a:p>
      </dgm:t>
    </dgm:pt>
    <dgm:pt modelId="{75AC2C42-59B7-4693-90D9-A9F6887C6413}" type="sibTrans" cxnId="{B0EDA5D6-57FF-416E-9EAB-9432E1696003}">
      <dgm:prSet/>
      <dgm:spPr/>
      <dgm:t>
        <a:bodyPr/>
        <a:lstStyle/>
        <a:p>
          <a:endParaRPr lang="en-US"/>
        </a:p>
      </dgm:t>
    </dgm:pt>
    <dgm:pt modelId="{D7947349-A7BF-40A4-A42E-664661C48D29}" type="pres">
      <dgm:prSet presAssocID="{9471FD38-BFEA-4155-BD8D-2307AB6B24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6A818A-5C2F-48EB-9B3D-123E1751190D}" type="pres">
      <dgm:prSet presAssocID="{2834971E-D46C-4141-B72A-0EDBF86CB4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EDA5D6-57FF-416E-9EAB-9432E1696003}" srcId="{9471FD38-BFEA-4155-BD8D-2307AB6B249F}" destId="{2834971E-D46C-4141-B72A-0EDBF86CB498}" srcOrd="0" destOrd="0" parTransId="{17B64E47-248A-4E93-BB70-6FBAC38B8EAE}" sibTransId="{75AC2C42-59B7-4693-90D9-A9F6887C6413}"/>
    <dgm:cxn modelId="{06C37F90-3FE4-44BF-A563-EEB7DAE00484}" type="presOf" srcId="{2834971E-D46C-4141-B72A-0EDBF86CB498}" destId="{B26A818A-5C2F-48EB-9B3D-123E1751190D}" srcOrd="0" destOrd="0" presId="urn:microsoft.com/office/officeart/2005/8/layout/vList2"/>
    <dgm:cxn modelId="{2894AF1B-7694-44B8-B1A8-3B5B0CF9E7E0}" type="presOf" srcId="{9471FD38-BFEA-4155-BD8D-2307AB6B249F}" destId="{D7947349-A7BF-40A4-A42E-664661C48D29}" srcOrd="0" destOrd="0" presId="urn:microsoft.com/office/officeart/2005/8/layout/vList2"/>
    <dgm:cxn modelId="{40E5092A-8487-4F7B-B1AA-6CAD2D174AE3}" type="presParOf" srcId="{D7947349-A7BF-40A4-A42E-664661C48D29}" destId="{B26A818A-5C2F-48EB-9B3D-123E175119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231EC5B-B10E-4BD6-BBC6-09C90242B7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690370-15C1-46F9-9A82-6D99E882B4E2}">
      <dgm:prSet/>
      <dgm:spPr/>
      <dgm:t>
        <a:bodyPr/>
        <a:lstStyle/>
        <a:p>
          <a:pPr rtl="0"/>
          <a:r>
            <a:rPr lang="en-US" b="1" smtClean="0"/>
            <a:t>1. System modeling…</a:t>
          </a:r>
          <a:endParaRPr lang="en-US" b="1"/>
        </a:p>
      </dgm:t>
    </dgm:pt>
    <dgm:pt modelId="{19DA88FE-8001-4780-B6A8-BA77D9110CEC}" type="parTrans" cxnId="{F62D9248-EFC0-485F-A1ED-DD313E3467BA}">
      <dgm:prSet/>
      <dgm:spPr/>
      <dgm:t>
        <a:bodyPr/>
        <a:lstStyle/>
        <a:p>
          <a:endParaRPr lang="en-US" b="1"/>
        </a:p>
      </dgm:t>
    </dgm:pt>
    <dgm:pt modelId="{1E638AB1-E0AD-4564-B9B9-E2B3D67EE284}" type="sibTrans" cxnId="{F62D9248-EFC0-485F-A1ED-DD313E3467BA}">
      <dgm:prSet/>
      <dgm:spPr/>
      <dgm:t>
        <a:bodyPr/>
        <a:lstStyle/>
        <a:p>
          <a:endParaRPr lang="en-US" b="1"/>
        </a:p>
      </dgm:t>
    </dgm:pt>
    <dgm:pt modelId="{64C20DAC-6953-4A2C-A4E1-C1C9DB551233}" type="pres">
      <dgm:prSet presAssocID="{4231EC5B-B10E-4BD6-BBC6-09C90242B7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FB5196-4630-4371-B55F-944947A8C250}" type="pres">
      <dgm:prSet presAssocID="{F4690370-15C1-46F9-9A82-6D99E882B4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364923-F20F-43A9-A6A0-AC70D71773C1}" type="presOf" srcId="{F4690370-15C1-46F9-9A82-6D99E882B4E2}" destId="{4EFB5196-4630-4371-B55F-944947A8C250}" srcOrd="0" destOrd="0" presId="urn:microsoft.com/office/officeart/2005/8/layout/vList2"/>
    <dgm:cxn modelId="{4D9EEB77-2B88-4455-B582-8CFF03BD6BCB}" type="presOf" srcId="{4231EC5B-B10E-4BD6-BBC6-09C90242B761}" destId="{64C20DAC-6953-4A2C-A4E1-C1C9DB551233}" srcOrd="0" destOrd="0" presId="urn:microsoft.com/office/officeart/2005/8/layout/vList2"/>
    <dgm:cxn modelId="{F62D9248-EFC0-485F-A1ED-DD313E3467BA}" srcId="{4231EC5B-B10E-4BD6-BBC6-09C90242B761}" destId="{F4690370-15C1-46F9-9A82-6D99E882B4E2}" srcOrd="0" destOrd="0" parTransId="{19DA88FE-8001-4780-B6A8-BA77D9110CEC}" sibTransId="{1E638AB1-E0AD-4564-B9B9-E2B3D67EE284}"/>
    <dgm:cxn modelId="{38F25321-8357-4D59-8555-7FB8425C61FE}" type="presParOf" srcId="{64C20DAC-6953-4A2C-A4E1-C1C9DB551233}" destId="{4EFB5196-4630-4371-B55F-944947A8C2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69BAF87-D7E1-496C-8D0E-70C87C3431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824EF8-E86E-4278-9073-36A26CBD23A3}">
      <dgm:prSet/>
      <dgm:spPr/>
      <dgm:t>
        <a:bodyPr/>
        <a:lstStyle/>
        <a:p>
          <a:pPr rtl="0"/>
          <a:r>
            <a:rPr lang="en-US" smtClean="0"/>
            <a:t>1. System modeling…</a:t>
          </a:r>
          <a:endParaRPr lang="en-US"/>
        </a:p>
      </dgm:t>
    </dgm:pt>
    <dgm:pt modelId="{872C62F0-8EEB-4A3B-94CF-DBA9C95B4EC1}" type="parTrans" cxnId="{4430D8B4-82F6-419F-AF5E-C04A7BB49EBC}">
      <dgm:prSet/>
      <dgm:spPr/>
      <dgm:t>
        <a:bodyPr/>
        <a:lstStyle/>
        <a:p>
          <a:endParaRPr lang="en-US"/>
        </a:p>
      </dgm:t>
    </dgm:pt>
    <dgm:pt modelId="{484656E4-A9CD-4548-AADD-778BE6F1315E}" type="sibTrans" cxnId="{4430D8B4-82F6-419F-AF5E-C04A7BB49EBC}">
      <dgm:prSet/>
      <dgm:spPr/>
      <dgm:t>
        <a:bodyPr/>
        <a:lstStyle/>
        <a:p>
          <a:endParaRPr lang="en-US"/>
        </a:p>
      </dgm:t>
    </dgm:pt>
    <dgm:pt modelId="{D015F703-E5C4-49D5-AEC5-ED537D69B425}" type="pres">
      <dgm:prSet presAssocID="{669BAF87-D7E1-496C-8D0E-70C87C3431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3E1B6E-95F1-412E-9142-1AC6C8545DED}" type="pres">
      <dgm:prSet presAssocID="{29824EF8-E86E-4278-9073-36A26CBD23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8BFAD8-391D-4FA8-9034-02404D0EA981}" type="presOf" srcId="{29824EF8-E86E-4278-9073-36A26CBD23A3}" destId="{B23E1B6E-95F1-412E-9142-1AC6C8545DED}" srcOrd="0" destOrd="0" presId="urn:microsoft.com/office/officeart/2005/8/layout/vList2"/>
    <dgm:cxn modelId="{72630810-FA79-49C8-81B1-5A5FE6B28C28}" type="presOf" srcId="{669BAF87-D7E1-496C-8D0E-70C87C343112}" destId="{D015F703-E5C4-49D5-AEC5-ED537D69B425}" srcOrd="0" destOrd="0" presId="urn:microsoft.com/office/officeart/2005/8/layout/vList2"/>
    <dgm:cxn modelId="{4430D8B4-82F6-419F-AF5E-C04A7BB49EBC}" srcId="{669BAF87-D7E1-496C-8D0E-70C87C343112}" destId="{29824EF8-E86E-4278-9073-36A26CBD23A3}" srcOrd="0" destOrd="0" parTransId="{872C62F0-8EEB-4A3B-94CF-DBA9C95B4EC1}" sibTransId="{484656E4-A9CD-4548-AADD-778BE6F1315E}"/>
    <dgm:cxn modelId="{C0311DC0-C011-4400-9B93-798041A50B3C}" type="presParOf" srcId="{D015F703-E5C4-49D5-AEC5-ED537D69B425}" destId="{B23E1B6E-95F1-412E-9142-1AC6C8545D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EF44C424-DDA7-457C-ADB6-BC119C8C67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7383F-3C61-454D-AD27-A91089773546}">
      <dgm:prSet/>
      <dgm:spPr/>
      <dgm:t>
        <a:bodyPr/>
        <a:lstStyle/>
        <a:p>
          <a:pPr rtl="0"/>
          <a:r>
            <a:rPr lang="en-US" dirty="0" smtClean="0"/>
            <a:t>1. System modeling…</a:t>
          </a:r>
          <a:endParaRPr lang="en-US" dirty="0"/>
        </a:p>
      </dgm:t>
    </dgm:pt>
    <dgm:pt modelId="{8A35222E-9E0C-4E35-949F-B2C311AD7C9A}" type="parTrans" cxnId="{9C100C9D-DB3A-40F1-A125-0E37CB92C597}">
      <dgm:prSet/>
      <dgm:spPr/>
      <dgm:t>
        <a:bodyPr/>
        <a:lstStyle/>
        <a:p>
          <a:endParaRPr lang="en-US"/>
        </a:p>
      </dgm:t>
    </dgm:pt>
    <dgm:pt modelId="{BF569F67-57B6-4306-AF57-9D02D2434788}" type="sibTrans" cxnId="{9C100C9D-DB3A-40F1-A125-0E37CB92C597}">
      <dgm:prSet/>
      <dgm:spPr/>
      <dgm:t>
        <a:bodyPr/>
        <a:lstStyle/>
        <a:p>
          <a:endParaRPr lang="en-US"/>
        </a:p>
      </dgm:t>
    </dgm:pt>
    <dgm:pt modelId="{5284F018-E17B-48F6-94B8-3C99BF556FC0}" type="pres">
      <dgm:prSet presAssocID="{EF44C424-DDA7-457C-ADB6-BC119C8C67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E3E440-EB2D-41F9-B27F-147E3B6E7328}" type="pres">
      <dgm:prSet presAssocID="{1697383F-3C61-454D-AD27-A91089773546}" presName="parentText" presStyleLbl="node1" presStyleIdx="0" presStyleCnt="1" custScaleY="70531" custLinFactNeighborX="-135" custLinFactNeighborY="-10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00C9D-DB3A-40F1-A125-0E37CB92C597}" srcId="{EF44C424-DDA7-457C-ADB6-BC119C8C6756}" destId="{1697383F-3C61-454D-AD27-A91089773546}" srcOrd="0" destOrd="0" parTransId="{8A35222E-9E0C-4E35-949F-B2C311AD7C9A}" sibTransId="{BF569F67-57B6-4306-AF57-9D02D2434788}"/>
    <dgm:cxn modelId="{F105E540-318A-40F7-AA08-7E8F3888F1EA}" type="presOf" srcId="{1697383F-3C61-454D-AD27-A91089773546}" destId="{2EE3E440-EB2D-41F9-B27F-147E3B6E7328}" srcOrd="0" destOrd="0" presId="urn:microsoft.com/office/officeart/2005/8/layout/vList2"/>
    <dgm:cxn modelId="{1CFCC0A9-2BAD-4533-A6A6-219DE43B5EB6}" type="presOf" srcId="{EF44C424-DDA7-457C-ADB6-BC119C8C6756}" destId="{5284F018-E17B-48F6-94B8-3C99BF556FC0}" srcOrd="0" destOrd="0" presId="urn:microsoft.com/office/officeart/2005/8/layout/vList2"/>
    <dgm:cxn modelId="{7CDA6EA9-F35A-4A04-A577-6D9CEE8D461B}" type="presParOf" srcId="{5284F018-E17B-48F6-94B8-3C99BF556FC0}" destId="{2EE3E440-EB2D-41F9-B27F-147E3B6E73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 System modeling…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B931B911-0841-437A-9F01-6B33A0679064}" type="presOf" srcId="{3340DBD9-8452-49CC-8AD3-4086CF6E9C4C}" destId="{A733F2F3-81BC-440E-AC16-8056629CCFE4}" srcOrd="0" destOrd="0" presId="urn:microsoft.com/office/officeart/2005/8/layout/vList2"/>
    <dgm:cxn modelId="{1A192457-2EB7-4347-9DDB-107AA6294522}" type="presOf" srcId="{39DC6A78-8693-4748-9320-6951F88F04F3}" destId="{E2DA3E84-2536-4EDF-8F3B-6AE48910B14B}" srcOrd="0" destOrd="0" presId="urn:microsoft.com/office/officeart/2005/8/layout/vList2"/>
    <dgm:cxn modelId="{D3BADA6B-0CC1-4494-A324-90F4ABD809BB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A5E85-5409-400D-86A3-42D87FB11E32}" type="presOf" srcId="{EF0F8E5E-03FC-43FC-A864-7B1F52DA47A3}" destId="{E2514D99-8F44-4A9E-A855-A08AB2C3673E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8CA04167-C658-4468-8629-2DE60E99E580}" type="presOf" srcId="{CF2BF8D3-6C05-4BFE-AD90-9A7D43196170}" destId="{A11AE275-2A45-42DA-B66B-2B7954C20330}" srcOrd="0" destOrd="0" presId="urn:microsoft.com/office/officeart/2005/8/layout/vList2"/>
    <dgm:cxn modelId="{9C5EA2FE-61EC-4B1C-8A44-A275D45F452B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smtClean="0"/>
            <a:t>1. System modeling…</a:t>
          </a:r>
          <a:endParaRPr lang="en-US" b="1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B62056-FE11-43EC-A234-EADC6089E8D8}" type="presOf" srcId="{3340DBD9-8452-49CC-8AD3-4086CF6E9C4C}" destId="{A733F2F3-81BC-440E-AC16-8056629CCFE4}" srcOrd="0" destOrd="0" presId="urn:microsoft.com/office/officeart/2005/8/layout/vList2"/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032778C7-A1FF-4C9C-8FD9-BA23224D154F}" type="presOf" srcId="{39DC6A78-8693-4748-9320-6951F88F04F3}" destId="{E2DA3E84-2536-4EDF-8F3B-6AE48910B14B}" srcOrd="0" destOrd="0" presId="urn:microsoft.com/office/officeart/2005/8/layout/vList2"/>
    <dgm:cxn modelId="{8173BAFA-0119-4884-8816-CF2705A628A7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251FD12-4CA6-4524-BE19-4FD2EC378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62A39-4465-41AC-84A5-B812BCD6C411}">
      <dgm:prSet/>
      <dgm:spPr/>
      <dgm:t>
        <a:bodyPr/>
        <a:lstStyle/>
        <a:p>
          <a:pPr rtl="0"/>
          <a:r>
            <a:rPr lang="en-US" b="1" dirty="0" smtClean="0"/>
            <a:t>2. Modeling requirements</a:t>
          </a:r>
          <a:endParaRPr lang="en-US" dirty="0"/>
        </a:p>
      </dgm:t>
    </dgm:pt>
    <dgm:pt modelId="{1EF93854-FFFD-4BFD-A15A-F23FB111B60B}" type="parTrans" cxnId="{E0AAB7BF-BCE5-422D-9B2F-0CFE6FC1AFB7}">
      <dgm:prSet/>
      <dgm:spPr/>
      <dgm:t>
        <a:bodyPr/>
        <a:lstStyle/>
        <a:p>
          <a:endParaRPr lang="en-US"/>
        </a:p>
      </dgm:t>
    </dgm:pt>
    <dgm:pt modelId="{EB8377F7-FE1E-443F-9730-D66884935B19}" type="sibTrans" cxnId="{E0AAB7BF-BCE5-422D-9B2F-0CFE6FC1AFB7}">
      <dgm:prSet/>
      <dgm:spPr/>
      <dgm:t>
        <a:bodyPr/>
        <a:lstStyle/>
        <a:p>
          <a:endParaRPr lang="en-US"/>
        </a:p>
      </dgm:t>
    </dgm:pt>
    <dgm:pt modelId="{48CF62CA-8119-402D-88AD-5A05324E6ED0}" type="pres">
      <dgm:prSet presAssocID="{0251FD12-4CA6-4524-BE19-4FD2EC378F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37D28C-E65C-46E0-BCD8-F414935F8808}" type="pres">
      <dgm:prSet presAssocID="{7B762A39-4465-41AC-84A5-B812BCD6C41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AB7BF-BCE5-422D-9B2F-0CFE6FC1AFB7}" srcId="{0251FD12-4CA6-4524-BE19-4FD2EC378F21}" destId="{7B762A39-4465-41AC-84A5-B812BCD6C411}" srcOrd="0" destOrd="0" parTransId="{1EF93854-FFFD-4BFD-A15A-F23FB111B60B}" sibTransId="{EB8377F7-FE1E-443F-9730-D66884935B19}"/>
    <dgm:cxn modelId="{BCB2AC42-6419-4B8D-974A-E472A4E4166F}" type="presOf" srcId="{7B762A39-4465-41AC-84A5-B812BCD6C411}" destId="{AB37D28C-E65C-46E0-BCD8-F414935F8808}" srcOrd="0" destOrd="0" presId="urn:microsoft.com/office/officeart/2005/8/layout/vList2"/>
    <dgm:cxn modelId="{6F857E99-6704-437C-9CD2-C0FFFC14EB2B}" type="presOf" srcId="{0251FD12-4CA6-4524-BE19-4FD2EC378F21}" destId="{48CF62CA-8119-402D-88AD-5A05324E6ED0}" srcOrd="0" destOrd="0" presId="urn:microsoft.com/office/officeart/2005/8/layout/vList2"/>
    <dgm:cxn modelId="{AA04E5D6-5D39-485B-8417-CA3D128278E3}" type="presParOf" srcId="{48CF62CA-8119-402D-88AD-5A05324E6ED0}" destId="{AB37D28C-E65C-46E0-BCD8-F414935F88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906B839-59CF-4F51-902E-03364C8E9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01A02-B552-4CB7-9FD0-2B0BDAB905A1}">
      <dgm:prSet/>
      <dgm:spPr/>
      <dgm:t>
        <a:bodyPr/>
        <a:lstStyle/>
        <a:p>
          <a:pPr rtl="0"/>
          <a:r>
            <a:rPr lang="en-US" b="1" dirty="0" smtClean="0"/>
            <a:t>2.1 Use-case diagram</a:t>
          </a:r>
          <a:endParaRPr lang="en-US" dirty="0"/>
        </a:p>
      </dgm:t>
    </dgm:pt>
    <dgm:pt modelId="{968673BA-9009-466F-A71B-E4502490A515}" type="parTrans" cxnId="{01C01774-90DB-4B13-BA1E-D4F18F0B8942}">
      <dgm:prSet/>
      <dgm:spPr/>
      <dgm:t>
        <a:bodyPr/>
        <a:lstStyle/>
        <a:p>
          <a:endParaRPr lang="en-US"/>
        </a:p>
      </dgm:t>
    </dgm:pt>
    <dgm:pt modelId="{68D2F0B6-4C70-4B15-AA57-7A7A4133D4E4}" type="sibTrans" cxnId="{01C01774-90DB-4B13-BA1E-D4F18F0B8942}">
      <dgm:prSet/>
      <dgm:spPr/>
      <dgm:t>
        <a:bodyPr/>
        <a:lstStyle/>
        <a:p>
          <a:endParaRPr lang="en-US"/>
        </a:p>
      </dgm:t>
    </dgm:pt>
    <dgm:pt modelId="{2BAAB2FB-6D72-4C78-8C97-B16AB7A65A9E}" type="pres">
      <dgm:prSet presAssocID="{0906B839-59CF-4F51-902E-03364C8E9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53459F-5CDB-40FA-BD79-C3EEBECFB60E}" type="pres">
      <dgm:prSet presAssocID="{24C01A02-B552-4CB7-9FD0-2B0BDAB905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2AA1F-FDE9-4AFF-B543-0D0FDE4D9613}" type="presOf" srcId="{0906B839-59CF-4F51-902E-03364C8E9B00}" destId="{2BAAB2FB-6D72-4C78-8C97-B16AB7A65A9E}" srcOrd="0" destOrd="0" presId="urn:microsoft.com/office/officeart/2005/8/layout/vList2"/>
    <dgm:cxn modelId="{983C9E10-FD2F-4C90-9899-D589C491017E}" type="presOf" srcId="{24C01A02-B552-4CB7-9FD0-2B0BDAB905A1}" destId="{7653459F-5CDB-40FA-BD79-C3EEBECFB60E}" srcOrd="0" destOrd="0" presId="urn:microsoft.com/office/officeart/2005/8/layout/vList2"/>
    <dgm:cxn modelId="{01C01774-90DB-4B13-BA1E-D4F18F0B8942}" srcId="{0906B839-59CF-4F51-902E-03364C8E9B00}" destId="{24C01A02-B552-4CB7-9FD0-2B0BDAB905A1}" srcOrd="0" destOrd="0" parTransId="{968673BA-9009-466F-A71B-E4502490A515}" sibTransId="{68D2F0B6-4C70-4B15-AA57-7A7A4133D4E4}"/>
    <dgm:cxn modelId="{BA72FB93-7792-43A3-8CBF-0769E0A7AE0C}" type="presParOf" srcId="{2BAAB2FB-6D72-4C78-8C97-B16AB7A65A9E}" destId="{7653459F-5CDB-40FA-BD79-C3EEBECFB6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906B839-59CF-4F51-902E-03364C8E9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01A02-B552-4CB7-9FD0-2B0BDAB905A1}">
      <dgm:prSet/>
      <dgm:spPr/>
      <dgm:t>
        <a:bodyPr/>
        <a:lstStyle/>
        <a:p>
          <a:pPr rtl="0"/>
          <a:r>
            <a:rPr lang="en-US" b="1" dirty="0" smtClean="0"/>
            <a:t>2.1 Use-case diagram</a:t>
          </a:r>
          <a:endParaRPr lang="en-US" dirty="0"/>
        </a:p>
      </dgm:t>
    </dgm:pt>
    <dgm:pt modelId="{968673BA-9009-466F-A71B-E4502490A515}" type="parTrans" cxnId="{01C01774-90DB-4B13-BA1E-D4F18F0B8942}">
      <dgm:prSet/>
      <dgm:spPr/>
      <dgm:t>
        <a:bodyPr/>
        <a:lstStyle/>
        <a:p>
          <a:endParaRPr lang="en-US"/>
        </a:p>
      </dgm:t>
    </dgm:pt>
    <dgm:pt modelId="{68D2F0B6-4C70-4B15-AA57-7A7A4133D4E4}" type="sibTrans" cxnId="{01C01774-90DB-4B13-BA1E-D4F18F0B8942}">
      <dgm:prSet/>
      <dgm:spPr/>
      <dgm:t>
        <a:bodyPr/>
        <a:lstStyle/>
        <a:p>
          <a:endParaRPr lang="en-US"/>
        </a:p>
      </dgm:t>
    </dgm:pt>
    <dgm:pt modelId="{2BAAB2FB-6D72-4C78-8C97-B16AB7A65A9E}" type="pres">
      <dgm:prSet presAssocID="{0906B839-59CF-4F51-902E-03364C8E9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53459F-5CDB-40FA-BD79-C3EEBECFB60E}" type="pres">
      <dgm:prSet presAssocID="{24C01A02-B552-4CB7-9FD0-2B0BDAB905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F6DD7-92D4-4466-BD16-B813B912BB6A}" type="presOf" srcId="{0906B839-59CF-4F51-902E-03364C8E9B00}" destId="{2BAAB2FB-6D72-4C78-8C97-B16AB7A65A9E}" srcOrd="0" destOrd="0" presId="urn:microsoft.com/office/officeart/2005/8/layout/vList2"/>
    <dgm:cxn modelId="{5DABB7EB-5B40-4D7A-8765-E58B5735568D}" type="presOf" srcId="{24C01A02-B552-4CB7-9FD0-2B0BDAB905A1}" destId="{7653459F-5CDB-40FA-BD79-C3EEBECFB60E}" srcOrd="0" destOrd="0" presId="urn:microsoft.com/office/officeart/2005/8/layout/vList2"/>
    <dgm:cxn modelId="{01C01774-90DB-4B13-BA1E-D4F18F0B8942}" srcId="{0906B839-59CF-4F51-902E-03364C8E9B00}" destId="{24C01A02-B552-4CB7-9FD0-2B0BDAB905A1}" srcOrd="0" destOrd="0" parTransId="{968673BA-9009-466F-A71B-E4502490A515}" sibTransId="{68D2F0B6-4C70-4B15-AA57-7A7A4133D4E4}"/>
    <dgm:cxn modelId="{C20682CD-A35F-4DF9-BF3A-41F0E58A9538}" type="presParOf" srcId="{2BAAB2FB-6D72-4C78-8C97-B16AB7A65A9E}" destId="{7653459F-5CDB-40FA-BD79-C3EEBECFB6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41602CA-718B-49F1-A39B-79D1A3E441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A3848-B57C-4480-9F58-1FF5CD1D6219}">
      <dgm:prSet/>
      <dgm:spPr/>
      <dgm:t>
        <a:bodyPr/>
        <a:lstStyle/>
        <a:p>
          <a:pPr rtl="0"/>
          <a:r>
            <a:rPr lang="en-US" b="1" dirty="0" smtClean="0"/>
            <a:t>2.1 Use-case diagram…</a:t>
          </a:r>
          <a:endParaRPr lang="en-US" dirty="0"/>
        </a:p>
      </dgm:t>
    </dgm:pt>
    <dgm:pt modelId="{C2E1EF05-3A28-4807-B0AA-F51547593EB9}" type="parTrans" cxnId="{327AA65B-69A4-4062-A2DC-F395B0C65243}">
      <dgm:prSet/>
      <dgm:spPr/>
      <dgm:t>
        <a:bodyPr/>
        <a:lstStyle/>
        <a:p>
          <a:endParaRPr lang="en-US"/>
        </a:p>
      </dgm:t>
    </dgm:pt>
    <dgm:pt modelId="{9D250977-4BB2-441B-BFDB-5109BA7915EE}" type="sibTrans" cxnId="{327AA65B-69A4-4062-A2DC-F395B0C65243}">
      <dgm:prSet/>
      <dgm:spPr/>
      <dgm:t>
        <a:bodyPr/>
        <a:lstStyle/>
        <a:p>
          <a:endParaRPr lang="en-US"/>
        </a:p>
      </dgm:t>
    </dgm:pt>
    <dgm:pt modelId="{D32754C3-CBC3-40AC-93B7-291D66739F88}" type="pres">
      <dgm:prSet presAssocID="{A41602CA-718B-49F1-A39B-79D1A3E441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276F0-7664-4A0B-B35E-FC9A742C5A9F}" type="pres">
      <dgm:prSet presAssocID="{D33A3848-B57C-4480-9F58-1FF5CD1D62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AC2D2-A5E9-4ED6-B017-77B543CFCE01}" type="presOf" srcId="{D33A3848-B57C-4480-9F58-1FF5CD1D6219}" destId="{E45276F0-7664-4A0B-B35E-FC9A742C5A9F}" srcOrd="0" destOrd="0" presId="urn:microsoft.com/office/officeart/2005/8/layout/vList2"/>
    <dgm:cxn modelId="{FFAB6012-1AAF-4605-AF2A-26D7F71739F0}" type="presOf" srcId="{A41602CA-718B-49F1-A39B-79D1A3E44139}" destId="{D32754C3-CBC3-40AC-93B7-291D66739F88}" srcOrd="0" destOrd="0" presId="urn:microsoft.com/office/officeart/2005/8/layout/vList2"/>
    <dgm:cxn modelId="{327AA65B-69A4-4062-A2DC-F395B0C65243}" srcId="{A41602CA-718B-49F1-A39B-79D1A3E44139}" destId="{D33A3848-B57C-4480-9F58-1FF5CD1D6219}" srcOrd="0" destOrd="0" parTransId="{C2E1EF05-3A28-4807-B0AA-F51547593EB9}" sibTransId="{9D250977-4BB2-441B-BFDB-5109BA7915EE}"/>
    <dgm:cxn modelId="{1BCC4318-9130-4B06-831E-C1C3E634A7A7}" type="presParOf" srcId="{D32754C3-CBC3-40AC-93B7-291D66739F88}" destId="{E45276F0-7664-4A0B-B35E-FC9A742C5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41602CA-718B-49F1-A39B-79D1A3E441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A3848-B57C-4480-9F58-1FF5CD1D6219}">
      <dgm:prSet/>
      <dgm:spPr/>
      <dgm:t>
        <a:bodyPr/>
        <a:lstStyle/>
        <a:p>
          <a:pPr rtl="0"/>
          <a:r>
            <a:rPr lang="en-US" b="1" dirty="0" smtClean="0"/>
            <a:t>2.1 Use-case diagram…</a:t>
          </a:r>
          <a:endParaRPr lang="en-US" dirty="0"/>
        </a:p>
      </dgm:t>
    </dgm:pt>
    <dgm:pt modelId="{C2E1EF05-3A28-4807-B0AA-F51547593EB9}" type="parTrans" cxnId="{327AA65B-69A4-4062-A2DC-F395B0C65243}">
      <dgm:prSet/>
      <dgm:spPr/>
      <dgm:t>
        <a:bodyPr/>
        <a:lstStyle/>
        <a:p>
          <a:endParaRPr lang="en-US"/>
        </a:p>
      </dgm:t>
    </dgm:pt>
    <dgm:pt modelId="{9D250977-4BB2-441B-BFDB-5109BA7915EE}" type="sibTrans" cxnId="{327AA65B-69A4-4062-A2DC-F395B0C65243}">
      <dgm:prSet/>
      <dgm:spPr/>
      <dgm:t>
        <a:bodyPr/>
        <a:lstStyle/>
        <a:p>
          <a:endParaRPr lang="en-US"/>
        </a:p>
      </dgm:t>
    </dgm:pt>
    <dgm:pt modelId="{D32754C3-CBC3-40AC-93B7-291D66739F88}" type="pres">
      <dgm:prSet presAssocID="{A41602CA-718B-49F1-A39B-79D1A3E441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276F0-7664-4A0B-B35E-FC9A742C5A9F}" type="pres">
      <dgm:prSet presAssocID="{D33A3848-B57C-4480-9F58-1FF5CD1D62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BC940B-EB13-46C7-82E1-9FB961514F78}" type="presOf" srcId="{D33A3848-B57C-4480-9F58-1FF5CD1D6219}" destId="{E45276F0-7664-4A0B-B35E-FC9A742C5A9F}" srcOrd="0" destOrd="0" presId="urn:microsoft.com/office/officeart/2005/8/layout/vList2"/>
    <dgm:cxn modelId="{6CB02131-9454-4E10-A51B-539AEC5FF569}" type="presOf" srcId="{A41602CA-718B-49F1-A39B-79D1A3E44139}" destId="{D32754C3-CBC3-40AC-93B7-291D66739F88}" srcOrd="0" destOrd="0" presId="urn:microsoft.com/office/officeart/2005/8/layout/vList2"/>
    <dgm:cxn modelId="{327AA65B-69A4-4062-A2DC-F395B0C65243}" srcId="{A41602CA-718B-49F1-A39B-79D1A3E44139}" destId="{D33A3848-B57C-4480-9F58-1FF5CD1D6219}" srcOrd="0" destOrd="0" parTransId="{C2E1EF05-3A28-4807-B0AA-F51547593EB9}" sibTransId="{9D250977-4BB2-441B-BFDB-5109BA7915EE}"/>
    <dgm:cxn modelId="{0587183D-7B04-42AE-BDE8-C754A1C2B81B}" type="presParOf" srcId="{D32754C3-CBC3-40AC-93B7-291D66739F88}" destId="{E45276F0-7664-4A0B-B35E-FC9A742C5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41602CA-718B-49F1-A39B-79D1A3E441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A3848-B57C-4480-9F58-1FF5CD1D6219}">
      <dgm:prSet/>
      <dgm:spPr/>
      <dgm:t>
        <a:bodyPr/>
        <a:lstStyle/>
        <a:p>
          <a:pPr rtl="0"/>
          <a:r>
            <a:rPr lang="en-US" b="1" dirty="0" smtClean="0"/>
            <a:t>2.1 Use-case diagram…</a:t>
          </a:r>
          <a:endParaRPr lang="en-US" dirty="0"/>
        </a:p>
      </dgm:t>
    </dgm:pt>
    <dgm:pt modelId="{C2E1EF05-3A28-4807-B0AA-F51547593EB9}" type="parTrans" cxnId="{327AA65B-69A4-4062-A2DC-F395B0C65243}">
      <dgm:prSet/>
      <dgm:spPr/>
      <dgm:t>
        <a:bodyPr/>
        <a:lstStyle/>
        <a:p>
          <a:endParaRPr lang="en-US"/>
        </a:p>
      </dgm:t>
    </dgm:pt>
    <dgm:pt modelId="{9D250977-4BB2-441B-BFDB-5109BA7915EE}" type="sibTrans" cxnId="{327AA65B-69A4-4062-A2DC-F395B0C65243}">
      <dgm:prSet/>
      <dgm:spPr/>
      <dgm:t>
        <a:bodyPr/>
        <a:lstStyle/>
        <a:p>
          <a:endParaRPr lang="en-US"/>
        </a:p>
      </dgm:t>
    </dgm:pt>
    <dgm:pt modelId="{D32754C3-CBC3-40AC-93B7-291D66739F88}" type="pres">
      <dgm:prSet presAssocID="{A41602CA-718B-49F1-A39B-79D1A3E441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276F0-7664-4A0B-B35E-FC9A742C5A9F}" type="pres">
      <dgm:prSet presAssocID="{D33A3848-B57C-4480-9F58-1FF5CD1D62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BD05FA-F94C-43C7-885C-19BA37AD7AA0}" type="presOf" srcId="{D33A3848-B57C-4480-9F58-1FF5CD1D6219}" destId="{E45276F0-7664-4A0B-B35E-FC9A742C5A9F}" srcOrd="0" destOrd="0" presId="urn:microsoft.com/office/officeart/2005/8/layout/vList2"/>
    <dgm:cxn modelId="{2EF04C8C-95C3-49F7-81DE-784B3B4F421C}" type="presOf" srcId="{A41602CA-718B-49F1-A39B-79D1A3E44139}" destId="{D32754C3-CBC3-40AC-93B7-291D66739F88}" srcOrd="0" destOrd="0" presId="urn:microsoft.com/office/officeart/2005/8/layout/vList2"/>
    <dgm:cxn modelId="{327AA65B-69A4-4062-A2DC-F395B0C65243}" srcId="{A41602CA-718B-49F1-A39B-79D1A3E44139}" destId="{D33A3848-B57C-4480-9F58-1FF5CD1D6219}" srcOrd="0" destOrd="0" parTransId="{C2E1EF05-3A28-4807-B0AA-F51547593EB9}" sibTransId="{9D250977-4BB2-441B-BFDB-5109BA7915EE}"/>
    <dgm:cxn modelId="{341FB948-0DD6-4E3B-8DAF-28C125212420}" type="presParOf" srcId="{D32754C3-CBC3-40AC-93B7-291D66739F88}" destId="{E45276F0-7664-4A0B-B35E-FC9A742C5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CF60E56-0DA1-4DFE-9C99-4B0A3F1C0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17BC99-1549-4448-BEAF-B3F0B3C61E32}">
      <dgm:prSet/>
      <dgm:spPr/>
      <dgm:t>
        <a:bodyPr/>
        <a:lstStyle/>
        <a:p>
          <a:pPr rtl="0"/>
          <a:r>
            <a:rPr lang="en-US" b="1" dirty="0" smtClean="0"/>
            <a:t>2.1 Use-case diagram…</a:t>
          </a:r>
          <a:endParaRPr lang="en-US" dirty="0"/>
        </a:p>
      </dgm:t>
    </dgm:pt>
    <dgm:pt modelId="{D6EBE759-6446-47AB-AF4D-0CE6BC7210D3}" type="parTrans" cxnId="{7FF1F5BC-C304-4967-9AF9-834769982970}">
      <dgm:prSet/>
      <dgm:spPr/>
      <dgm:t>
        <a:bodyPr/>
        <a:lstStyle/>
        <a:p>
          <a:endParaRPr lang="en-US"/>
        </a:p>
      </dgm:t>
    </dgm:pt>
    <dgm:pt modelId="{B694690D-78AE-476B-814B-E46597B39D07}" type="sibTrans" cxnId="{7FF1F5BC-C304-4967-9AF9-834769982970}">
      <dgm:prSet/>
      <dgm:spPr/>
      <dgm:t>
        <a:bodyPr/>
        <a:lstStyle/>
        <a:p>
          <a:endParaRPr lang="en-US"/>
        </a:p>
      </dgm:t>
    </dgm:pt>
    <dgm:pt modelId="{B83B6FF1-1DA9-4394-A348-10F7109BF29B}" type="pres">
      <dgm:prSet presAssocID="{7CF60E56-0DA1-4DFE-9C99-4B0A3F1C0B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043C04-CAA0-433C-B85B-6757B2E9C8D7}" type="pres">
      <dgm:prSet presAssocID="{DD17BC99-1549-4448-BEAF-B3F0B3C61E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976C-7570-40AB-8B8F-940068E9E66A}" type="presOf" srcId="{7CF60E56-0DA1-4DFE-9C99-4B0A3F1C0B4D}" destId="{B83B6FF1-1DA9-4394-A348-10F7109BF29B}" srcOrd="0" destOrd="0" presId="urn:microsoft.com/office/officeart/2005/8/layout/vList2"/>
    <dgm:cxn modelId="{E998ACDB-9AF8-43AE-A742-72F9FE4C09DE}" type="presOf" srcId="{DD17BC99-1549-4448-BEAF-B3F0B3C61E32}" destId="{CE043C04-CAA0-433C-B85B-6757B2E9C8D7}" srcOrd="0" destOrd="0" presId="urn:microsoft.com/office/officeart/2005/8/layout/vList2"/>
    <dgm:cxn modelId="{7FF1F5BC-C304-4967-9AF9-834769982970}" srcId="{7CF60E56-0DA1-4DFE-9C99-4B0A3F1C0B4D}" destId="{DD17BC99-1549-4448-BEAF-B3F0B3C61E32}" srcOrd="0" destOrd="0" parTransId="{D6EBE759-6446-47AB-AF4D-0CE6BC7210D3}" sibTransId="{B694690D-78AE-476B-814B-E46597B39D07}"/>
    <dgm:cxn modelId="{27BE0B55-CF70-44F6-B18E-BDC50E15CB05}" type="presParOf" srcId="{B83B6FF1-1DA9-4394-A348-10F7109BF29B}" destId="{CE043C04-CAA0-433C-B85B-6757B2E9C8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CF60E56-0DA1-4DFE-9C99-4B0A3F1C0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17BC99-1549-4448-BEAF-B3F0B3C61E32}">
      <dgm:prSet/>
      <dgm:spPr/>
      <dgm:t>
        <a:bodyPr/>
        <a:lstStyle/>
        <a:p>
          <a:pPr rtl="0"/>
          <a:r>
            <a:rPr lang="en-US" b="1" dirty="0" smtClean="0"/>
            <a:t>2.1 Use-case diagram…</a:t>
          </a:r>
          <a:endParaRPr lang="en-US" dirty="0"/>
        </a:p>
      </dgm:t>
    </dgm:pt>
    <dgm:pt modelId="{D6EBE759-6446-47AB-AF4D-0CE6BC7210D3}" type="parTrans" cxnId="{7FF1F5BC-C304-4967-9AF9-834769982970}">
      <dgm:prSet/>
      <dgm:spPr/>
      <dgm:t>
        <a:bodyPr/>
        <a:lstStyle/>
        <a:p>
          <a:endParaRPr lang="en-US"/>
        </a:p>
      </dgm:t>
    </dgm:pt>
    <dgm:pt modelId="{B694690D-78AE-476B-814B-E46597B39D07}" type="sibTrans" cxnId="{7FF1F5BC-C304-4967-9AF9-834769982970}">
      <dgm:prSet/>
      <dgm:spPr/>
      <dgm:t>
        <a:bodyPr/>
        <a:lstStyle/>
        <a:p>
          <a:endParaRPr lang="en-US"/>
        </a:p>
      </dgm:t>
    </dgm:pt>
    <dgm:pt modelId="{B83B6FF1-1DA9-4394-A348-10F7109BF29B}" type="pres">
      <dgm:prSet presAssocID="{7CF60E56-0DA1-4DFE-9C99-4B0A3F1C0B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043C04-CAA0-433C-B85B-6757B2E9C8D7}" type="pres">
      <dgm:prSet presAssocID="{DD17BC99-1549-4448-BEAF-B3F0B3C61E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22E0C-92F2-41A4-BE54-366A85EDD999}" type="presOf" srcId="{7CF60E56-0DA1-4DFE-9C99-4B0A3F1C0B4D}" destId="{B83B6FF1-1DA9-4394-A348-10F7109BF29B}" srcOrd="0" destOrd="0" presId="urn:microsoft.com/office/officeart/2005/8/layout/vList2"/>
    <dgm:cxn modelId="{7FF1F5BC-C304-4967-9AF9-834769982970}" srcId="{7CF60E56-0DA1-4DFE-9C99-4B0A3F1C0B4D}" destId="{DD17BC99-1549-4448-BEAF-B3F0B3C61E32}" srcOrd="0" destOrd="0" parTransId="{D6EBE759-6446-47AB-AF4D-0CE6BC7210D3}" sibTransId="{B694690D-78AE-476B-814B-E46597B39D07}"/>
    <dgm:cxn modelId="{B21CC7F3-AF5B-4DD2-9B01-237CA898D2A0}" type="presOf" srcId="{DD17BC99-1549-4448-BEAF-B3F0B3C61E32}" destId="{CE043C04-CAA0-433C-B85B-6757B2E9C8D7}" srcOrd="0" destOrd="0" presId="urn:microsoft.com/office/officeart/2005/8/layout/vList2"/>
    <dgm:cxn modelId="{AE982E19-0F92-461E-8F97-6BBA42AC1869}" type="presParOf" srcId="{B83B6FF1-1DA9-4394-A348-10F7109BF29B}" destId="{CE043C04-CAA0-433C-B85B-6757B2E9C8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54D71E0C-CFF4-4BD3-8B4C-341F820D40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35EF8-F491-4DA7-8F98-37EA959C5084}">
      <dgm:prSet/>
      <dgm:spPr/>
      <dgm:t>
        <a:bodyPr/>
        <a:lstStyle/>
        <a:p>
          <a:pPr rtl="0"/>
          <a:r>
            <a:rPr lang="en-US" b="1" dirty="0" smtClean="0"/>
            <a:t>2. The activity diagram</a:t>
          </a:r>
          <a:endParaRPr lang="en-US" dirty="0"/>
        </a:p>
      </dgm:t>
    </dgm:pt>
    <dgm:pt modelId="{C7F14B43-0DDD-4FC7-9073-1837E3563930}" type="parTrans" cxnId="{F45ED6AB-0C42-445B-B841-2C0B161C8B4D}">
      <dgm:prSet/>
      <dgm:spPr/>
      <dgm:t>
        <a:bodyPr/>
        <a:lstStyle/>
        <a:p>
          <a:endParaRPr lang="en-US"/>
        </a:p>
      </dgm:t>
    </dgm:pt>
    <dgm:pt modelId="{D316D666-817A-4979-B43F-3F6066A23464}" type="sibTrans" cxnId="{F45ED6AB-0C42-445B-B841-2C0B161C8B4D}">
      <dgm:prSet/>
      <dgm:spPr/>
      <dgm:t>
        <a:bodyPr/>
        <a:lstStyle/>
        <a:p>
          <a:endParaRPr lang="en-US"/>
        </a:p>
      </dgm:t>
    </dgm:pt>
    <dgm:pt modelId="{818302E5-00E8-487D-A1E6-72709F9921D4}" type="pres">
      <dgm:prSet presAssocID="{54D71E0C-CFF4-4BD3-8B4C-341F820D40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5D548-ADB5-475F-885B-1F47B46C2D33}" type="pres">
      <dgm:prSet presAssocID="{4DF35EF8-F491-4DA7-8F98-37EA959C50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8F5552-C0CA-4651-AA2B-EC455053E232}" type="presOf" srcId="{54D71E0C-CFF4-4BD3-8B4C-341F820D4079}" destId="{818302E5-00E8-487D-A1E6-72709F9921D4}" srcOrd="0" destOrd="0" presId="urn:microsoft.com/office/officeart/2005/8/layout/vList2"/>
    <dgm:cxn modelId="{75BC4ED3-BE29-4E55-9407-9434CEF361C7}" type="presOf" srcId="{4DF35EF8-F491-4DA7-8F98-37EA959C5084}" destId="{F805D548-ADB5-475F-885B-1F47B46C2D33}" srcOrd="0" destOrd="0" presId="urn:microsoft.com/office/officeart/2005/8/layout/vList2"/>
    <dgm:cxn modelId="{F45ED6AB-0C42-445B-B841-2C0B161C8B4D}" srcId="{54D71E0C-CFF4-4BD3-8B4C-341F820D4079}" destId="{4DF35EF8-F491-4DA7-8F98-37EA959C5084}" srcOrd="0" destOrd="0" parTransId="{C7F14B43-0DDD-4FC7-9073-1837E3563930}" sibTransId="{D316D666-817A-4979-B43F-3F6066A23464}"/>
    <dgm:cxn modelId="{9D2D1E9F-5DAB-4D5C-AC40-6CC9197E35BF}" type="presParOf" srcId="{818302E5-00E8-487D-A1E6-72709F9921D4}" destId="{F805D548-ADB5-475F-885B-1F47B46C2D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6B42E9-214F-4D8E-896B-26A693443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F219B-A4F5-4B44-A858-4AB89F322459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b="1" dirty="0"/>
        </a:p>
      </dgm:t>
    </dgm:pt>
    <dgm:pt modelId="{7496A270-A0F2-477E-AB6D-B8F615DD1D73}" type="parTrans" cxnId="{B20D0E15-5EEB-4B5C-AC09-7387A10DA9AE}">
      <dgm:prSet/>
      <dgm:spPr/>
      <dgm:t>
        <a:bodyPr/>
        <a:lstStyle/>
        <a:p>
          <a:endParaRPr lang="en-US"/>
        </a:p>
      </dgm:t>
    </dgm:pt>
    <dgm:pt modelId="{675F83BB-2903-492C-B0A0-FEC355007BA3}" type="sibTrans" cxnId="{B20D0E15-5EEB-4B5C-AC09-7387A10DA9AE}">
      <dgm:prSet/>
      <dgm:spPr/>
      <dgm:t>
        <a:bodyPr/>
        <a:lstStyle/>
        <a:p>
          <a:endParaRPr lang="en-US"/>
        </a:p>
      </dgm:t>
    </dgm:pt>
    <dgm:pt modelId="{68FD1FD1-65F8-49E9-B5BF-A3572A7C60C6}" type="pres">
      <dgm:prSet presAssocID="{A56B42E9-214F-4D8E-896B-26A6934439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84EC0-C53B-4D25-9134-CA79C0F3EE01}" type="pres">
      <dgm:prSet presAssocID="{48FF219B-A4F5-4B44-A858-4AB89F3224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D0E15-5EEB-4B5C-AC09-7387A10DA9AE}" srcId="{A56B42E9-214F-4D8E-896B-26A693443900}" destId="{48FF219B-A4F5-4B44-A858-4AB89F322459}" srcOrd="0" destOrd="0" parTransId="{7496A270-A0F2-477E-AB6D-B8F615DD1D73}" sibTransId="{675F83BB-2903-492C-B0A0-FEC355007BA3}"/>
    <dgm:cxn modelId="{1886D99D-3CFA-4CD9-B7E3-E2BB49DB0D6F}" type="presOf" srcId="{48FF219B-A4F5-4B44-A858-4AB89F322459}" destId="{D8384EC0-C53B-4D25-9134-CA79C0F3EE01}" srcOrd="0" destOrd="0" presId="urn:microsoft.com/office/officeart/2005/8/layout/vList2"/>
    <dgm:cxn modelId="{78298661-BE2A-4767-A792-ACFFD018CBEC}" type="presOf" srcId="{A56B42E9-214F-4D8E-896B-26A693443900}" destId="{68FD1FD1-65F8-49E9-B5BF-A3572A7C60C6}" srcOrd="0" destOrd="0" presId="urn:microsoft.com/office/officeart/2005/8/layout/vList2"/>
    <dgm:cxn modelId="{C57FF5BB-E9DD-4BBA-9D88-6D9726668033}" type="presParOf" srcId="{68FD1FD1-65F8-49E9-B5BF-A3572A7C60C6}" destId="{D8384EC0-C53B-4D25-9134-CA79C0F3E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54D71E0C-CFF4-4BD3-8B4C-341F820D40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35EF8-F491-4DA7-8F98-37EA959C5084}">
      <dgm:prSet/>
      <dgm:spPr/>
      <dgm:t>
        <a:bodyPr/>
        <a:lstStyle/>
        <a:p>
          <a:pPr rtl="0"/>
          <a:r>
            <a:rPr lang="en-US" b="1" dirty="0" smtClean="0"/>
            <a:t>2. The activity diagram</a:t>
          </a:r>
          <a:endParaRPr lang="en-US" dirty="0"/>
        </a:p>
      </dgm:t>
    </dgm:pt>
    <dgm:pt modelId="{C7F14B43-0DDD-4FC7-9073-1837E3563930}" type="parTrans" cxnId="{F45ED6AB-0C42-445B-B841-2C0B161C8B4D}">
      <dgm:prSet/>
      <dgm:spPr/>
      <dgm:t>
        <a:bodyPr/>
        <a:lstStyle/>
        <a:p>
          <a:endParaRPr lang="en-US"/>
        </a:p>
      </dgm:t>
    </dgm:pt>
    <dgm:pt modelId="{D316D666-817A-4979-B43F-3F6066A23464}" type="sibTrans" cxnId="{F45ED6AB-0C42-445B-B841-2C0B161C8B4D}">
      <dgm:prSet/>
      <dgm:spPr/>
      <dgm:t>
        <a:bodyPr/>
        <a:lstStyle/>
        <a:p>
          <a:endParaRPr lang="en-US"/>
        </a:p>
      </dgm:t>
    </dgm:pt>
    <dgm:pt modelId="{818302E5-00E8-487D-A1E6-72709F9921D4}" type="pres">
      <dgm:prSet presAssocID="{54D71E0C-CFF4-4BD3-8B4C-341F820D40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5D548-ADB5-475F-885B-1F47B46C2D33}" type="pres">
      <dgm:prSet presAssocID="{4DF35EF8-F491-4DA7-8F98-37EA959C50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317DB-FA7C-41A7-A0DF-7FCBD40B938A}" type="presOf" srcId="{54D71E0C-CFF4-4BD3-8B4C-341F820D4079}" destId="{818302E5-00E8-487D-A1E6-72709F9921D4}" srcOrd="0" destOrd="0" presId="urn:microsoft.com/office/officeart/2005/8/layout/vList2"/>
    <dgm:cxn modelId="{F45ED6AB-0C42-445B-B841-2C0B161C8B4D}" srcId="{54D71E0C-CFF4-4BD3-8B4C-341F820D4079}" destId="{4DF35EF8-F491-4DA7-8F98-37EA959C5084}" srcOrd="0" destOrd="0" parTransId="{C7F14B43-0DDD-4FC7-9073-1837E3563930}" sibTransId="{D316D666-817A-4979-B43F-3F6066A23464}"/>
    <dgm:cxn modelId="{91949BF5-9875-4DA3-B892-26E81A8C569E}" type="presOf" srcId="{4DF35EF8-F491-4DA7-8F98-37EA959C5084}" destId="{F805D548-ADB5-475F-885B-1F47B46C2D33}" srcOrd="0" destOrd="0" presId="urn:microsoft.com/office/officeart/2005/8/layout/vList2"/>
    <dgm:cxn modelId="{F6DCF19F-8EBE-4D18-B4AB-FA90669D9923}" type="presParOf" srcId="{818302E5-00E8-487D-A1E6-72709F9921D4}" destId="{F805D548-ADB5-475F-885B-1F47B46C2D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C9323B7-E13B-440D-A7A6-02AD576738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1178D8-3593-4E51-8CE2-9C0E272A73FD}">
      <dgm:prSet/>
      <dgm:spPr/>
      <dgm:t>
        <a:bodyPr/>
        <a:lstStyle/>
        <a:p>
          <a:pPr rtl="0"/>
          <a:r>
            <a:rPr lang="en-US" b="1" smtClean="0"/>
            <a:t>2. The activity diagram…</a:t>
          </a:r>
          <a:endParaRPr lang="en-US"/>
        </a:p>
      </dgm:t>
    </dgm:pt>
    <dgm:pt modelId="{FD819736-17E1-48DA-88D9-E336AF9222CC}" type="parTrans" cxnId="{3A920A96-0F53-438C-B1D2-0F8E39CC64A6}">
      <dgm:prSet/>
      <dgm:spPr/>
      <dgm:t>
        <a:bodyPr/>
        <a:lstStyle/>
        <a:p>
          <a:endParaRPr lang="en-US"/>
        </a:p>
      </dgm:t>
    </dgm:pt>
    <dgm:pt modelId="{4132F033-BBAF-4B5F-A5B9-18BD5AB60A0E}" type="sibTrans" cxnId="{3A920A96-0F53-438C-B1D2-0F8E39CC64A6}">
      <dgm:prSet/>
      <dgm:spPr/>
      <dgm:t>
        <a:bodyPr/>
        <a:lstStyle/>
        <a:p>
          <a:endParaRPr lang="en-US"/>
        </a:p>
      </dgm:t>
    </dgm:pt>
    <dgm:pt modelId="{F8824C28-8FB8-4E8E-9C2A-88EEE3EBF887}" type="pres">
      <dgm:prSet presAssocID="{0C9323B7-E13B-440D-A7A6-02AD576738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5DB74-843A-401F-974B-9A2DF8C7240C}" type="pres">
      <dgm:prSet presAssocID="{FA1178D8-3593-4E51-8CE2-9C0E272A73F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20A96-0F53-438C-B1D2-0F8E39CC64A6}" srcId="{0C9323B7-E13B-440D-A7A6-02AD57673839}" destId="{FA1178D8-3593-4E51-8CE2-9C0E272A73FD}" srcOrd="0" destOrd="0" parTransId="{FD819736-17E1-48DA-88D9-E336AF9222CC}" sibTransId="{4132F033-BBAF-4B5F-A5B9-18BD5AB60A0E}"/>
    <dgm:cxn modelId="{28F3343C-AE6C-4C9E-92D4-582616895286}" type="presOf" srcId="{FA1178D8-3593-4E51-8CE2-9C0E272A73FD}" destId="{4635DB74-843A-401F-974B-9A2DF8C7240C}" srcOrd="0" destOrd="0" presId="urn:microsoft.com/office/officeart/2005/8/layout/vList2"/>
    <dgm:cxn modelId="{CBB9B21C-BE0C-4629-95BD-2B8B278F5CA0}" type="presOf" srcId="{0C9323B7-E13B-440D-A7A6-02AD57673839}" destId="{F8824C28-8FB8-4E8E-9C2A-88EEE3EBF887}" srcOrd="0" destOrd="0" presId="urn:microsoft.com/office/officeart/2005/8/layout/vList2"/>
    <dgm:cxn modelId="{E785DBC5-9921-4EAD-AADE-C400ECD2CAAE}" type="presParOf" srcId="{F8824C28-8FB8-4E8E-9C2A-88EEE3EBF887}" destId="{4635DB74-843A-401F-974B-9A2DF8C724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0C9323B7-E13B-440D-A7A6-02AD576738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1178D8-3593-4E51-8CE2-9C0E272A73FD}">
      <dgm:prSet/>
      <dgm:spPr/>
      <dgm:t>
        <a:bodyPr/>
        <a:lstStyle/>
        <a:p>
          <a:pPr rtl="0"/>
          <a:r>
            <a:rPr lang="en-US" b="1" smtClean="0"/>
            <a:t>2. The activity diagram…</a:t>
          </a:r>
          <a:endParaRPr lang="en-US"/>
        </a:p>
      </dgm:t>
    </dgm:pt>
    <dgm:pt modelId="{FD819736-17E1-48DA-88D9-E336AF9222CC}" type="parTrans" cxnId="{3A920A96-0F53-438C-B1D2-0F8E39CC64A6}">
      <dgm:prSet/>
      <dgm:spPr/>
      <dgm:t>
        <a:bodyPr/>
        <a:lstStyle/>
        <a:p>
          <a:endParaRPr lang="en-US"/>
        </a:p>
      </dgm:t>
    </dgm:pt>
    <dgm:pt modelId="{4132F033-BBAF-4B5F-A5B9-18BD5AB60A0E}" type="sibTrans" cxnId="{3A920A96-0F53-438C-B1D2-0F8E39CC64A6}">
      <dgm:prSet/>
      <dgm:spPr/>
      <dgm:t>
        <a:bodyPr/>
        <a:lstStyle/>
        <a:p>
          <a:endParaRPr lang="en-US"/>
        </a:p>
      </dgm:t>
    </dgm:pt>
    <dgm:pt modelId="{F8824C28-8FB8-4E8E-9C2A-88EEE3EBF887}" type="pres">
      <dgm:prSet presAssocID="{0C9323B7-E13B-440D-A7A6-02AD576738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5DB74-843A-401F-974B-9A2DF8C7240C}" type="pres">
      <dgm:prSet presAssocID="{FA1178D8-3593-4E51-8CE2-9C0E272A73F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20A96-0F53-438C-B1D2-0F8E39CC64A6}" srcId="{0C9323B7-E13B-440D-A7A6-02AD57673839}" destId="{FA1178D8-3593-4E51-8CE2-9C0E272A73FD}" srcOrd="0" destOrd="0" parTransId="{FD819736-17E1-48DA-88D9-E336AF9222CC}" sibTransId="{4132F033-BBAF-4B5F-A5B9-18BD5AB60A0E}"/>
    <dgm:cxn modelId="{32AA76F5-333F-46E2-9246-3541BFBA953D}" type="presOf" srcId="{0C9323B7-E13B-440D-A7A6-02AD57673839}" destId="{F8824C28-8FB8-4E8E-9C2A-88EEE3EBF887}" srcOrd="0" destOrd="0" presId="urn:microsoft.com/office/officeart/2005/8/layout/vList2"/>
    <dgm:cxn modelId="{07954D2B-BF30-4987-8841-353978435110}" type="presOf" srcId="{FA1178D8-3593-4E51-8CE2-9C0E272A73FD}" destId="{4635DB74-843A-401F-974B-9A2DF8C7240C}" srcOrd="0" destOrd="0" presId="urn:microsoft.com/office/officeart/2005/8/layout/vList2"/>
    <dgm:cxn modelId="{9F366C6F-280D-4609-BB07-7380B3BCF40C}" type="presParOf" srcId="{F8824C28-8FB8-4E8E-9C2A-88EEE3EBF887}" destId="{4635DB74-843A-401F-974B-9A2DF8C724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54D71E0C-CFF4-4BD3-8B4C-341F820D40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35EF8-F491-4DA7-8F98-37EA959C5084}">
      <dgm:prSet/>
      <dgm:spPr/>
      <dgm:t>
        <a:bodyPr/>
        <a:lstStyle/>
        <a:p>
          <a:pPr rtl="0"/>
          <a:r>
            <a:rPr lang="en-US" b="1" dirty="0" smtClean="0"/>
            <a:t>2. The activity diagram…</a:t>
          </a:r>
          <a:endParaRPr lang="en-US" dirty="0"/>
        </a:p>
      </dgm:t>
    </dgm:pt>
    <dgm:pt modelId="{C7F14B43-0DDD-4FC7-9073-1837E3563930}" type="parTrans" cxnId="{F45ED6AB-0C42-445B-B841-2C0B161C8B4D}">
      <dgm:prSet/>
      <dgm:spPr/>
      <dgm:t>
        <a:bodyPr/>
        <a:lstStyle/>
        <a:p>
          <a:endParaRPr lang="en-US"/>
        </a:p>
      </dgm:t>
    </dgm:pt>
    <dgm:pt modelId="{D316D666-817A-4979-B43F-3F6066A23464}" type="sibTrans" cxnId="{F45ED6AB-0C42-445B-B841-2C0B161C8B4D}">
      <dgm:prSet/>
      <dgm:spPr/>
      <dgm:t>
        <a:bodyPr/>
        <a:lstStyle/>
        <a:p>
          <a:endParaRPr lang="en-US"/>
        </a:p>
      </dgm:t>
    </dgm:pt>
    <dgm:pt modelId="{818302E5-00E8-487D-A1E6-72709F9921D4}" type="pres">
      <dgm:prSet presAssocID="{54D71E0C-CFF4-4BD3-8B4C-341F820D40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5D548-ADB5-475F-885B-1F47B46C2D33}" type="pres">
      <dgm:prSet presAssocID="{4DF35EF8-F491-4DA7-8F98-37EA959C50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B2E0F-145F-41A1-A413-F8210FD78CDB}" type="presOf" srcId="{54D71E0C-CFF4-4BD3-8B4C-341F820D4079}" destId="{818302E5-00E8-487D-A1E6-72709F9921D4}" srcOrd="0" destOrd="0" presId="urn:microsoft.com/office/officeart/2005/8/layout/vList2"/>
    <dgm:cxn modelId="{F45ED6AB-0C42-445B-B841-2C0B161C8B4D}" srcId="{54D71E0C-CFF4-4BD3-8B4C-341F820D4079}" destId="{4DF35EF8-F491-4DA7-8F98-37EA959C5084}" srcOrd="0" destOrd="0" parTransId="{C7F14B43-0DDD-4FC7-9073-1837E3563930}" sibTransId="{D316D666-817A-4979-B43F-3F6066A23464}"/>
    <dgm:cxn modelId="{5871C6C2-4BD7-4717-88C4-DBB8E4B2AF96}" type="presOf" srcId="{4DF35EF8-F491-4DA7-8F98-37EA959C5084}" destId="{F805D548-ADB5-475F-885B-1F47B46C2D33}" srcOrd="0" destOrd="0" presId="urn:microsoft.com/office/officeart/2005/8/layout/vList2"/>
    <dgm:cxn modelId="{A6ABCF4C-7772-4BED-9534-88D08349E0C6}" type="presParOf" srcId="{818302E5-00E8-487D-A1E6-72709F9921D4}" destId="{F805D548-ADB5-475F-885B-1F47B46C2D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54D71E0C-CFF4-4BD3-8B4C-341F820D40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35EF8-F491-4DA7-8F98-37EA959C5084}">
      <dgm:prSet/>
      <dgm:spPr/>
      <dgm:t>
        <a:bodyPr/>
        <a:lstStyle/>
        <a:p>
          <a:pPr rtl="0"/>
          <a:r>
            <a:rPr lang="en-US" b="1" dirty="0" smtClean="0"/>
            <a:t>2. The activity diagram…</a:t>
          </a:r>
          <a:endParaRPr lang="en-US" dirty="0"/>
        </a:p>
      </dgm:t>
    </dgm:pt>
    <dgm:pt modelId="{C7F14B43-0DDD-4FC7-9073-1837E3563930}" type="parTrans" cxnId="{F45ED6AB-0C42-445B-B841-2C0B161C8B4D}">
      <dgm:prSet/>
      <dgm:spPr/>
      <dgm:t>
        <a:bodyPr/>
        <a:lstStyle/>
        <a:p>
          <a:endParaRPr lang="en-US"/>
        </a:p>
      </dgm:t>
    </dgm:pt>
    <dgm:pt modelId="{D316D666-817A-4979-B43F-3F6066A23464}" type="sibTrans" cxnId="{F45ED6AB-0C42-445B-B841-2C0B161C8B4D}">
      <dgm:prSet/>
      <dgm:spPr/>
      <dgm:t>
        <a:bodyPr/>
        <a:lstStyle/>
        <a:p>
          <a:endParaRPr lang="en-US"/>
        </a:p>
      </dgm:t>
    </dgm:pt>
    <dgm:pt modelId="{818302E5-00E8-487D-A1E6-72709F9921D4}" type="pres">
      <dgm:prSet presAssocID="{54D71E0C-CFF4-4BD3-8B4C-341F820D40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5D548-ADB5-475F-885B-1F47B46C2D33}" type="pres">
      <dgm:prSet presAssocID="{4DF35EF8-F491-4DA7-8F98-37EA959C50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5D218A-A659-4D9C-8FCF-F1D7094812A2}" type="presOf" srcId="{54D71E0C-CFF4-4BD3-8B4C-341F820D4079}" destId="{818302E5-00E8-487D-A1E6-72709F9921D4}" srcOrd="0" destOrd="0" presId="urn:microsoft.com/office/officeart/2005/8/layout/vList2"/>
    <dgm:cxn modelId="{F45ED6AB-0C42-445B-B841-2C0B161C8B4D}" srcId="{54D71E0C-CFF4-4BD3-8B4C-341F820D4079}" destId="{4DF35EF8-F491-4DA7-8F98-37EA959C5084}" srcOrd="0" destOrd="0" parTransId="{C7F14B43-0DDD-4FC7-9073-1837E3563930}" sibTransId="{D316D666-817A-4979-B43F-3F6066A23464}"/>
    <dgm:cxn modelId="{907A24AD-5D79-4350-9FE1-BFF2808C27FB}" type="presOf" srcId="{4DF35EF8-F491-4DA7-8F98-37EA959C5084}" destId="{F805D548-ADB5-475F-885B-1F47B46C2D33}" srcOrd="0" destOrd="0" presId="urn:microsoft.com/office/officeart/2005/8/layout/vList2"/>
    <dgm:cxn modelId="{F7CFC663-7B7C-4F00-BCA3-1257D558EE31}" type="presParOf" srcId="{818302E5-00E8-487D-A1E6-72709F9921D4}" destId="{F805D548-ADB5-475F-885B-1F47B46C2D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A56B42E9-214F-4D8E-896B-26A693443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F219B-A4F5-4B44-A858-4AB89F322459}">
      <dgm:prSet/>
      <dgm:spPr/>
      <dgm:t>
        <a:bodyPr/>
        <a:lstStyle/>
        <a:p>
          <a:pPr rtl="0"/>
          <a:r>
            <a:rPr lang="en-US" dirty="0" smtClean="0"/>
            <a:t>SUMMARY</a:t>
          </a:r>
          <a:endParaRPr lang="en-US" dirty="0"/>
        </a:p>
      </dgm:t>
    </dgm:pt>
    <dgm:pt modelId="{7496A270-A0F2-477E-AB6D-B8F615DD1D73}" type="parTrans" cxnId="{B20D0E15-5EEB-4B5C-AC09-7387A10DA9AE}">
      <dgm:prSet/>
      <dgm:spPr/>
      <dgm:t>
        <a:bodyPr/>
        <a:lstStyle/>
        <a:p>
          <a:endParaRPr lang="en-US"/>
        </a:p>
      </dgm:t>
    </dgm:pt>
    <dgm:pt modelId="{675F83BB-2903-492C-B0A0-FEC355007BA3}" type="sibTrans" cxnId="{B20D0E15-5EEB-4B5C-AC09-7387A10DA9AE}">
      <dgm:prSet/>
      <dgm:spPr/>
      <dgm:t>
        <a:bodyPr/>
        <a:lstStyle/>
        <a:p>
          <a:endParaRPr lang="en-US"/>
        </a:p>
      </dgm:t>
    </dgm:pt>
    <dgm:pt modelId="{68FD1FD1-65F8-49E9-B5BF-A3572A7C60C6}" type="pres">
      <dgm:prSet presAssocID="{A56B42E9-214F-4D8E-896B-26A6934439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84EC0-C53B-4D25-9134-CA79C0F3EE01}" type="pres">
      <dgm:prSet presAssocID="{48FF219B-A4F5-4B44-A858-4AB89F3224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D0E15-5EEB-4B5C-AC09-7387A10DA9AE}" srcId="{A56B42E9-214F-4D8E-896B-26A693443900}" destId="{48FF219B-A4F5-4B44-A858-4AB89F322459}" srcOrd="0" destOrd="0" parTransId="{7496A270-A0F2-477E-AB6D-B8F615DD1D73}" sibTransId="{675F83BB-2903-492C-B0A0-FEC355007BA3}"/>
    <dgm:cxn modelId="{6664BA8B-3F51-4D67-B818-BBED2E5FFFBD}" type="presOf" srcId="{48FF219B-A4F5-4B44-A858-4AB89F322459}" destId="{D8384EC0-C53B-4D25-9134-CA79C0F3EE01}" srcOrd="0" destOrd="0" presId="urn:microsoft.com/office/officeart/2005/8/layout/vList2"/>
    <dgm:cxn modelId="{11F7BAAC-6B19-4E1E-B458-6F6D61E716ED}" type="presOf" srcId="{A56B42E9-214F-4D8E-896B-26A693443900}" destId="{68FD1FD1-65F8-49E9-B5BF-A3572A7C60C6}" srcOrd="0" destOrd="0" presId="urn:microsoft.com/office/officeart/2005/8/layout/vList2"/>
    <dgm:cxn modelId="{2B64D80F-A975-41EB-99FF-F2137DE0F915}" type="presParOf" srcId="{68FD1FD1-65F8-49E9-B5BF-A3572A7C60C6}" destId="{D8384EC0-C53B-4D25-9134-CA79C0F3E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BF94682F-3EA1-40AE-910D-7A74C9E2AC3A}" type="presOf" srcId="{30120FAD-9212-4624-B9A2-7D8D44D42E1C}" destId="{7811F518-7D82-4A38-97B2-6E06EA09ADAA}" srcOrd="0" destOrd="0" presId="urn:microsoft.com/office/officeart/2005/8/layout/vList2"/>
    <dgm:cxn modelId="{3531E198-DEE4-432E-B197-60167E4D15A6}" type="presOf" srcId="{990A9B58-5476-4B72-9D8F-6CAF12C0C3B4}" destId="{BB3A74EA-2282-4F97-AFA2-04E48D551C0D}" srcOrd="0" destOrd="0" presId="urn:microsoft.com/office/officeart/2005/8/layout/vList2"/>
    <dgm:cxn modelId="{E76AE069-06D9-43C5-8DA1-894850C8AE1E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6211D-960F-4A1A-835B-5DC22FAEDF68}" type="presOf" srcId="{E310084C-734A-4232-8270-EB9EAE460BE7}" destId="{A4F28AB7-ED47-449A-8E7D-1C59E6C2E9C7}" srcOrd="0" destOrd="0" presId="urn:microsoft.com/office/officeart/2005/8/layout/vList2"/>
    <dgm:cxn modelId="{157F8BDE-6F33-465E-93A1-C4310D18EE0E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AD1484D3-9E45-474A-B8D5-D0B568586DF1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A462E-746E-422E-9476-D789A8FAF974}" type="presOf" srcId="{9E399CDC-4B91-4736-BB53-03DA78D3B197}" destId="{3BE102E2-744A-4280-9ED9-723F79A83B5C}" srcOrd="0" destOrd="0" presId="urn:microsoft.com/office/officeart/2005/8/layout/vList2"/>
    <dgm:cxn modelId="{F80F7335-5256-4112-9B3F-BC7863644C4E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458A0D07-7F93-4FDE-A130-03869C5D3611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9A86D-C806-40AA-BF58-FD8168DF3578}" type="presOf" srcId="{E310084C-734A-4232-8270-EB9EAE460BE7}" destId="{A4F28AB7-ED47-449A-8E7D-1C59E6C2E9C7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888A00F5-0F56-474B-8008-690F9D5DD887}" type="presOf" srcId="{9E399CDC-4B91-4736-BB53-03DA78D3B197}" destId="{3BE102E2-744A-4280-9ED9-723F79A83B5C}" srcOrd="0" destOrd="0" presId="urn:microsoft.com/office/officeart/2005/8/layout/vList2"/>
    <dgm:cxn modelId="{C687144C-4F2E-42D0-9655-88C28ED68EF0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10084C-734A-4232-8270-EB9EAE460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99CDC-4B91-4736-BB53-03DA78D3B197}">
      <dgm:prSet/>
      <dgm:spPr/>
      <dgm:t>
        <a:bodyPr/>
        <a:lstStyle/>
        <a:p>
          <a:pPr rtl="0"/>
          <a:r>
            <a:rPr lang="en-US" dirty="0" smtClean="0"/>
            <a:t>1. Requirement Engineering…</a:t>
          </a:r>
          <a:endParaRPr lang="en-US" dirty="0"/>
        </a:p>
      </dgm:t>
    </dgm:pt>
    <dgm:pt modelId="{68FA29A5-E823-4776-8B35-7F6E692015F2}" type="parTrans" cxnId="{57531EF0-6DF5-4FA6-92F7-00D5AEB0607C}">
      <dgm:prSet/>
      <dgm:spPr/>
      <dgm:t>
        <a:bodyPr/>
        <a:lstStyle/>
        <a:p>
          <a:endParaRPr lang="en-US"/>
        </a:p>
      </dgm:t>
    </dgm:pt>
    <dgm:pt modelId="{22050EFA-2CCE-4B03-A57C-CFD88E5428A0}" type="sibTrans" cxnId="{57531EF0-6DF5-4FA6-92F7-00D5AEB0607C}">
      <dgm:prSet/>
      <dgm:spPr/>
      <dgm:t>
        <a:bodyPr/>
        <a:lstStyle/>
        <a:p>
          <a:endParaRPr lang="en-US"/>
        </a:p>
      </dgm:t>
    </dgm:pt>
    <dgm:pt modelId="{A4F28AB7-ED47-449A-8E7D-1C59E6C2E9C7}" type="pres">
      <dgm:prSet presAssocID="{E310084C-734A-4232-8270-EB9EAE460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E102E2-744A-4280-9ED9-723F79A83B5C}" type="pres">
      <dgm:prSet presAssocID="{9E399CDC-4B91-4736-BB53-03DA78D3B19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66245-7443-4BC6-B313-059B2C6F0EBC}" type="presOf" srcId="{E310084C-734A-4232-8270-EB9EAE460BE7}" destId="{A4F28AB7-ED47-449A-8E7D-1C59E6C2E9C7}" srcOrd="0" destOrd="0" presId="urn:microsoft.com/office/officeart/2005/8/layout/vList2"/>
    <dgm:cxn modelId="{2F91E5A2-2EA5-4A25-9348-7F219E75467C}" type="presOf" srcId="{9E399CDC-4B91-4736-BB53-03DA78D3B197}" destId="{3BE102E2-744A-4280-9ED9-723F79A83B5C}" srcOrd="0" destOrd="0" presId="urn:microsoft.com/office/officeart/2005/8/layout/vList2"/>
    <dgm:cxn modelId="{57531EF0-6DF5-4FA6-92F7-00D5AEB0607C}" srcId="{E310084C-734A-4232-8270-EB9EAE460BE7}" destId="{9E399CDC-4B91-4736-BB53-03DA78D3B197}" srcOrd="0" destOrd="0" parTransId="{68FA29A5-E823-4776-8B35-7F6E692015F2}" sibTransId="{22050EFA-2CCE-4B03-A57C-CFD88E5428A0}"/>
    <dgm:cxn modelId="{2D29C35D-C3D6-4BBF-963F-A90A438AECC6}" type="presParOf" srcId="{A4F28AB7-ED47-449A-8E7D-1C59E6C2E9C7}" destId="{3BE102E2-744A-4280-9ED9-723F79A83B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RE basics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RE basics…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RE basics…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RE basics…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Requirements specifications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Requirements specifications…</a:t>
          </a:r>
          <a:endParaRPr lang="en-US" sz="4500" b="1" kern="1200" dirty="0"/>
        </a:p>
      </dsp:txBody>
      <dsp:txXfrm>
        <a:off x="52688" y="84525"/>
        <a:ext cx="8124224" cy="9739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Requirements specifications…</a:t>
          </a:r>
          <a:endParaRPr lang="en-US" sz="4500" b="1" kern="1200" dirty="0"/>
        </a:p>
      </dsp:txBody>
      <dsp:txXfrm>
        <a:off x="52688" y="84525"/>
        <a:ext cx="8124224" cy="97394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5D92-FE5C-4668-92E2-34390ABF082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RE process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RE process…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RE process…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RE process…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5. RE specifics in web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5. RE specifics in web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5. RE specifics in web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5. RE specifics in web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14652"/>
          <a:ext cx="8229600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5.1 RE principles for web</a:t>
          </a:r>
          <a:endParaRPr lang="en-US" sz="3800" b="1" kern="1200" dirty="0"/>
        </a:p>
      </dsp:txBody>
      <dsp:txXfrm>
        <a:off x="54366" y="69018"/>
        <a:ext cx="8120868" cy="100496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14652"/>
          <a:ext cx="8229600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5.1 RE principles for web</a:t>
          </a:r>
          <a:endParaRPr lang="en-US" sz="3800" b="1" kern="1200" dirty="0"/>
        </a:p>
      </dsp:txBody>
      <dsp:txXfrm>
        <a:off x="54366" y="69018"/>
        <a:ext cx="8120868" cy="100496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14652"/>
          <a:ext cx="8229600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5.1 RE principles for web</a:t>
          </a:r>
          <a:endParaRPr lang="en-US" sz="3800" b="1" kern="1200" dirty="0"/>
        </a:p>
      </dsp:txBody>
      <dsp:txXfrm>
        <a:off x="54366" y="69018"/>
        <a:ext cx="8120868" cy="1004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EEF1-43A7-45CD-B3E3-A03EEEEF57CB}">
      <dsp:nvSpPr>
        <dsp:cNvPr id="0" name=""/>
        <dsp:cNvSpPr/>
      </dsp:nvSpPr>
      <dsp:spPr>
        <a:xfrm>
          <a:off x="0" y="135387"/>
          <a:ext cx="77724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smtClean="0"/>
            <a:t>Modeling web applications</a:t>
          </a:r>
          <a:endParaRPr lang="en-US" sz="5000" kern="1200"/>
        </a:p>
      </dsp:txBody>
      <dsp:txXfrm>
        <a:off x="58543" y="193930"/>
        <a:ext cx="7655314" cy="108216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System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System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System modeling…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A818A-5C2F-48EB-9B3D-123E175119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System modeling…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5196-4630-4371-B55F-944947A8C25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System modeling…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E1B6E-95F1-412E-9142-1AC6C8545DE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1. System modeling…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3E440-EB2D-41F9-B27F-147E3B6E7328}">
      <dsp:nvSpPr>
        <dsp:cNvPr id="0" name=""/>
        <dsp:cNvSpPr/>
      </dsp:nvSpPr>
      <dsp:spPr>
        <a:xfrm>
          <a:off x="0" y="0"/>
          <a:ext cx="8229600" cy="1082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1. System modeling…</a:t>
          </a:r>
          <a:endParaRPr lang="en-US" sz="4500" kern="1200" dirty="0"/>
        </a:p>
      </dsp:txBody>
      <dsp:txXfrm>
        <a:off x="52852" y="52852"/>
        <a:ext cx="8123896" cy="97697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System modeling…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System modeling…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84EC0-C53B-4D25-9134-CA79C0F3EE0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7D28C-E65C-46E0-BCD8-F414935F880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Modeling requirements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3459F-5CDB-40FA-BD79-C3EEBECFB6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3459F-5CDB-40FA-BD79-C3EEBECFB6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276F0-7664-4A0B-B35E-FC9A742C5A9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276F0-7664-4A0B-B35E-FC9A742C5A9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276F0-7664-4A0B-B35E-FC9A742C5A9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43C04-CAA0-433C-B85B-6757B2E9C8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43C04-CAA0-433C-B85B-6757B2E9C8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Use-case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D548-ADB5-475F-885B-1F47B46C2D3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activity diagram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D548-ADB5-475F-885B-1F47B46C2D3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activity diagram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5DB74-843A-401F-974B-9A2DF8C724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The activity diagram…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5DB74-843A-401F-974B-9A2DF8C724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The activity diagram…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D548-ADB5-475F-885B-1F47B46C2D3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activity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5D548-ADB5-475F-885B-1F47B46C2D3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The activity diagram…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84EC0-C53B-4D25-9134-CA79C0F3EE0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102E2-744A-4280-9ED9-723F79A83B5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1. Requirement Engineering…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89D5-E6D0-4321-A9D4-806AC7F239EC}" type="datetimeFigureOut">
              <a:rPr lang="en-US" smtClean="0"/>
              <a:pPr/>
              <a:t>01/02/2016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FE1A-B4E5-4FA2-A692-03913327C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15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146-2A90-4173-802B-52A06FB7E2CE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70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1DFA-8334-418B-988E-D2B7B9CC22D4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7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A94-A315-4F3C-8A25-C728F75B8A09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54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0217-BF86-412A-994C-0903AFF4009B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0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A213-E8F5-486D-AEA2-45F16B1374C1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6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689D-F445-4AE6-899B-928C911F09EA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02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FC2-73A5-4385-8CF3-0B11E83FBD85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6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15B8-D96D-4B6D-86F0-E179916B0727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7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3BFA-75BB-46D7-A35F-BB27D3B9C1AA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7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C3BF-FE41-4A4D-BAF5-A3A0FD76A0DD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43D1-6F55-40EA-8C04-8CC9606E2CEF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401F-4583-48ED-A155-D5C7DFC88E17}" type="datetime1">
              <a:rPr lang="en-US" smtClean="0"/>
              <a:pPr/>
              <a:t>01/02/2016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B753-A84A-4CF9-8952-2C2BE9E8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7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7" Type="http://schemas.microsoft.com/office/2007/relationships/diagramDrawing" Target="../diagrams/drawing43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microsoft.com/office/2007/relationships/diagramDrawing" Target="../diagrams/drawing50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3.xml"/><Relationship Id="rId7" Type="http://schemas.openxmlformats.org/officeDocument/2006/relationships/image" Target="../media/image6.png"/><Relationship Id="rId12" Type="http://schemas.microsoft.com/office/2007/relationships/diagramDrawing" Target="../diagrams/drawing52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diagramColors" Target="../diagrams/colors53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3.xml"/><Relationship Id="rId9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4.xml"/><Relationship Id="rId7" Type="http://schemas.openxmlformats.org/officeDocument/2006/relationships/image" Target="../media/image10.pn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54.xml"/><Relationship Id="rId10" Type="http://schemas.microsoft.com/office/2007/relationships/diagramDrawing" Target="../diagrams/drawing53.xml"/><Relationship Id="rId4" Type="http://schemas.openxmlformats.org/officeDocument/2006/relationships/diagramQuickStyle" Target="../diagrams/quickStyle54.xml"/><Relationship Id="rId9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58285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Costs: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Inadequate</a:t>
            </a:r>
            <a:r>
              <a:rPr lang="en-US" b="1" dirty="0" smtClean="0"/>
              <a:t> </a:t>
            </a:r>
            <a:r>
              <a:rPr lang="en-US" b="1" dirty="0"/>
              <a:t>software architectures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“Unforeseen</a:t>
            </a:r>
            <a:r>
              <a:rPr lang="en-US" b="1" dirty="0">
                <a:solidFill>
                  <a:srgbClr val="FF0000"/>
                </a:solidFill>
              </a:rPr>
              <a:t>” </a:t>
            </a:r>
            <a:r>
              <a:rPr lang="en-US" b="1" dirty="0"/>
              <a:t>problems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/>
              <a:t>b</a:t>
            </a:r>
            <a:r>
              <a:rPr lang="en-US" sz="2800" b="1" dirty="0" smtClean="0"/>
              <a:t>udget </a:t>
            </a:r>
            <a:r>
              <a:rPr lang="en-US" sz="2800" b="1" dirty="0"/>
              <a:t>overruns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/>
              <a:t>p</a:t>
            </a:r>
            <a:r>
              <a:rPr lang="en-US" sz="2800" b="1" dirty="0" smtClean="0"/>
              <a:t>roduction </a:t>
            </a:r>
            <a:r>
              <a:rPr lang="en-US" sz="2800" b="1" dirty="0"/>
              <a:t>delays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 smtClean="0"/>
              <a:t>“that’s </a:t>
            </a:r>
            <a:r>
              <a:rPr lang="en-US" sz="2800" b="1" dirty="0"/>
              <a:t>not what I asked for”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Low user acceptance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44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098139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requirement engineering:</a:t>
            </a:r>
          </a:p>
          <a:p>
            <a:pPr lvl="1" algn="just">
              <a:defRPr/>
            </a:pPr>
            <a:r>
              <a:rPr lang="en-US" b="1" dirty="0"/>
              <a:t>r</a:t>
            </a:r>
            <a:r>
              <a:rPr lang="en-US" b="1" dirty="0" smtClean="0"/>
              <a:t>equirements </a:t>
            </a:r>
            <a:r>
              <a:rPr lang="en-US" b="1" dirty="0"/>
              <a:t>don’t </a:t>
            </a:r>
            <a:r>
              <a:rPr lang="en-US" b="1" dirty="0">
                <a:solidFill>
                  <a:srgbClr val="FF0000"/>
                </a:solidFill>
              </a:rPr>
              <a:t>define</a:t>
            </a:r>
            <a:r>
              <a:rPr lang="en-US" b="1" dirty="0"/>
              <a:t> </a:t>
            </a:r>
            <a:r>
              <a:rPr lang="en-US" b="1" dirty="0" smtClean="0"/>
              <a:t>themselves</a:t>
            </a:r>
            <a:r>
              <a:rPr lang="en-US" b="1" dirty="0"/>
              <a:t> </a:t>
            </a:r>
            <a:r>
              <a:rPr lang="en-US" b="1" dirty="0" smtClean="0"/>
              <a:t>(Bell </a:t>
            </a:r>
            <a:r>
              <a:rPr lang="en-US" b="1" dirty="0"/>
              <a:t>&amp; </a:t>
            </a:r>
            <a:r>
              <a:rPr lang="en-US" b="1" dirty="0" smtClean="0"/>
              <a:t>Thayer, 1976</a:t>
            </a:r>
            <a:r>
              <a:rPr lang="en-US" b="1" dirty="0"/>
              <a:t>) </a:t>
            </a:r>
          </a:p>
          <a:p>
            <a:pPr lvl="1" algn="just">
              <a:defRPr/>
            </a:pPr>
            <a:r>
              <a:rPr lang="en-US" b="1" dirty="0"/>
              <a:t>r</a:t>
            </a:r>
            <a:r>
              <a:rPr lang="en-US" b="1" dirty="0" smtClean="0"/>
              <a:t>emoval </a:t>
            </a:r>
            <a:r>
              <a:rPr lang="en-US" b="1" dirty="0"/>
              <a:t>of mistakes </a:t>
            </a:r>
            <a:r>
              <a:rPr lang="en-US" b="1" dirty="0">
                <a:solidFill>
                  <a:srgbClr val="FF0000"/>
                </a:solidFill>
              </a:rPr>
              <a:t>post hoc </a:t>
            </a:r>
            <a:r>
              <a:rPr lang="en-US" b="1" dirty="0"/>
              <a:t>is up to </a:t>
            </a:r>
            <a:r>
              <a:rPr lang="en-US" b="1" dirty="0">
                <a:solidFill>
                  <a:srgbClr val="FF0000"/>
                </a:solidFill>
              </a:rPr>
              <a:t>200 times </a:t>
            </a:r>
            <a:r>
              <a:rPr lang="en-US" b="1" dirty="0"/>
              <a:t>more </a:t>
            </a:r>
            <a:r>
              <a:rPr lang="en-US" b="1" dirty="0" smtClean="0"/>
              <a:t>costly</a:t>
            </a:r>
            <a:r>
              <a:rPr lang="en-US" b="1" dirty="0"/>
              <a:t> </a:t>
            </a:r>
            <a:r>
              <a:rPr lang="en-US" b="1" dirty="0" smtClean="0"/>
              <a:t>(Boehm, 1981</a:t>
            </a:r>
            <a:r>
              <a:rPr lang="en-US" b="1" dirty="0"/>
              <a:t>) </a:t>
            </a:r>
            <a:r>
              <a:rPr lang="en-US" b="1" dirty="0" smtClean="0"/>
              <a:t> </a:t>
            </a:r>
            <a:endParaRPr lang="en-US" b="1" dirty="0"/>
          </a:p>
          <a:p>
            <a:pPr lvl="1" algn="just">
              <a:defRPr/>
            </a:pPr>
            <a:r>
              <a:rPr lang="en-US" b="1" dirty="0"/>
              <a:t>i</a:t>
            </a:r>
            <a:r>
              <a:rPr lang="en-US" b="1" dirty="0" smtClean="0"/>
              <a:t>terative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refinement</a:t>
            </a:r>
            <a:r>
              <a:rPr lang="en-US" b="1" dirty="0"/>
              <a:t> is the most important function of a software </a:t>
            </a:r>
            <a:r>
              <a:rPr lang="en-US" b="1" dirty="0" smtClean="0"/>
              <a:t>engineer (Brooks, 1987)</a:t>
            </a:r>
          </a:p>
          <a:p>
            <a:pPr marL="457200" lvl="1" indent="0">
              <a:buNone/>
              <a:defRPr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557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259287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requirement engineering: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smtClean="0"/>
              <a:t>A </a:t>
            </a:r>
            <a:r>
              <a:rPr lang="en-US" b="1" dirty="0"/>
              <a:t>study based on </a:t>
            </a:r>
            <a:r>
              <a:rPr lang="en-US" b="1" dirty="0">
                <a:solidFill>
                  <a:srgbClr val="FF0000"/>
                </a:solidFill>
              </a:rPr>
              <a:t>340</a:t>
            </a:r>
            <a:r>
              <a:rPr lang="en-US" b="1" dirty="0"/>
              <a:t> companies in </a:t>
            </a:r>
            <a:r>
              <a:rPr lang="en-US" b="1" dirty="0" smtClean="0"/>
              <a:t>Austria, </a:t>
            </a:r>
            <a:r>
              <a:rPr lang="en-US" b="1" dirty="0" smtClean="0">
                <a:solidFill>
                  <a:srgbClr val="FF0000"/>
                </a:solidFill>
              </a:rPr>
              <a:t>more </a:t>
            </a:r>
            <a:r>
              <a:rPr lang="en-US" b="1" dirty="0">
                <a:solidFill>
                  <a:srgbClr val="FF0000"/>
                </a:solidFill>
              </a:rPr>
              <a:t>than two thirds</a:t>
            </a:r>
            <a:r>
              <a:rPr lang="en-US" b="1" dirty="0"/>
              <a:t> consider the SRS as the major problem in development process (1995</a:t>
            </a:r>
            <a:r>
              <a:rPr lang="en-US" b="1" dirty="0" smtClean="0"/>
              <a:t>)</a:t>
            </a:r>
            <a:endParaRPr lang="en-US" b="1" dirty="0"/>
          </a:p>
          <a:p>
            <a:pPr lvl="1">
              <a:lnSpc>
                <a:spcPct val="120000"/>
              </a:lnSpc>
              <a:defRPr/>
            </a:pPr>
            <a:r>
              <a:rPr lang="en-US" b="1" dirty="0" smtClean="0"/>
              <a:t>A </a:t>
            </a:r>
            <a:r>
              <a:rPr lang="en-US" b="1" dirty="0"/>
              <a:t>study on Web </a:t>
            </a:r>
            <a:r>
              <a:rPr lang="en-US" b="1" dirty="0" smtClean="0"/>
              <a:t>applications, 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systems fully meet their requirement while </a:t>
            </a:r>
            <a:r>
              <a:rPr lang="en-US" b="1" dirty="0">
                <a:solidFill>
                  <a:srgbClr val="FF0000"/>
                </a:solidFill>
              </a:rPr>
              <a:t>53% </a:t>
            </a:r>
            <a:r>
              <a:rPr lang="en-US" b="1" dirty="0"/>
              <a:t>deployed systems do </a:t>
            </a:r>
            <a:r>
              <a:rPr lang="en-US" b="1" dirty="0" smtClean="0"/>
              <a:t>not </a:t>
            </a:r>
            <a:r>
              <a:rPr lang="en-US" b="1" dirty="0"/>
              <a:t>(</a:t>
            </a:r>
            <a:r>
              <a:rPr lang="en-US" b="1" dirty="0" smtClean="0"/>
              <a:t>Cutter Consortium, 2000) </a:t>
            </a:r>
            <a:endParaRPr lang="en-US" b="1" dirty="0"/>
          </a:p>
          <a:p>
            <a:pPr lvl="1">
              <a:defRPr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248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595216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requirement engineering: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smtClean="0"/>
              <a:t>A study among </a:t>
            </a:r>
            <a:r>
              <a:rPr lang="en-US" b="1" dirty="0" smtClean="0">
                <a:solidFill>
                  <a:srgbClr val="FF0000"/>
                </a:solidFill>
              </a:rPr>
              <a:t>8000</a:t>
            </a:r>
            <a:r>
              <a:rPr lang="en-US" b="1" dirty="0" smtClean="0"/>
              <a:t> projects,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of </a:t>
            </a:r>
            <a:r>
              <a:rPr lang="en-US" b="1" dirty="0" smtClean="0"/>
              <a:t>projects </a:t>
            </a:r>
            <a:r>
              <a:rPr lang="en-US" b="1" dirty="0"/>
              <a:t>fail before completion &amp; </a:t>
            </a:r>
            <a:r>
              <a:rPr lang="en-US" b="1" dirty="0">
                <a:solidFill>
                  <a:srgbClr val="FF0000"/>
                </a:solidFill>
              </a:rPr>
              <a:t>almost half </a:t>
            </a:r>
            <a:r>
              <a:rPr lang="en-US" b="1" dirty="0"/>
              <a:t>do not meet customer </a:t>
            </a:r>
            <a:r>
              <a:rPr lang="en-US" b="1" dirty="0" smtClean="0"/>
              <a:t>requirements (Standish group, 1994)</a:t>
            </a:r>
            <a:endParaRPr lang="en-US" b="1" dirty="0"/>
          </a:p>
          <a:p>
            <a:pPr lvl="2">
              <a:lnSpc>
                <a:spcPct val="12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Unclear objectives, unrealistic schedules &amp; expectations, poor user participation</a:t>
            </a:r>
          </a:p>
          <a:p>
            <a:pPr lvl="1">
              <a:defRPr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146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345264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Identify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involve</a:t>
            </a:r>
            <a:r>
              <a:rPr lang="en-US" b="1" dirty="0"/>
              <a:t> </a:t>
            </a:r>
            <a:r>
              <a:rPr lang="en-US" b="1" dirty="0" smtClean="0"/>
              <a:t>the </a:t>
            </a:r>
            <a:r>
              <a:rPr lang="en-US" b="1" dirty="0"/>
              <a:t>stakeholders</a:t>
            </a:r>
          </a:p>
          <a:p>
            <a:pPr lvl="1">
              <a:defRPr/>
            </a:pPr>
            <a:r>
              <a:rPr lang="en-US" b="1" dirty="0"/>
              <a:t>t</a:t>
            </a:r>
            <a:r>
              <a:rPr lang="en-US" b="1" dirty="0" smtClean="0"/>
              <a:t>hose </a:t>
            </a:r>
            <a:r>
              <a:rPr lang="en-US" b="1" dirty="0"/>
              <a:t>that directly </a:t>
            </a:r>
            <a:r>
              <a:rPr lang="en-US" b="1" dirty="0">
                <a:solidFill>
                  <a:srgbClr val="FF0000"/>
                </a:solidFill>
              </a:rPr>
              <a:t>influence</a:t>
            </a:r>
            <a:r>
              <a:rPr lang="en-US" b="1" dirty="0"/>
              <a:t> the requirements</a:t>
            </a:r>
          </a:p>
          <a:p>
            <a:pPr lvl="1">
              <a:defRPr/>
            </a:pPr>
            <a:r>
              <a:rPr lang="en-US" b="1" dirty="0"/>
              <a:t>c</a:t>
            </a:r>
            <a:r>
              <a:rPr lang="en-US" b="1" dirty="0" smtClean="0"/>
              <a:t>ustomers</a:t>
            </a:r>
            <a:r>
              <a:rPr lang="en-US" b="1" dirty="0"/>
              <a:t>, users, developers</a:t>
            </a:r>
          </a:p>
          <a:p>
            <a:pPr>
              <a:defRPr/>
            </a:pPr>
            <a:r>
              <a:rPr lang="en-US" b="1" dirty="0"/>
              <a:t>What are their expectations?</a:t>
            </a:r>
          </a:p>
          <a:p>
            <a:pPr lvl="1">
              <a:defRPr/>
            </a:pPr>
            <a:r>
              <a:rPr lang="en-US" b="1" dirty="0"/>
              <a:t>m</a:t>
            </a:r>
            <a:r>
              <a:rPr lang="en-US" b="1" dirty="0" smtClean="0"/>
              <a:t>ay </a:t>
            </a:r>
            <a:r>
              <a:rPr lang="en-US" b="1" dirty="0"/>
              <a:t>be misaligned or in </a:t>
            </a:r>
            <a:r>
              <a:rPr lang="en-US" b="1" dirty="0" smtClean="0"/>
              <a:t>conflict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m</a:t>
            </a:r>
            <a:r>
              <a:rPr lang="en-US" b="1" dirty="0" smtClean="0"/>
              <a:t>ay </a:t>
            </a:r>
            <a:r>
              <a:rPr lang="en-US" b="1" dirty="0"/>
              <a:t>be too narrowly focused or unrealistic</a:t>
            </a:r>
          </a:p>
        </p:txBody>
      </p:sp>
    </p:spTree>
    <p:extLst>
      <p:ext uri="{BB962C8B-B14F-4D97-AF65-F5344CB8AC3E}">
        <p14:creationId xmlns:p14="http://schemas.microsoft.com/office/powerpoint/2010/main" xmlns="" val="2231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790500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/>
              <a:t>What is requirement?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/>
              <a:t>The </a:t>
            </a:r>
            <a:r>
              <a:rPr lang="en-US" b="1" dirty="0"/>
              <a:t>descriptions of what the system </a:t>
            </a:r>
            <a:r>
              <a:rPr lang="en-US" b="1" dirty="0">
                <a:solidFill>
                  <a:srgbClr val="FF0000"/>
                </a:solidFill>
              </a:rPr>
              <a:t>should </a:t>
            </a:r>
            <a:r>
              <a:rPr lang="en-US" b="1" dirty="0" smtClean="0">
                <a:solidFill>
                  <a:srgbClr val="FF0000"/>
                </a:solidFill>
              </a:rPr>
              <a:t>do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services</a:t>
            </a:r>
            <a:r>
              <a:rPr lang="en-US" b="1" dirty="0"/>
              <a:t> that it provides and the </a:t>
            </a:r>
            <a:r>
              <a:rPr lang="en-US" b="1" dirty="0">
                <a:solidFill>
                  <a:srgbClr val="FF0000"/>
                </a:solidFill>
              </a:rPr>
              <a:t>constraints</a:t>
            </a:r>
            <a:r>
              <a:rPr lang="en-US" b="1" dirty="0"/>
              <a:t> on its operation</a:t>
            </a:r>
            <a:endParaRPr lang="en-US" b="1" dirty="0" smtClean="0"/>
          </a:p>
          <a:p>
            <a:pPr>
              <a:lnSpc>
                <a:spcPct val="110000"/>
              </a:lnSpc>
              <a:defRPr/>
            </a:pPr>
            <a:r>
              <a:rPr lang="en-US" b="1" dirty="0" smtClean="0"/>
              <a:t>IEEE </a:t>
            </a:r>
            <a:r>
              <a:rPr lang="en-US" b="1" dirty="0"/>
              <a:t>601.12 definition of requirement: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/>
              <a:t>1) </a:t>
            </a:r>
            <a:r>
              <a:rPr lang="en-US" b="1" dirty="0">
                <a:solidFill>
                  <a:srgbClr val="FF0000"/>
                </a:solidFill>
              </a:rPr>
              <a:t>Solves</a:t>
            </a:r>
            <a:r>
              <a:rPr lang="en-US" b="1" dirty="0"/>
              <a:t> a user’s problem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/>
              <a:t>2) Must be met or possessed by the system to satisfy a formal </a:t>
            </a:r>
            <a:r>
              <a:rPr lang="en-US" b="1" dirty="0">
                <a:solidFill>
                  <a:srgbClr val="FF0000"/>
                </a:solidFill>
              </a:rPr>
              <a:t>agreement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/>
              <a:t>3)</a:t>
            </a:r>
            <a:r>
              <a:rPr lang="en-US" b="1" dirty="0">
                <a:solidFill>
                  <a:srgbClr val="FF0000"/>
                </a:solidFill>
              </a:rPr>
              <a:t> Documented </a:t>
            </a:r>
            <a:r>
              <a:rPr lang="en-US" b="1" dirty="0"/>
              <a:t>representation of conditions in 1 and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0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99695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Requirements types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Functional requirements: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tatement of </a:t>
            </a:r>
            <a:r>
              <a:rPr lang="en-US" b="1" dirty="0" smtClean="0">
                <a:solidFill>
                  <a:srgbClr val="FF0000"/>
                </a:solidFill>
              </a:rPr>
              <a:t>services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ow system </a:t>
            </a:r>
            <a:r>
              <a:rPr lang="en-US" b="1" dirty="0" smtClean="0">
                <a:solidFill>
                  <a:srgbClr val="FF0000"/>
                </a:solidFill>
              </a:rPr>
              <a:t>reacts</a:t>
            </a:r>
            <a:r>
              <a:rPr lang="en-US" b="1" dirty="0" smtClean="0"/>
              <a:t> to input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ow system </a:t>
            </a:r>
            <a:r>
              <a:rPr lang="en-US" b="1" dirty="0" smtClean="0">
                <a:solidFill>
                  <a:srgbClr val="FF0000"/>
                </a:solidFill>
              </a:rPr>
              <a:t>behaves</a:t>
            </a:r>
            <a:r>
              <a:rPr lang="en-US" b="1" dirty="0" smtClean="0"/>
              <a:t> in particular situation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Non-functional requirements: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onstraints on services </a:t>
            </a:r>
            <a:r>
              <a:rPr lang="en-US" b="1" dirty="0" smtClean="0">
                <a:solidFill>
                  <a:srgbClr val="FF0000"/>
                </a:solidFill>
              </a:rPr>
              <a:t>(timing, quality etc.)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pplies as a whole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25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790407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Requirements are collected </a:t>
            </a:r>
            <a:r>
              <a:rPr lang="en-US" b="1" dirty="0" smtClean="0">
                <a:solidFill>
                  <a:srgbClr val="FF0000"/>
                </a:solidFill>
              </a:rPr>
              <a:t>iteratively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change</a:t>
            </a:r>
            <a:r>
              <a:rPr lang="en-US" b="1" dirty="0" smtClean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Keys</a:t>
            </a:r>
            <a:r>
              <a:rPr lang="en-US" b="1" dirty="0" smtClean="0"/>
              <a:t> </a:t>
            </a:r>
            <a:r>
              <a:rPr lang="en-US" b="1" dirty="0"/>
              <a:t>to requirement definition: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Negotiation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Scenario-based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Clear definition of context and constraints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36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248114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process of </a:t>
            </a:r>
            <a:r>
              <a:rPr lang="en-US" b="1" dirty="0">
                <a:solidFill>
                  <a:srgbClr val="FF0000"/>
                </a:solidFill>
              </a:rPr>
              <a:t>writing</a:t>
            </a:r>
            <a:r>
              <a:rPr lang="en-US" b="1" dirty="0"/>
              <a:t> down the user and </a:t>
            </a:r>
            <a:r>
              <a:rPr lang="en-US" b="1" dirty="0" smtClean="0"/>
              <a:t>system requirements </a:t>
            </a:r>
            <a:r>
              <a:rPr lang="en-US" b="1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requirements </a:t>
            </a:r>
            <a:r>
              <a:rPr lang="en-US" b="1" dirty="0" smtClean="0">
                <a:solidFill>
                  <a:srgbClr val="FF0000"/>
                </a:solidFill>
              </a:rPr>
              <a:t>document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User requirements (for users)</a:t>
            </a:r>
          </a:p>
          <a:p>
            <a:pPr lvl="1"/>
            <a:r>
              <a:rPr lang="en-US" b="1" dirty="0"/>
              <a:t>who do not have a technical background.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hould be understand able to users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void notations, use simple tables, forms etc.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System requirements (for Software engineers)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tarting point for the system design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ow system provides the services</a:t>
            </a:r>
          </a:p>
          <a:p>
            <a:pPr lvl="1"/>
            <a:r>
              <a:rPr lang="en-US" b="1" dirty="0"/>
              <a:t>include more technical information.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700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637810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Natural language specification: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Stories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itemized</a:t>
            </a:r>
            <a:r>
              <a:rPr lang="en-US" b="1" dirty="0" smtClean="0"/>
              <a:t> requirements</a:t>
            </a:r>
          </a:p>
          <a:p>
            <a:pPr lvl="1"/>
            <a:r>
              <a:rPr lang="en-US" b="1" dirty="0" smtClean="0"/>
              <a:t>create a standard format</a:t>
            </a:r>
          </a:p>
          <a:p>
            <a:pPr lvl="1"/>
            <a:r>
              <a:rPr lang="en-US" b="1" dirty="0" smtClean="0"/>
              <a:t>distinguish between mandatory and desirable requirements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on’t use the technical words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ssociate rationale with each requirement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700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>
          <a:xfrm>
            <a:off x="591943" y="3792343"/>
            <a:ext cx="7655314" cy="10821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l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smtClean="0"/>
              <a:t>Modeling web applications</a:t>
            </a:r>
            <a:endParaRPr lang="en-US" sz="5000" kern="120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893058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Structured specification:</a:t>
            </a:r>
          </a:p>
          <a:p>
            <a:r>
              <a:rPr lang="en-US" b="1" dirty="0" smtClean="0"/>
              <a:t>Includes</a:t>
            </a:r>
          </a:p>
          <a:p>
            <a:pPr lvl="1"/>
            <a:r>
              <a:rPr lang="en-US" b="1" dirty="0" smtClean="0"/>
              <a:t>description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nputs/outputs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escription of the action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re condition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ost condition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888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5790225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00400" y="1676400"/>
            <a:ext cx="24384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Elicitation &amp; </a:t>
            </a:r>
          </a:p>
          <a:p>
            <a:pPr algn="ctr"/>
            <a:r>
              <a:rPr lang="en-US" sz="2400" b="1" dirty="0">
                <a:latin typeface="Times New Roman" pitchFamily="18" charset="0"/>
              </a:rPr>
              <a:t>Negotiation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3276600"/>
            <a:ext cx="2438400" cy="1143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Management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943600" y="3200400"/>
            <a:ext cx="2438400" cy="11430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Documentation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5029200"/>
            <a:ext cx="2438400" cy="1143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Validation &amp;</a:t>
            </a:r>
          </a:p>
          <a:p>
            <a:pPr algn="ctr"/>
            <a:r>
              <a:rPr lang="en-US" sz="2400" b="1" dirty="0">
                <a:latin typeface="Times New Roman" pitchFamily="18" charset="0"/>
              </a:rPr>
              <a:t>Verification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1295400" y="1828800"/>
            <a:ext cx="1676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 rot="10800000">
            <a:off x="6096000" y="4648200"/>
            <a:ext cx="1676400" cy="1371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 rot="5400000" flipH="1" flipV="1">
            <a:off x="1257300" y="4457700"/>
            <a:ext cx="1447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 rot="5400000">
            <a:off x="6553200" y="1447800"/>
            <a:ext cx="11430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3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252950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Elicitation and negotiation:</a:t>
            </a:r>
          </a:p>
          <a:p>
            <a:r>
              <a:rPr lang="en-US" b="1" dirty="0" smtClean="0"/>
              <a:t>RE engineer </a:t>
            </a:r>
            <a:r>
              <a:rPr lang="en-US" b="1" dirty="0" smtClean="0">
                <a:solidFill>
                  <a:srgbClr val="FF0000"/>
                </a:solidFill>
              </a:rPr>
              <a:t>involve</a:t>
            </a:r>
            <a:r>
              <a:rPr lang="en-US" b="1" dirty="0" smtClean="0"/>
              <a:t> the stakeholder to define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pplication domain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ervices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onstraints</a:t>
            </a:r>
          </a:p>
          <a:p>
            <a:r>
              <a:rPr lang="en-US" b="1" dirty="0" smtClean="0"/>
              <a:t>Steps: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 smtClean="0">
                <a:solidFill>
                  <a:srgbClr val="FF0000"/>
                </a:solidFill>
              </a:rPr>
              <a:t>discovery</a:t>
            </a:r>
          </a:p>
          <a:p>
            <a:pPr lvl="2"/>
            <a:r>
              <a:rPr lang="en-US" b="1" dirty="0" smtClean="0"/>
              <a:t>Interviewing, scenarios, questionnaires, use-cases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lassification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organization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rioritization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429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239735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Documentation: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equirements are documented after </a:t>
            </a:r>
            <a:r>
              <a:rPr lang="en-US" b="1" dirty="0" smtClean="0">
                <a:solidFill>
                  <a:srgbClr val="FF0000"/>
                </a:solidFill>
              </a:rPr>
              <a:t>consensus</a:t>
            </a:r>
          </a:p>
          <a:p>
            <a:r>
              <a:rPr lang="en-US" b="1" dirty="0" smtClean="0"/>
              <a:t>Requirement verification and validation:</a:t>
            </a:r>
          </a:p>
          <a:p>
            <a:pPr lvl="1"/>
            <a:r>
              <a:rPr lang="en-US" b="1" dirty="0"/>
              <a:t>v</a:t>
            </a:r>
            <a:r>
              <a:rPr lang="en-US" b="1" dirty="0" smtClean="0"/>
              <a:t>alidated: doing </a:t>
            </a:r>
            <a:r>
              <a:rPr lang="en-US" b="1" dirty="0" smtClean="0">
                <a:solidFill>
                  <a:srgbClr val="FF0000"/>
                </a:solidFill>
              </a:rPr>
              <a:t>right</a:t>
            </a:r>
            <a:r>
              <a:rPr lang="en-US" b="1" dirty="0" smtClean="0"/>
              <a:t> things?</a:t>
            </a:r>
          </a:p>
          <a:p>
            <a:pPr lvl="1"/>
            <a:r>
              <a:rPr lang="en-US" b="1" dirty="0"/>
              <a:t>v</a:t>
            </a:r>
            <a:r>
              <a:rPr lang="en-US" b="1" dirty="0" smtClean="0"/>
              <a:t>erification: doing things </a:t>
            </a:r>
            <a:r>
              <a:rPr lang="en-US" b="1" dirty="0" smtClean="0">
                <a:solidFill>
                  <a:srgbClr val="FF0000"/>
                </a:solidFill>
              </a:rPr>
              <a:t>right</a:t>
            </a:r>
            <a:r>
              <a:rPr lang="en-US" b="1" dirty="0" smtClean="0"/>
              <a:t>?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097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424073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Requirements management: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Requirements management is the process of managing changing requirements during the requirements engineering process and system development.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understanding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controlling</a:t>
            </a:r>
            <a:r>
              <a:rPr lang="en-US" b="1" dirty="0" smtClean="0"/>
              <a:t> changes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roblem </a:t>
            </a:r>
            <a:r>
              <a:rPr lang="en-US" b="1" dirty="0" smtClean="0">
                <a:solidFill>
                  <a:srgbClr val="FF0000"/>
                </a:solidFill>
              </a:rPr>
              <a:t>analysis</a:t>
            </a:r>
            <a:r>
              <a:rPr lang="en-US" b="1" dirty="0" smtClean="0"/>
              <a:t> and change </a:t>
            </a:r>
            <a:r>
              <a:rPr lang="en-US" b="1" dirty="0" smtClean="0">
                <a:solidFill>
                  <a:srgbClr val="FF0000"/>
                </a:solidFill>
              </a:rPr>
              <a:t>specification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hange </a:t>
            </a:r>
            <a:r>
              <a:rPr lang="en-US" b="1" dirty="0" smtClean="0">
                <a:solidFill>
                  <a:srgbClr val="FF0000"/>
                </a:solidFill>
              </a:rPr>
              <a:t>analysis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costing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hange </a:t>
            </a:r>
            <a:r>
              <a:rPr lang="en-US" b="1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326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050677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Distinguishing characteristics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Multidisciplinary: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experts</a:t>
            </a:r>
            <a:r>
              <a:rPr lang="en-US" b="1" dirty="0" smtClean="0"/>
              <a:t> </a:t>
            </a:r>
            <a:r>
              <a:rPr lang="en-US" b="1" dirty="0"/>
              <a:t>from </a:t>
            </a:r>
            <a:r>
              <a:rPr lang="en-US" b="1" dirty="0" smtClean="0"/>
              <a:t>different </a:t>
            </a:r>
            <a:r>
              <a:rPr lang="en-US" b="1" dirty="0" smtClean="0">
                <a:solidFill>
                  <a:srgbClr val="FF0000"/>
                </a:solidFill>
              </a:rPr>
              <a:t>disciplines</a:t>
            </a:r>
            <a:r>
              <a:rPr lang="en-US" b="1" dirty="0" smtClean="0"/>
              <a:t> i.e. media experts, content experts, usability experts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hallenging</a:t>
            </a:r>
            <a:r>
              <a:rPr lang="en-US" b="1" dirty="0" smtClean="0"/>
              <a:t> to achieve consensus</a:t>
            </a:r>
          </a:p>
          <a:p>
            <a:r>
              <a:rPr lang="en-US" b="1" dirty="0" smtClean="0"/>
              <a:t>Unavailability of stakeholders:</a:t>
            </a:r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any stakeholders such as users are unknown during RE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eed to find </a:t>
            </a:r>
            <a:r>
              <a:rPr lang="en-US" b="1" dirty="0" smtClean="0"/>
              <a:t>suitable representatives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230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175104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Distinguishing characteristics: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/>
              <a:t>Rapidly changing requirements &amp; constraints: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environment</a:t>
            </a:r>
            <a:r>
              <a:rPr lang="en-US" b="1" dirty="0" smtClean="0"/>
              <a:t> </a:t>
            </a:r>
            <a:r>
              <a:rPr lang="en-US" b="1" dirty="0"/>
              <a:t>is highly dynamic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harder</a:t>
            </a:r>
            <a:r>
              <a:rPr lang="en-US" b="1" dirty="0" smtClean="0"/>
              <a:t> </a:t>
            </a:r>
            <a:r>
              <a:rPr lang="en-US" b="1" dirty="0"/>
              <a:t>to stabilize </a:t>
            </a:r>
            <a:r>
              <a:rPr lang="en-US" b="1" dirty="0" smtClean="0"/>
              <a:t>requirements</a:t>
            </a:r>
            <a:endParaRPr lang="en-US" b="1" dirty="0"/>
          </a:p>
          <a:p>
            <a:r>
              <a:rPr lang="en-US" b="1" dirty="0" smtClean="0"/>
              <a:t>Unpredictable operational environment: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mpossible</a:t>
            </a:r>
            <a:r>
              <a:rPr lang="en-US" b="1" dirty="0" smtClean="0"/>
              <a:t> to control the operation environment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ffects the </a:t>
            </a:r>
            <a:r>
              <a:rPr lang="en-US" b="1" dirty="0" smtClean="0">
                <a:solidFill>
                  <a:srgbClr val="FF0000"/>
                </a:solidFill>
              </a:rPr>
              <a:t>quality</a:t>
            </a:r>
            <a:r>
              <a:rPr lang="en-US" b="1" dirty="0" smtClean="0"/>
              <a:t> requirements</a:t>
            </a:r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hange of bandwidth can change response time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908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184365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Distinguishing characteristics</a:t>
            </a:r>
            <a:r>
              <a:rPr lang="en-US" b="1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/>
              <a:t>Legacy Systems</a:t>
            </a:r>
            <a:r>
              <a:rPr lang="en-US" sz="3200" b="1" dirty="0" smtClean="0"/>
              <a:t>:</a:t>
            </a:r>
            <a:endParaRPr lang="en-US" sz="3200" b="1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constrained </a:t>
            </a:r>
            <a:r>
              <a:rPr lang="en-US" b="1" dirty="0"/>
              <a:t>by existing system</a:t>
            </a:r>
          </a:p>
          <a:p>
            <a:pPr lvl="1"/>
            <a:r>
              <a:rPr lang="en-US" b="1" dirty="0" smtClean="0"/>
              <a:t>existing </a:t>
            </a:r>
            <a:r>
              <a:rPr lang="en-US" b="1" dirty="0"/>
              <a:t>components</a:t>
            </a:r>
            <a:r>
              <a:rPr lang="en-US" b="1" dirty="0">
                <a:solidFill>
                  <a:srgbClr val="FF0000"/>
                </a:solidFill>
              </a:rPr>
              <a:t> drive </a:t>
            </a:r>
            <a:r>
              <a:rPr lang="en-US" b="1" dirty="0"/>
              <a:t>the possibilities</a:t>
            </a:r>
          </a:p>
          <a:p>
            <a:r>
              <a:rPr lang="en-US" b="1" dirty="0" smtClean="0"/>
              <a:t>Quality aspects: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re </a:t>
            </a:r>
            <a:r>
              <a:rPr lang="en-US" b="1" dirty="0" smtClean="0">
                <a:solidFill>
                  <a:srgbClr val="FF0000"/>
                </a:solidFill>
              </a:rPr>
              <a:t>decisive</a:t>
            </a:r>
            <a:r>
              <a:rPr lang="en-US" b="1" dirty="0" smtClean="0"/>
              <a:t> i.e. performance, security, availability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arder</a:t>
            </a:r>
            <a:r>
              <a:rPr lang="en-US" b="1" dirty="0" smtClean="0"/>
              <a:t> to get exact specification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0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311782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Distinguishing characteristics: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User interface: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b="1" dirty="0"/>
              <a:t> success-critical aspect</a:t>
            </a:r>
          </a:p>
          <a:p>
            <a:pPr lvl="1"/>
            <a:r>
              <a:rPr lang="en-US" b="1" dirty="0" smtClean="0"/>
              <a:t>should </a:t>
            </a:r>
            <a:r>
              <a:rPr lang="en-US" b="1" dirty="0"/>
              <a:t>be aware of </a:t>
            </a:r>
            <a:r>
              <a:rPr lang="en-US" b="1" dirty="0" smtClean="0">
                <a:solidFill>
                  <a:srgbClr val="FF0000"/>
                </a:solidFill>
              </a:rPr>
              <a:t>usability principles 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Quality of content:</a:t>
            </a:r>
          </a:p>
          <a:p>
            <a:pPr lvl="1"/>
            <a:r>
              <a:rPr lang="en-US" b="1" dirty="0"/>
              <a:t>accuracy, objectivity, credibility, relevance, actuality, completeness, or clarity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509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955961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/>
              <a:t>Understanding the system context</a:t>
            </a:r>
          </a:p>
          <a:p>
            <a:pPr lvl="1">
              <a:defRPr/>
            </a:pPr>
            <a:r>
              <a:rPr lang="en-US" sz="2400" b="1" dirty="0"/>
              <a:t>w</a:t>
            </a:r>
            <a:r>
              <a:rPr lang="en-US" sz="2400" b="1" dirty="0" smtClean="0"/>
              <a:t>eb </a:t>
            </a:r>
            <a:r>
              <a:rPr lang="en-US" sz="2400" b="1" dirty="0"/>
              <a:t>apps are always a component of a </a:t>
            </a:r>
            <a:r>
              <a:rPr lang="en-US" sz="2400" b="1" dirty="0">
                <a:solidFill>
                  <a:srgbClr val="FF0000"/>
                </a:solidFill>
              </a:rPr>
              <a:t>larger entity</a:t>
            </a:r>
          </a:p>
          <a:p>
            <a:pPr lvl="1">
              <a:defRPr/>
            </a:pPr>
            <a:r>
              <a:rPr lang="en-US" sz="2400" b="1" dirty="0"/>
              <a:t>w</a:t>
            </a:r>
            <a:r>
              <a:rPr lang="en-US" sz="2400" b="1" dirty="0" smtClean="0"/>
              <a:t>hy </a:t>
            </a:r>
            <a:r>
              <a:rPr lang="en-US" sz="2400" b="1" dirty="0"/>
              <a:t>do we </a:t>
            </a:r>
            <a:r>
              <a:rPr lang="en-US" sz="2400" b="1" dirty="0">
                <a:solidFill>
                  <a:srgbClr val="FF0000"/>
                </a:solidFill>
              </a:rPr>
              <a:t>need</a:t>
            </a:r>
            <a:r>
              <a:rPr lang="en-US" sz="2400" b="1" dirty="0"/>
              <a:t> the system?</a:t>
            </a:r>
          </a:p>
          <a:p>
            <a:pPr lvl="1">
              <a:defRPr/>
            </a:pPr>
            <a:r>
              <a:rPr lang="en-US" sz="2400" b="1" dirty="0"/>
              <a:t>h</a:t>
            </a:r>
            <a:r>
              <a:rPr lang="en-US" sz="2400" b="1" dirty="0" smtClean="0"/>
              <a:t>ow </a:t>
            </a:r>
            <a:r>
              <a:rPr lang="en-US" sz="2400" b="1" dirty="0"/>
              <a:t>will people </a:t>
            </a:r>
            <a:r>
              <a:rPr lang="en-US" sz="2400" b="1" dirty="0">
                <a:solidFill>
                  <a:srgbClr val="FF0000"/>
                </a:solidFill>
              </a:rPr>
              <a:t>use</a:t>
            </a:r>
            <a:r>
              <a:rPr lang="en-US" sz="2400" b="1" dirty="0"/>
              <a:t> it?</a:t>
            </a:r>
          </a:p>
          <a:p>
            <a:pPr>
              <a:defRPr/>
            </a:pPr>
            <a:r>
              <a:rPr lang="en-US" sz="2600" b="1" dirty="0"/>
              <a:t>Involving the stakeholders</a:t>
            </a:r>
          </a:p>
          <a:p>
            <a:pPr lvl="1">
              <a:defRPr/>
            </a:pPr>
            <a:r>
              <a:rPr lang="en-US" sz="2400" b="1" dirty="0"/>
              <a:t>g</a:t>
            </a:r>
            <a:r>
              <a:rPr lang="en-US" sz="2400" b="1" dirty="0" smtClean="0"/>
              <a:t>et </a:t>
            </a:r>
            <a:r>
              <a:rPr lang="en-US" sz="2400" b="1" dirty="0">
                <a:solidFill>
                  <a:srgbClr val="FF0000"/>
                </a:solidFill>
              </a:rPr>
              <a:t>all groups </a:t>
            </a:r>
            <a:r>
              <a:rPr lang="en-US" sz="2400" b="1" dirty="0" smtClean="0"/>
              <a:t>involved</a:t>
            </a:r>
            <a:endParaRPr lang="en-US" sz="2400" b="1" dirty="0"/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alance </a:t>
            </a:r>
            <a:r>
              <a:rPr lang="en-US" sz="2400" b="1" dirty="0"/>
              <a:t>– one group’s gain should not come at the expense of </a:t>
            </a:r>
            <a:r>
              <a:rPr lang="en-US" sz="2400" b="1" dirty="0" smtClean="0"/>
              <a:t>another</a:t>
            </a:r>
            <a:endParaRPr lang="en-US" sz="2400" b="1" dirty="0"/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</a:rPr>
              <a:t>epeat</a:t>
            </a:r>
            <a:r>
              <a:rPr lang="en-US" sz="2400" b="1" dirty="0" smtClean="0"/>
              <a:t> </a:t>
            </a:r>
            <a:r>
              <a:rPr lang="en-US" sz="2400" b="1" dirty="0"/>
              <a:t>the process of identifying, understanding and negotiating</a:t>
            </a:r>
          </a:p>
        </p:txBody>
      </p:sp>
    </p:spTree>
    <p:extLst>
      <p:ext uri="{BB962C8B-B14F-4D97-AF65-F5344CB8AC3E}">
        <p14:creationId xmlns:p14="http://schemas.microsoft.com/office/powerpoint/2010/main" xmlns="" val="33038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663736750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85800" y="3505200"/>
            <a:ext cx="7772400" cy="1447800"/>
            <a:chOff x="0" y="135387"/>
            <a:chExt cx="7772400" cy="119925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135387"/>
              <a:ext cx="7772400" cy="11992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58543" y="193931"/>
              <a:ext cx="7655314" cy="888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l" defTabSz="2222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0" b="1" kern="1200" dirty="0" smtClean="0"/>
                <a:t>Modeling web applications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013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160891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Iteratively define requirements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requirements </a:t>
            </a:r>
            <a:r>
              <a:rPr lang="en-US" b="1" dirty="0"/>
              <a:t>need to be </a:t>
            </a:r>
            <a:r>
              <a:rPr lang="en-US" b="1" dirty="0">
                <a:solidFill>
                  <a:srgbClr val="FF0000"/>
                </a:solidFill>
              </a:rPr>
              <a:t>consistent</a:t>
            </a:r>
            <a:r>
              <a:rPr lang="en-US" b="1" dirty="0"/>
              <a:t> with other system aspects (UI, content, test cases)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s</a:t>
            </a:r>
            <a:r>
              <a:rPr lang="en-US" b="1" dirty="0" smtClean="0"/>
              <a:t>tart </a:t>
            </a:r>
            <a:r>
              <a:rPr lang="en-US" b="1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b="1" dirty="0"/>
              <a:t> requirements at a high level; basis for: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/>
              <a:t>f</a:t>
            </a:r>
            <a:r>
              <a:rPr lang="en-US" sz="2800" b="1" dirty="0" smtClean="0"/>
              <a:t>easible </a:t>
            </a:r>
            <a:r>
              <a:rPr lang="en-US" sz="2800" b="1" dirty="0"/>
              <a:t>architectures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/>
              <a:t>k</a:t>
            </a:r>
            <a:r>
              <a:rPr lang="en-US" sz="2800" b="1" dirty="0" smtClean="0"/>
              <a:t>ey </a:t>
            </a:r>
            <a:r>
              <a:rPr lang="en-US" sz="2800" b="1" dirty="0"/>
              <a:t>system use cases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b="1" dirty="0"/>
              <a:t>i</a:t>
            </a:r>
            <a:r>
              <a:rPr lang="en-US" sz="2800" b="1" dirty="0" smtClean="0"/>
              <a:t>nitial </a:t>
            </a:r>
            <a:r>
              <a:rPr lang="en-US" sz="2800" b="1" dirty="0"/>
              <a:t>plans for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8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565836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/>
              <a:t>Risk Orientation</a:t>
            </a:r>
          </a:p>
          <a:p>
            <a:pPr lvl="1">
              <a:defRPr/>
            </a:pPr>
            <a:r>
              <a:rPr lang="en-US" b="1" dirty="0"/>
              <a:t>r</a:t>
            </a:r>
            <a:r>
              <a:rPr lang="en-US" b="1" dirty="0" smtClean="0"/>
              <a:t>isk </a:t>
            </a:r>
            <a:r>
              <a:rPr lang="en-US" b="1" dirty="0"/>
              <a:t>management is at the </a:t>
            </a:r>
            <a:r>
              <a:rPr lang="en-US" b="1" dirty="0">
                <a:solidFill>
                  <a:srgbClr val="FF0000"/>
                </a:solidFill>
              </a:rPr>
              <a:t>heart </a:t>
            </a:r>
            <a:r>
              <a:rPr lang="en-US" b="1" dirty="0"/>
              <a:t>of the analysis </a:t>
            </a:r>
            <a:r>
              <a:rPr lang="en-US" b="1" dirty="0" smtClean="0"/>
              <a:t>process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are the </a:t>
            </a:r>
            <a:r>
              <a:rPr lang="en-US" b="1" dirty="0">
                <a:solidFill>
                  <a:srgbClr val="FF0000"/>
                </a:solidFill>
              </a:rPr>
              <a:t>greatest</a:t>
            </a:r>
            <a:r>
              <a:rPr lang="en-US" b="1" dirty="0"/>
              <a:t> risks?</a:t>
            </a:r>
          </a:p>
          <a:p>
            <a:pPr lvl="2">
              <a:defRPr/>
            </a:pPr>
            <a:r>
              <a:rPr lang="en-US" b="1" dirty="0"/>
              <a:t>i</a:t>
            </a:r>
            <a:r>
              <a:rPr lang="en-US" b="1" dirty="0" smtClean="0"/>
              <a:t>ntegration issues / </a:t>
            </a:r>
            <a:r>
              <a:rPr lang="en-US" b="1" dirty="0"/>
              <a:t>legacy systems</a:t>
            </a:r>
          </a:p>
          <a:p>
            <a:pPr lvl="2">
              <a:defRPr/>
            </a:pPr>
            <a:r>
              <a:rPr lang="en-US" b="1" dirty="0"/>
              <a:t>e</a:t>
            </a:r>
            <a:r>
              <a:rPr lang="en-US" b="1" dirty="0" smtClean="0"/>
              <a:t>xpected </a:t>
            </a:r>
            <a:r>
              <a:rPr lang="en-US" b="1" dirty="0"/>
              <a:t>vs. actual system quality</a:t>
            </a:r>
          </a:p>
          <a:p>
            <a:pPr lvl="1">
              <a:defRPr/>
            </a:pPr>
            <a:r>
              <a:rPr lang="en-US" b="1" dirty="0"/>
              <a:t>h</a:t>
            </a:r>
            <a:r>
              <a:rPr lang="en-US" b="1" dirty="0" smtClean="0"/>
              <a:t>ow </a:t>
            </a:r>
            <a:r>
              <a:rPr lang="en-US" b="1" dirty="0"/>
              <a:t>to mitigate risks?</a:t>
            </a:r>
          </a:p>
          <a:p>
            <a:pPr lvl="2">
              <a:defRPr/>
            </a:pPr>
            <a:r>
              <a:rPr lang="en-US" b="1" dirty="0"/>
              <a:t>p</a:t>
            </a:r>
            <a:r>
              <a:rPr lang="en-US" b="1" dirty="0" smtClean="0"/>
              <a:t>rototyping </a:t>
            </a:r>
            <a:endParaRPr lang="en-US" b="1" dirty="0" smtClean="0"/>
          </a:p>
          <a:p>
            <a:pPr lvl="2">
              <a:defRPr/>
            </a:pPr>
            <a:r>
              <a:rPr lang="en-US" b="1" dirty="0" smtClean="0"/>
              <a:t>show </a:t>
            </a:r>
            <a:r>
              <a:rPr lang="en-US" b="1" dirty="0"/>
              <a:t>changes to customer iteratively</a:t>
            </a:r>
          </a:p>
          <a:p>
            <a:pPr lvl="2">
              <a:defRPr/>
            </a:pPr>
            <a:r>
              <a:rPr lang="en-US" b="1" dirty="0"/>
              <a:t>i</a:t>
            </a:r>
            <a:r>
              <a:rPr lang="en-US" b="1" dirty="0" smtClean="0"/>
              <a:t>ntegrate </a:t>
            </a:r>
            <a:r>
              <a:rPr lang="en-US" b="1" dirty="0"/>
              <a:t>existing systems sooner than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1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205498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</a:t>
            </a:r>
            <a:r>
              <a:rPr lang="en-US" b="1" dirty="0"/>
              <a:t>of developing </a:t>
            </a:r>
            <a:r>
              <a:rPr lang="en-US" b="1" dirty="0">
                <a:solidFill>
                  <a:srgbClr val="FF0000"/>
                </a:solidFill>
              </a:rPr>
              <a:t>abstract models </a:t>
            </a:r>
            <a:r>
              <a:rPr lang="en-US" b="1" dirty="0"/>
              <a:t>of a </a:t>
            </a:r>
            <a:r>
              <a:rPr lang="en-US" b="1" dirty="0" smtClean="0"/>
              <a:t>system</a:t>
            </a:r>
          </a:p>
          <a:p>
            <a:r>
              <a:rPr lang="en-US" b="1" dirty="0"/>
              <a:t>Representing system using </a:t>
            </a:r>
            <a:r>
              <a:rPr lang="en-US" b="1" dirty="0">
                <a:solidFill>
                  <a:srgbClr val="FF0000"/>
                </a:solidFill>
              </a:rPr>
              <a:t>graphical notations</a:t>
            </a:r>
          </a:p>
          <a:p>
            <a:pPr lvl="1"/>
            <a:r>
              <a:rPr lang="en-US" b="1" dirty="0"/>
              <a:t>UML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7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505932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each model presents </a:t>
            </a: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different view </a:t>
            </a:r>
            <a:r>
              <a:rPr lang="en-US" b="1" dirty="0"/>
              <a:t>or perspective of </a:t>
            </a:r>
            <a:r>
              <a:rPr lang="en-US" b="1" dirty="0" smtClean="0"/>
              <a:t>the system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External perspective: </a:t>
            </a:r>
            <a:r>
              <a:rPr lang="en-US" b="1" dirty="0" smtClean="0"/>
              <a:t>system context and environment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Interaction perspective: </a:t>
            </a:r>
            <a:r>
              <a:rPr lang="en-US" b="1" dirty="0" smtClean="0"/>
              <a:t>how system interact with </a:t>
            </a:r>
            <a:r>
              <a:rPr lang="en-US" b="1" dirty="0"/>
              <a:t>environment or within the system components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Structural perspective: </a:t>
            </a:r>
            <a:r>
              <a:rPr lang="en-US" b="1" dirty="0" smtClean="0"/>
              <a:t>how system is organized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Behavioral perspective: </a:t>
            </a:r>
            <a:r>
              <a:rPr lang="en-US" b="1" dirty="0" smtClean="0"/>
              <a:t>dynamic behavior of the system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b="1" dirty="0"/>
              <a:t>and how  it responds to events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6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00537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 are </a:t>
            </a:r>
            <a:r>
              <a:rPr lang="en-US" b="1" dirty="0" smtClean="0">
                <a:solidFill>
                  <a:srgbClr val="FF0000"/>
                </a:solidFill>
              </a:rPr>
              <a:t>used</a:t>
            </a:r>
            <a:r>
              <a:rPr lang="en-US" b="1" dirty="0" smtClean="0"/>
              <a:t> during</a:t>
            </a:r>
          </a:p>
          <a:p>
            <a:pPr lvl="1"/>
            <a:r>
              <a:rPr lang="en-US" b="1" dirty="0" smtClean="0"/>
              <a:t>RE phase to </a:t>
            </a:r>
            <a:r>
              <a:rPr lang="en-US" b="1" dirty="0" smtClean="0">
                <a:solidFill>
                  <a:srgbClr val="FF0000"/>
                </a:solidFill>
              </a:rPr>
              <a:t>derive</a:t>
            </a:r>
            <a:r>
              <a:rPr lang="en-US" b="1" dirty="0" smtClean="0"/>
              <a:t> system requirements</a:t>
            </a:r>
          </a:p>
          <a:p>
            <a:pPr lvl="2"/>
            <a:r>
              <a:rPr lang="en-US" b="1" dirty="0"/>
              <a:t>u</a:t>
            </a:r>
            <a:r>
              <a:rPr lang="en-US" b="1" dirty="0" smtClean="0"/>
              <a:t>se-case diagram, activity diagram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esign phase to</a:t>
            </a:r>
            <a:r>
              <a:rPr lang="en-US" b="1" dirty="0" smtClean="0">
                <a:solidFill>
                  <a:srgbClr val="FF0000"/>
                </a:solidFill>
              </a:rPr>
              <a:t> describe </a:t>
            </a:r>
            <a:r>
              <a:rPr lang="en-US" b="1" dirty="0" smtClean="0"/>
              <a:t>the system to engineers</a:t>
            </a:r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lass diagrams, sequence diagrams etc.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fter implementation</a:t>
            </a:r>
          </a:p>
          <a:p>
            <a:pPr lvl="2"/>
            <a:r>
              <a:rPr lang="en-US" b="1" dirty="0"/>
              <a:t>t</a:t>
            </a:r>
            <a:r>
              <a:rPr lang="en-US" b="1" dirty="0" smtClean="0"/>
              <a:t>o document system’s </a:t>
            </a:r>
            <a:r>
              <a:rPr lang="en-US" b="1" dirty="0" smtClean="0">
                <a:solidFill>
                  <a:srgbClr val="FF0000"/>
                </a:solidFill>
              </a:rPr>
              <a:t>structure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operation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3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045976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Why system modeling?</a:t>
            </a:r>
          </a:p>
          <a:p>
            <a:pPr lvl="1" eaLnBrk="1" hangingPunct="1">
              <a:defRPr/>
            </a:pPr>
            <a:r>
              <a:rPr lang="en-US" b="1" dirty="0" smtClean="0"/>
              <a:t>reduce complexity</a:t>
            </a:r>
          </a:p>
          <a:p>
            <a:pPr lvl="1" eaLnBrk="1" hangingPunct="1">
              <a:defRPr/>
            </a:pPr>
            <a:r>
              <a:rPr lang="en-US" b="1" dirty="0"/>
              <a:t>d</a:t>
            </a:r>
            <a:r>
              <a:rPr lang="en-US" b="1" dirty="0" smtClean="0"/>
              <a:t>ocument design decisions</a:t>
            </a:r>
          </a:p>
          <a:p>
            <a:pPr lvl="1" eaLnBrk="1" hangingPunct="1">
              <a:defRPr/>
            </a:pPr>
            <a:r>
              <a:rPr lang="en-US" b="1" dirty="0" smtClean="0"/>
              <a:t>facilitate communication among team members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9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1621746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60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/>
              <a:t>Levels – the “how” &amp; “what” of an application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/>
              <a:t>Aspects – objects, attributes, and relationships; function &amp; processes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/>
              <a:t>Phases – Development cycle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V="1">
            <a:off x="2819400" y="1447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2209800" y="30480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2819400" y="30480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743200" y="1828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429000" y="2971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953000" y="2971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286000" y="3733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95600" y="1736725"/>
            <a:ext cx="1539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 dirty="0"/>
              <a:t>User interface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895600" y="2438400"/>
            <a:ext cx="188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Application Logic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048000" y="3200400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Analysis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48200" y="32004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Design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867400" y="3200400"/>
            <a:ext cx="1687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Implementation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447800" y="31242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 dirty="0"/>
              <a:t>Structure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1157288" y="3657600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 dirty="0"/>
              <a:t>Behavior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7707313" y="294163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</a:rPr>
              <a:t>Phases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771650" y="1365719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</a:rPr>
              <a:t>Levels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1611313" y="41910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365719"/>
            <a:ext cx="326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Modeling dimensions: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3557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01" grpId="0" animBg="1"/>
      <p:bldP spid="55302" grpId="0" animBg="1"/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09" grpId="0" animBg="1"/>
      <p:bldP spid="55310" grpId="0"/>
      <p:bldP spid="55311" grpId="0"/>
      <p:bldP spid="55312" grpId="0"/>
      <p:bldP spid="55313" grpId="0"/>
      <p:bldP spid="55314" grpId="0"/>
      <p:bldP spid="55315" grpId="0"/>
      <p:bldP spid="55316" grpId="0"/>
      <p:bldP spid="55317" grpId="0"/>
      <p:bldP spid="55318" grpId="0"/>
      <p:bldP spid="553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“The </a:t>
            </a:r>
            <a:r>
              <a:rPr lang="en-US" b="1" dirty="0" smtClean="0">
                <a:solidFill>
                  <a:srgbClr val="FF0000"/>
                </a:solidFill>
              </a:rPr>
              <a:t>Unified Modeling Language </a:t>
            </a:r>
            <a:r>
              <a:rPr lang="en-US" b="1" dirty="0" smtClean="0"/>
              <a:t>is a visual language for specifying and documenting the artifacts of systems” </a:t>
            </a:r>
          </a:p>
          <a:p>
            <a:pPr lvl="1">
              <a:defRPr/>
            </a:pPr>
            <a:r>
              <a:rPr lang="en-US" b="1" dirty="0" smtClean="0"/>
              <a:t>Structural – Class diagrams</a:t>
            </a:r>
          </a:p>
          <a:p>
            <a:pPr lvl="1" eaLnBrk="1" hangingPunct="1">
              <a:defRPr/>
            </a:pPr>
            <a:r>
              <a:rPr lang="en-US" b="1" dirty="0" smtClean="0"/>
              <a:t>Behavioral – Use Case diagrams, State machine diagrams</a:t>
            </a:r>
          </a:p>
          <a:p>
            <a:pPr lvl="1" eaLnBrk="1" hangingPunct="1">
              <a:defRPr/>
            </a:pPr>
            <a:endParaRPr lang="en-US" b="1" dirty="0"/>
          </a:p>
          <a:p>
            <a:pPr lvl="1" eaLnBrk="1" hangingPunct="1"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0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 rot="16200000" flipH="1">
            <a:off x="1219200" y="2209800"/>
            <a:ext cx="2209800" cy="533400"/>
          </a:xfrm>
          <a:prstGeom prst="parallelogram">
            <a:avLst>
              <a:gd name="adj" fmla="val 1535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2362200" y="2971800"/>
            <a:ext cx="4648200" cy="762000"/>
          </a:xfrm>
          <a:prstGeom prst="parallelogram">
            <a:avLst>
              <a:gd name="adj" fmla="val 6292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819400" y="1371600"/>
            <a:ext cx="41910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70543184"/>
              </p:ext>
            </p:extLst>
          </p:nvPr>
        </p:nvGraphicFramePr>
        <p:xfrm>
          <a:off x="446088" y="762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5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4495800"/>
            <a:ext cx="83820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700" b="1" dirty="0" smtClean="0"/>
              <a:t>Levels – Information, node/link structure, UI &amp; page layout </a:t>
            </a:r>
            <a:r>
              <a:rPr lang="en-US" sz="1700" b="1" u="sng" dirty="0" smtClean="0"/>
              <a:t>separate</a:t>
            </a:r>
            <a:r>
              <a:rPr lang="en-US" sz="1700" b="1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700" b="1" dirty="0" smtClean="0"/>
              <a:t>Aspects – Same as Software Applications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700" b="1" dirty="0" smtClean="0"/>
              <a:t>Phases – Approach depends upon type of application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700" b="1" dirty="0" smtClean="0"/>
              <a:t>Customization – Context information (user’s preferences, bandwidth restriction, device characteristic etc.) and allow to adopt web application accordingly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700" b="1" dirty="0" smtClean="0"/>
              <a:t>Influence other three dimensions 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2732088" y="12192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>
            <a:off x="2122488" y="28194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732088" y="28194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655888" y="1600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2667000" y="2362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3341688" y="2743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4865688" y="2743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542088" y="2743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2503488" y="2971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2198688" y="3505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819400" y="2254250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Content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819400" y="1492250"/>
            <a:ext cx="1414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Presentation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960688" y="2971800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Analysis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560888" y="29718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Design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780088" y="2971800"/>
            <a:ext cx="1687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Implementation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360488" y="2895600"/>
            <a:ext cx="1087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Structure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069975" y="3429000"/>
            <a:ext cx="105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Behavior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7620000" y="271303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Phases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1828800" y="12192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Levels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1524000" y="40386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hlink"/>
                </a:solidFill>
              </a:rPr>
              <a:t>Aspects</a:t>
            </a:r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2667000" y="19812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2835275" y="187325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Hypertext</a:t>
            </a: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 flipV="1">
            <a:off x="5638800" y="1676400"/>
            <a:ext cx="1447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2514600" y="22098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H="1">
            <a:off x="5562600" y="2209800"/>
            <a:ext cx="1524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7080250" y="1995488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Customization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66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8" grpId="0" animBg="1"/>
      <p:bldP spid="57351" grpId="0" animBg="1"/>
      <p:bldP spid="57352" grpId="0" animBg="1"/>
      <p:bldP spid="57353" grpId="0" animBg="1"/>
      <p:bldP spid="57354" grpId="0" animBg="1"/>
      <p:bldP spid="57355" grpId="0" animBg="1"/>
      <p:bldP spid="57356" grpId="0" animBg="1"/>
      <p:bldP spid="57357" grpId="0" animBg="1"/>
      <p:bldP spid="57358" grpId="0" animBg="1"/>
      <p:bldP spid="57359" grpId="0" animBg="1"/>
      <p:bldP spid="57360" grpId="0" animBg="1"/>
      <p:bldP spid="57361" grpId="0"/>
      <p:bldP spid="57362" grpId="0"/>
      <p:bldP spid="57363" grpId="0"/>
      <p:bldP spid="57364" grpId="0"/>
      <p:bldP spid="57365" grpId="0"/>
      <p:bldP spid="57366" grpId="0"/>
      <p:bldP spid="57367" grpId="0"/>
      <p:bldP spid="57368" grpId="0"/>
      <p:bldP spid="57369" grpId="0"/>
      <p:bldP spid="57370" grpId="0"/>
      <p:bldP spid="57371" grpId="0" animBg="1"/>
      <p:bldP spid="57372" grpId="0"/>
      <p:bldP spid="57373" grpId="0" animBg="1"/>
      <p:bldP spid="57374" grpId="0" animBg="1"/>
      <p:bldP spid="57375" grpId="0" animBg="1"/>
      <p:bldP spid="573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087626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Process model</a:t>
            </a:r>
          </a:p>
          <a:p>
            <a:pPr lvl="1"/>
            <a:r>
              <a:rPr lang="en-US" b="1" dirty="0" smtClean="0"/>
              <a:t>software development process activities</a:t>
            </a:r>
          </a:p>
          <a:p>
            <a:r>
              <a:rPr lang="en-US" b="1" dirty="0" smtClean="0"/>
              <a:t>Requirement for a web development process model</a:t>
            </a:r>
          </a:p>
          <a:p>
            <a:r>
              <a:rPr lang="en-US" b="1" dirty="0" smtClean="0"/>
              <a:t>Rational unified process model (RUP)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uitability for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9432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7116601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Requirement modeling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200" b="1" dirty="0"/>
              <a:t>u</a:t>
            </a:r>
            <a:r>
              <a:rPr lang="en-US" sz="2200" b="1" dirty="0" smtClean="0"/>
              <a:t>se-case diagram</a:t>
            </a:r>
          </a:p>
          <a:p>
            <a:pPr lvl="1">
              <a:defRPr/>
            </a:pPr>
            <a:r>
              <a:rPr lang="en-US" sz="2200" b="1" dirty="0"/>
              <a:t>a</a:t>
            </a:r>
            <a:r>
              <a:rPr lang="en-US" sz="2200" b="1" dirty="0" smtClean="0"/>
              <a:t>ctivity diagram</a:t>
            </a:r>
          </a:p>
          <a:p>
            <a:pPr eaLnBrk="1" hangingPunct="1">
              <a:defRPr/>
            </a:pPr>
            <a:r>
              <a:rPr lang="en-US" sz="3000" b="1" dirty="0">
                <a:solidFill>
                  <a:srgbClr val="FF0000"/>
                </a:solidFill>
              </a:rPr>
              <a:t>Content modeling</a:t>
            </a:r>
          </a:p>
          <a:p>
            <a:pPr lvl="1">
              <a:defRPr/>
            </a:pPr>
            <a:r>
              <a:rPr lang="en-US" sz="2200" b="1" dirty="0"/>
              <a:t>c</a:t>
            </a:r>
            <a:r>
              <a:rPr lang="en-US" sz="2200" b="1" dirty="0" smtClean="0"/>
              <a:t>lass diagram</a:t>
            </a:r>
            <a:endParaRPr lang="en-US" sz="2600" b="1" dirty="0" smtClean="0"/>
          </a:p>
          <a:p>
            <a:pPr eaLnBrk="1" hangingPunct="1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Navigational modeling</a:t>
            </a:r>
          </a:p>
          <a:p>
            <a:pPr lvl="1">
              <a:defRPr/>
            </a:pPr>
            <a:r>
              <a:rPr lang="en-US" sz="2600" b="1" dirty="0"/>
              <a:t>t</a:t>
            </a:r>
            <a:r>
              <a:rPr lang="en-US" sz="2600" b="1" dirty="0" smtClean="0"/>
              <a:t>o model nodes and navigational structure among them</a:t>
            </a:r>
          </a:p>
          <a:p>
            <a:pPr eaLnBrk="1" hangingPunct="1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Presentation modeling</a:t>
            </a:r>
          </a:p>
          <a:p>
            <a:pPr lvl="1">
              <a:defRPr/>
            </a:pPr>
            <a:r>
              <a:rPr lang="en-US" sz="2200" b="1" dirty="0"/>
              <a:t>m</a:t>
            </a:r>
            <a:r>
              <a:rPr lang="en-US" sz="2200" b="1" dirty="0" smtClean="0"/>
              <a:t>odel user interface, page-layout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1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450854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 smtClean="0"/>
              <a:t>For </a:t>
            </a:r>
            <a:r>
              <a:rPr lang="en-US" sz="3000" b="1" dirty="0" smtClean="0">
                <a:solidFill>
                  <a:srgbClr val="FF0000"/>
                </a:solidFill>
              </a:rPr>
              <a:t>Web-centric modeling</a:t>
            </a:r>
            <a:r>
              <a:rPr lang="en-US" sz="3000" b="1" dirty="0" smtClean="0"/>
              <a:t>, UML is used with some extensions from UWE (UML-based web engineering)</a:t>
            </a:r>
          </a:p>
          <a:p>
            <a:pPr>
              <a:defRPr/>
            </a:pPr>
            <a:r>
              <a:rPr lang="en-US" sz="3000" b="1" dirty="0"/>
              <a:t>http://uwe.pst.ifi.lmu.de</a:t>
            </a:r>
            <a:r>
              <a:rPr lang="en-US" sz="3000" b="1" dirty="0" smtClean="0"/>
              <a:t>/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2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719362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25963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Use-case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Diagram: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The goal of the diagram is to provide a high-level explanation of the relationship between the system and the outside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world (set goals)</a:t>
            </a:r>
          </a:p>
          <a:p>
            <a:pPr algn="just"/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Activity diagram: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 graphical representation of workflows of stepwise activities and actions with support for choice, iteration and 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05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841294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/>
            <a:r>
              <a:rPr lang="en-US" sz="3000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system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3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 case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task referred to as the use case that represents a feature needed in a software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system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71800" y="2081463"/>
            <a:ext cx="1828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4495800"/>
            <a:ext cx="3429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4800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Use-case title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844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674598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actor(s)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who trigger the use case to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activate</a:t>
            </a:r>
          </a:p>
          <a:p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3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communication</a:t>
            </a:r>
            <a:r>
              <a:rPr lang="en-US" sz="3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line to show how the actors communicate with the use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case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28800" y="2791326"/>
            <a:ext cx="3810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19300" y="309612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752600" y="3697705"/>
            <a:ext cx="266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38350" y="3705726"/>
            <a:ext cx="342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14500" y="334878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5638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09674" y="2895600"/>
            <a:ext cx="1752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&lt;&lt;actor&gt;&gt;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HR 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2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128072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GB" sz="3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include relationship </a:t>
            </a:r>
            <a:r>
              <a:rPr lang="en-GB" sz="3000" b="1" dirty="0">
                <a:latin typeface="Calibri" pitchFamily="34" charset="0"/>
                <a:cs typeface="Calibri" pitchFamily="34" charset="0"/>
              </a:rPr>
              <a:t>represents the inclusion of the functionality of one use case within another </a:t>
            </a:r>
            <a:endParaRPr lang="en-GB" sz="30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3000" b="1" dirty="0">
              <a:latin typeface="Calibri" pitchFamily="34" charset="0"/>
              <a:cs typeface="Calibri" pitchFamily="34" charset="0"/>
            </a:endParaRPr>
          </a:p>
          <a:p>
            <a:r>
              <a:rPr lang="en-GB" sz="3000" b="1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GB" sz="3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extend relationship </a:t>
            </a:r>
            <a:r>
              <a:rPr lang="en-GB" sz="3000" b="1" dirty="0">
                <a:latin typeface="Calibri" pitchFamily="34" charset="0"/>
                <a:cs typeface="Calibri" pitchFamily="34" charset="0"/>
              </a:rPr>
              <a:t>represents the extension of the use case to include optional functionality </a:t>
            </a:r>
            <a:endParaRPr lang="en-GB" sz="30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3000" b="1" dirty="0">
              <a:latin typeface="Calibri" pitchFamily="34" charset="0"/>
              <a:cs typeface="Calibri" pitchFamily="34" charset="0"/>
            </a:endParaRPr>
          </a:p>
          <a:p>
            <a:endParaRPr lang="en-GB" sz="3000" b="1" dirty="0">
              <a:latin typeface="Calibri" pitchFamily="34" charset="0"/>
              <a:cs typeface="Calibri" pitchFamily="34" charset="0"/>
            </a:endParaRPr>
          </a:p>
          <a:p>
            <a:endParaRPr lang="en-US" sz="3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04738" y="3009900"/>
            <a:ext cx="1752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708358" y="2982190"/>
            <a:ext cx="1772653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3038" y="28252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&lt;&lt;include&gt;&gt;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4738" y="3130034"/>
            <a:ext cx="195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 use-case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36347" y="3120008"/>
            <a:ext cx="19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base use-case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604211" y="5105400"/>
            <a:ext cx="1752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32" y="5053263"/>
            <a:ext cx="2350168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0874" y="4920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&lt;&lt;extend&gt;&gt;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832810" y="5225534"/>
            <a:ext cx="16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Base use-case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08358" y="5211497"/>
            <a:ext cx="22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Extension use-case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7338" y="3267939"/>
            <a:ext cx="1151020" cy="16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6811" y="5353050"/>
            <a:ext cx="1227221" cy="1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19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/>
      <p:bldP spid="10" grpId="1"/>
      <p:bldP spid="11" grpId="0"/>
      <p:bldP spid="12" grpId="0"/>
      <p:bldP spid="13" grpId="0" animBg="1"/>
      <p:bldP spid="14" grpId="0" animBg="1"/>
      <p:bldP spid="16" grpId="0"/>
      <p:bldP spid="21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383229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use-case-generalization</a:t>
            </a:r>
            <a:r>
              <a:rPr lang="en-US" sz="3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a relationship from a child use case to a parent use case, specifying how a child can specialize all behavior and characteristics described for the parent</a:t>
            </a:r>
            <a:endParaRPr lang="en-GB" sz="3000" b="1" dirty="0">
              <a:latin typeface="Calibri" pitchFamily="34" charset="0"/>
              <a:cs typeface="Calibri" pitchFamily="34" charset="0"/>
            </a:endParaRPr>
          </a:p>
          <a:p>
            <a:endParaRPr lang="en-US" sz="3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3886200"/>
            <a:ext cx="19812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Generalized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2819400" y="4572000"/>
            <a:ext cx="1143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2876550" y="4953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6874" y="5410200"/>
            <a:ext cx="1876926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Specialized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10250" y="4227095"/>
            <a:ext cx="381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00750" y="4531895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734050" y="5133474"/>
            <a:ext cx="2667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9800" y="5141495"/>
            <a:ext cx="3429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95950" y="4784558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96200" y="4229100"/>
            <a:ext cx="381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886700" y="45339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620000" y="5135479"/>
            <a:ext cx="2667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05750" y="5143500"/>
            <a:ext cx="3429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81900" y="4786563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 rot="16200000">
            <a:off x="6385264" y="4675270"/>
            <a:ext cx="305802" cy="32284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3"/>
          </p:cNvCxnSpPr>
          <p:nvPr/>
        </p:nvCxnSpPr>
        <p:spPr>
          <a:xfrm flipV="1">
            <a:off x="6699590" y="4836694"/>
            <a:ext cx="8823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5638800"/>
            <a:ext cx="97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15200" y="55684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Registered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988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 animBg="1"/>
      <p:bldP spid="23" grpId="0" animBg="1"/>
      <p:bldP spid="28" grpId="0" animBg="1"/>
      <p:bldP spid="35" grpId="0" animBg="1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044495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specific requirements:</a:t>
            </a:r>
            <a:endParaRPr lang="en-GB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Need to distinguish between functional and navigational use-cases</a:t>
            </a:r>
          </a:p>
          <a:p>
            <a:pPr lvl="1"/>
            <a:r>
              <a:rPr lang="en-GB" sz="2600" b="1" dirty="0" smtClean="0">
                <a:latin typeface="Calibri" pitchFamily="34" charset="0"/>
                <a:cs typeface="Calibri" pitchFamily="34" charset="0"/>
              </a:rPr>
              <a:t>UWE provides </a:t>
            </a:r>
            <a:r>
              <a:rPr lang="en-GB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&lt;&lt;browsing&gt;&gt; </a:t>
            </a:r>
            <a:r>
              <a:rPr lang="en-GB" sz="2600" b="1" dirty="0" smtClean="0">
                <a:latin typeface="Calibri" pitchFamily="34" charset="0"/>
                <a:cs typeface="Calibri" pitchFamily="34" charset="0"/>
              </a:rPr>
              <a:t>to represent a navigational use-case while </a:t>
            </a:r>
            <a:r>
              <a:rPr lang="en-GB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&lt;&lt;processing&gt;&gt; </a:t>
            </a:r>
            <a:r>
              <a:rPr lang="en-GB" sz="2600" b="1" dirty="0">
                <a:latin typeface="Calibri" pitchFamily="34" charset="0"/>
                <a:cs typeface="Calibri" pitchFamily="34" charset="0"/>
              </a:rPr>
              <a:t>to represent a functional use-case</a:t>
            </a:r>
          </a:p>
          <a:p>
            <a:pPr marL="457200" lvl="1" indent="0">
              <a:buNone/>
            </a:pPr>
            <a:endParaRPr lang="en-GB" sz="2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9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9704889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Consider an online video sharing system:</a:t>
            </a:r>
          </a:p>
          <a:p>
            <a:pPr lvl="1"/>
            <a:r>
              <a:rPr lang="en-US" b="1" dirty="0" smtClean="0"/>
              <a:t>Users can search and view the videos</a:t>
            </a:r>
          </a:p>
          <a:p>
            <a:pPr lvl="1"/>
            <a:r>
              <a:rPr lang="en-US" b="1" dirty="0" smtClean="0"/>
              <a:t>A user must be a register user to share videos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090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5595227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1676400"/>
            <a:ext cx="46482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Online video sharing system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38200" y="1656348"/>
            <a:ext cx="381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1961148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2000" y="2562727"/>
            <a:ext cx="2667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47750" y="2570748"/>
            <a:ext cx="3429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3900" y="2213811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111" y="2843464"/>
            <a:ext cx="97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5" name="Isosceles Triangle 14"/>
          <p:cNvSpPr/>
          <p:nvPr/>
        </p:nvSpPr>
        <p:spPr>
          <a:xfrm>
            <a:off x="895350" y="3124200"/>
            <a:ext cx="32385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</p:cNvCxnSpPr>
          <p:nvPr/>
        </p:nvCxnSpPr>
        <p:spPr>
          <a:xfrm flipH="1">
            <a:off x="1047750" y="3429000"/>
            <a:ext cx="9525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95350" y="3922295"/>
            <a:ext cx="381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85850" y="4227095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19150" y="4828674"/>
            <a:ext cx="2667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85850" y="4836695"/>
            <a:ext cx="3429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1050" y="4479758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" y="51894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Registered user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2819400" y="2362200"/>
            <a:ext cx="1905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718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&lt;&lt;browsing&gt;&gt;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7895" y="26828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a video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2807369" y="3429000"/>
            <a:ext cx="1905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59769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&lt;&lt;browsing&gt;&gt;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95864" y="37496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Watch a video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2843464" y="4295092"/>
            <a:ext cx="1905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95864" y="42950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&lt;&lt;processing&gt;&gt;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1959" y="46157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455695" y="5141495"/>
            <a:ext cx="1905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08095" y="514149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&lt;&lt;processing&gt;&gt;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4190" y="546215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 a video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91893" y="2342329"/>
            <a:ext cx="1527507" cy="220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57300" y="2452528"/>
            <a:ext cx="1562100" cy="1161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1219200" y="2562727"/>
            <a:ext cx="1776664" cy="191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31069" y="5277490"/>
            <a:ext cx="1905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83469" y="52774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&lt;&lt;browsing&gt;&gt;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76500" y="54984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cxnSp>
        <p:nvCxnSpPr>
          <p:cNvPr id="47" name="Straight Arrow Connector 46"/>
          <p:cNvCxnSpPr>
            <a:stCxn id="30" idx="4"/>
          </p:cNvCxnSpPr>
          <p:nvPr/>
        </p:nvCxnSpPr>
        <p:spPr>
          <a:xfrm flipH="1">
            <a:off x="3276600" y="5057092"/>
            <a:ext cx="519364" cy="220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59669" y="494880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&lt;&lt;extend&gt;&gt;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807995" y="5558772"/>
            <a:ext cx="647701" cy="88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18497" y="5734689"/>
            <a:ext cx="14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&lt;&lt;include&gt;&gt;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33500" y="4664424"/>
            <a:ext cx="876300" cy="709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90650" y="4531895"/>
            <a:ext cx="3065045" cy="84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36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4" grpId="0"/>
      <p:bldP spid="15" grpId="0" animBg="1"/>
      <p:bldP spid="18" grpId="0" animBg="1"/>
      <p:bldP spid="23" grpId="0"/>
      <p:bldP spid="24" grpId="0" animBg="1"/>
      <p:bldP spid="25" grpId="0"/>
      <p:bldP spid="25" grpId="1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43" grpId="0" animBg="1"/>
      <p:bldP spid="44" grpId="0"/>
      <p:bldP spid="45" grpId="0"/>
      <p:bldP spid="48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603668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management</a:t>
            </a:r>
          </a:p>
          <a:p>
            <a:r>
              <a:rPr lang="en-US" b="1" dirty="0" smtClean="0"/>
              <a:t>Responsibilities/tasks of a Project manager</a:t>
            </a:r>
          </a:p>
          <a:p>
            <a:pPr lvl="1"/>
            <a:r>
              <a:rPr lang="en-US" b="1" dirty="0" smtClean="0"/>
              <a:t>Planning</a:t>
            </a:r>
          </a:p>
          <a:p>
            <a:pPr lvl="1"/>
            <a:r>
              <a:rPr lang="en-US" b="1" dirty="0" smtClean="0"/>
              <a:t>Risk management	</a:t>
            </a:r>
          </a:p>
          <a:p>
            <a:pPr lvl="1"/>
            <a:r>
              <a:rPr lang="en-US" b="1" dirty="0" smtClean="0"/>
              <a:t>People management</a:t>
            </a:r>
          </a:p>
          <a:p>
            <a:pPr lvl="1"/>
            <a:r>
              <a:rPr lang="en-US" b="1" dirty="0" smtClean="0"/>
              <a:t>Reporting</a:t>
            </a:r>
          </a:p>
          <a:p>
            <a:pPr lvl="1"/>
            <a:r>
              <a:rPr lang="en-US" b="1" dirty="0" smtClean="0"/>
              <a:t>Proposal writing</a:t>
            </a:r>
          </a:p>
          <a:p>
            <a:r>
              <a:rPr lang="en-US" b="1" dirty="0" smtClean="0"/>
              <a:t>Traditional vs. web project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7424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432312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Elements of an activity diagram:</a:t>
            </a:r>
          </a:p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activity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is a step in a process where some work is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getting done</a:t>
            </a:r>
          </a:p>
          <a:p>
            <a:endParaRPr lang="en-US" sz="2600" b="1" dirty="0">
              <a:latin typeface="Calibri" pitchFamily="34" charset="0"/>
              <a:cs typeface="Calibri" pitchFamily="34" charset="0"/>
            </a:endParaRPr>
          </a:p>
          <a:p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transition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takes place because the activity is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completed</a:t>
            </a:r>
          </a:p>
          <a:p>
            <a:pPr marL="0" indent="0">
              <a:buNone/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2200" y="2943725"/>
            <a:ext cx="2209800" cy="537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0538" y="3027855"/>
            <a:ext cx="163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activity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48768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71600" y="5334000"/>
            <a:ext cx="2335606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a page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707206" y="5600700"/>
            <a:ext cx="162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334000" y="5334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Turn the page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2539403" y="5029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9403" y="5029200"/>
            <a:ext cx="3708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0" y="5029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90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396379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Elements of an activity diagram:</a:t>
            </a:r>
          </a:p>
          <a:p>
            <a:pPr marL="0" indent="0">
              <a:buNone/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A guard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condition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can be assigned to a transition to restrict use of the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38200" y="4419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Learn driving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>
          <a:xfrm>
            <a:off x="3657600" y="4686300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19800" y="4419600"/>
            <a:ext cx="2667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Drive the car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405828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[get driving license]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560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Decisions</a:t>
            </a:r>
          </a:p>
          <a:p>
            <a:endParaRPr lang="en-US" sz="26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6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Merge point</a:t>
            </a:r>
            <a:endParaRPr lang="en-US" sz="2600" b="1" dirty="0">
              <a:latin typeface="Calibri" pitchFamily="34" charset="0"/>
              <a:cs typeface="Calibri" pitchFamily="34" charset="0"/>
            </a:endParaRPr>
          </a:p>
          <a:p>
            <a:endParaRPr lang="en-US" sz="26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6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Start and end</a:t>
            </a:r>
          </a:p>
          <a:p>
            <a:endParaRPr lang="en-US" sz="26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535"/>
            <a:ext cx="2857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ecision 6"/>
          <p:cNvSpPr/>
          <p:nvPr/>
        </p:nvSpPr>
        <p:spPr>
          <a:xfrm>
            <a:off x="3276600" y="1981200"/>
            <a:ext cx="1600200" cy="8382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876800" y="24003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905000" y="24003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05000" y="5181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5295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5295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43400" y="5181600"/>
            <a:ext cx="304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5243763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14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48200" y="2111282"/>
            <a:ext cx="0" cy="47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81400" y="2590800"/>
            <a:ext cx="2362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fill in the registration form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00" y="3200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57600" y="37338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selects submit button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4267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924300" y="4724400"/>
            <a:ext cx="14478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78968" y="5073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Correct 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5372100" y="5257800"/>
            <a:ext cx="1181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553200" y="49530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shows error message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01000" y="42672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315200" y="3733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corrects input</a:t>
            </a:r>
            <a:endParaRPr lang="en-US" dirty="0"/>
          </a:p>
        </p:txBody>
      </p:sp>
      <p:cxnSp>
        <p:nvCxnSpPr>
          <p:cNvPr id="4097" name="Straight Arrow Connector 4096"/>
          <p:cNvCxnSpPr>
            <a:stCxn id="31" idx="1"/>
            <a:endCxn id="21" idx="3"/>
          </p:cNvCxnSpPr>
          <p:nvPr/>
        </p:nvCxnSpPr>
        <p:spPr>
          <a:xfrm flipH="1">
            <a:off x="5943600" y="40005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TextBox 4097"/>
          <p:cNvSpPr txBox="1"/>
          <p:nvPr/>
        </p:nvSpPr>
        <p:spPr>
          <a:xfrm>
            <a:off x="55626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101" name="Straight Connector 4100"/>
          <p:cNvCxnSpPr>
            <a:stCxn id="24" idx="2"/>
          </p:cNvCxnSpPr>
          <p:nvPr/>
        </p:nvCxnSpPr>
        <p:spPr>
          <a:xfrm>
            <a:off x="4648200" y="57912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/>
          <p:cNvCxnSpPr/>
          <p:nvPr/>
        </p:nvCxnSpPr>
        <p:spPr>
          <a:xfrm flipH="1">
            <a:off x="3200400" y="6019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ounded Rectangle 4104"/>
          <p:cNvSpPr/>
          <p:nvPr/>
        </p:nvSpPr>
        <p:spPr>
          <a:xfrm>
            <a:off x="1295400" y="579120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is registered</a:t>
            </a:r>
            <a:endParaRPr lang="en-US" dirty="0"/>
          </a:p>
        </p:txBody>
      </p:sp>
      <p:cxnSp>
        <p:nvCxnSpPr>
          <p:cNvPr id="4107" name="Straight Arrow Connector 4106"/>
          <p:cNvCxnSpPr>
            <a:stCxn id="4105" idx="1"/>
          </p:cNvCxnSpPr>
          <p:nvPr/>
        </p:nvCxnSpPr>
        <p:spPr>
          <a:xfrm flipH="1">
            <a:off x="762000" y="59817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Oval 4108"/>
          <p:cNvSpPr/>
          <p:nvPr/>
        </p:nvSpPr>
        <p:spPr>
          <a:xfrm>
            <a:off x="457200" y="5791200"/>
            <a:ext cx="3048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300" y="5899484"/>
            <a:ext cx="2286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33900" y="1981200"/>
            <a:ext cx="2286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1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4" grpId="0" animBg="1"/>
      <p:bldP spid="25" grpId="0"/>
      <p:bldP spid="28" grpId="0" animBg="1"/>
      <p:bldP spid="31" grpId="0" animBg="1"/>
      <p:bldP spid="4098" grpId="0"/>
      <p:bldP spid="4105" grpId="0" animBg="1"/>
      <p:bldP spid="4109" grpId="0" animBg="1"/>
      <p:bldP spid="52" grpId="0" animBg="1"/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5747818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UWE activity diagram elements:</a:t>
            </a:r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userAction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r>
              <a:rPr lang="en-US" sz="2800" dirty="0" smtClean="0"/>
              <a:t>     : user’s action  or response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systemAction</a:t>
            </a:r>
            <a:r>
              <a:rPr lang="en-US" sz="2800" dirty="0" smtClean="0"/>
              <a:t>        : system’s action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displayAction</a:t>
            </a:r>
            <a:r>
              <a:rPr lang="en-US" sz="2800" dirty="0" smtClean="0"/>
              <a:t>        : display action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navigationAction</a:t>
            </a:r>
            <a:r>
              <a:rPr lang="en-US" sz="2800" dirty="0" smtClean="0"/>
              <a:t>      : navigation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displayPin</a:t>
            </a:r>
            <a:r>
              <a:rPr lang="en-US" sz="2800" dirty="0" smtClean="0"/>
              <a:t>      : output</a:t>
            </a:r>
            <a:endParaRPr lang="en-US" sz="2800" dirty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interactionPin</a:t>
            </a:r>
            <a:r>
              <a:rPr lang="en-US" sz="2800" dirty="0" smtClean="0"/>
              <a:t>      : input</a:t>
            </a:r>
            <a:endParaRPr lang="en-US" sz="2800" dirty="0"/>
          </a:p>
          <a:p>
            <a:endParaRPr lang="en-US" sz="2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33" name="Picture 9" descr="userA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31473"/>
            <a:ext cx="593312" cy="29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ystemA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7334" y="25977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isplayAc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8413" y="3171445"/>
            <a:ext cx="409955" cy="40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vigationAc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4534" y="372220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isplayPi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26720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ractionPi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7368" y="4648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8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2948098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033" name="Picture 9" descr="userA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88" y="4852639"/>
            <a:ext cx="593312" cy="29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247900" y="1600200"/>
            <a:ext cx="228600" cy="219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1819567"/>
            <a:ext cx="0" cy="409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43000" y="2229523"/>
            <a:ext cx="2209800" cy="2211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&lt;&lt;</a:t>
            </a:r>
            <a:r>
              <a:rPr lang="en-US" dirty="0" err="1" smtClean="0"/>
              <a:t>displayAction</a:t>
            </a:r>
            <a:r>
              <a:rPr lang="en-US" dirty="0" smtClean="0"/>
              <a:t>&gt;&gt;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registratinForm</a:t>
            </a:r>
            <a:endParaRPr lang="en-US" dirty="0" smtClean="0"/>
          </a:p>
          <a:p>
            <a:pPr algn="ctr"/>
            <a:r>
              <a:rPr lang="en-US" dirty="0" smtClean="0"/>
              <a:t>{type=form}</a:t>
            </a:r>
            <a:endParaRPr lang="en-US" dirty="0"/>
          </a:p>
        </p:txBody>
      </p:sp>
      <p:pic>
        <p:nvPicPr>
          <p:cNvPr id="16" name="Picture 14" descr="interactionP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243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interactionP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3057033"/>
            <a:ext cx="278296" cy="2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nteractionP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3872793"/>
            <a:ext cx="288235" cy="2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3800" y="22295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25585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{type=text}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294817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</a:p>
          <a:p>
            <a:r>
              <a:rPr lang="en-US" b="1" dirty="0" smtClean="0"/>
              <a:t>{type=email}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448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</a:p>
          <a:p>
            <a:r>
              <a:rPr lang="en-US" b="1" dirty="0" smtClean="0"/>
              <a:t>{type=password}</a:t>
            </a:r>
            <a:endParaRPr lang="en-US" b="1" dirty="0"/>
          </a:p>
        </p:txBody>
      </p:sp>
      <p:pic>
        <p:nvPicPr>
          <p:cNvPr id="24" name="Picture 11" descr="displayAc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6219" y="2538222"/>
            <a:ext cx="409955" cy="40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9" idx="2"/>
          </p:cNvCxnSpPr>
          <p:nvPr/>
        </p:nvCxnSpPr>
        <p:spPr>
          <a:xfrm>
            <a:off x="2247900" y="4441135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81100" y="4631635"/>
            <a:ext cx="2362200" cy="169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userAction</a:t>
            </a:r>
            <a:r>
              <a:rPr lang="en-US" dirty="0" smtClean="0"/>
              <a:t>&gt;&gt;</a:t>
            </a:r>
          </a:p>
          <a:p>
            <a:pPr algn="ctr"/>
            <a:r>
              <a:rPr lang="en-US" dirty="0" err="1" smtClean="0"/>
              <a:t>inputData</a:t>
            </a:r>
            <a:endParaRPr lang="en-US" dirty="0" smtClean="0"/>
          </a:p>
          <a:p>
            <a:pPr algn="ctr"/>
            <a:r>
              <a:rPr lang="en-US" dirty="0" smtClean="0"/>
              <a:t>{validated}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3300" y="4953000"/>
            <a:ext cx="1866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46316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1" idx="3"/>
          </p:cNvCxnSpPr>
          <p:nvPr/>
        </p:nvCxnSpPr>
        <p:spPr>
          <a:xfrm flipV="1">
            <a:off x="3543300" y="5478117"/>
            <a:ext cx="18288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45007" y="511872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024" name="Straight Arrow Connector 1023"/>
          <p:cNvCxnSpPr/>
          <p:nvPr/>
        </p:nvCxnSpPr>
        <p:spPr>
          <a:xfrm>
            <a:off x="3568148" y="6008132"/>
            <a:ext cx="18635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3945007" y="5638800"/>
            <a:ext cx="11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5410200" y="4543011"/>
            <a:ext cx="2209800" cy="173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&lt;&lt;</a:t>
            </a:r>
            <a:r>
              <a:rPr lang="en-US" dirty="0" err="1" smtClean="0"/>
              <a:t>systemAction</a:t>
            </a:r>
            <a:r>
              <a:rPr lang="en-US" dirty="0" smtClean="0"/>
              <a:t>&gt;&gt;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saveData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29" name="Straight Arrow Connector 1028"/>
          <p:cNvCxnSpPr>
            <a:stCxn id="42" idx="3"/>
          </p:cNvCxnSpPr>
          <p:nvPr/>
        </p:nvCxnSpPr>
        <p:spPr>
          <a:xfrm flipV="1">
            <a:off x="7620000" y="5411152"/>
            <a:ext cx="43566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/>
          <p:cNvSpPr/>
          <p:nvPr/>
        </p:nvSpPr>
        <p:spPr>
          <a:xfrm>
            <a:off x="8077200" y="5193707"/>
            <a:ext cx="296656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11228" y="5268689"/>
            <a:ext cx="228600" cy="219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0" descr="systemAc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4028" y="45877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0808" y="3244334"/>
            <a:ext cx="332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within the system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34399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2" grpId="0"/>
      <p:bldP spid="13" grpId="0"/>
      <p:bldP spid="21" grpId="0" animBg="1"/>
      <p:bldP spid="25" grpId="0"/>
      <p:bldP spid="30" grpId="0"/>
      <p:bldP spid="1025" grpId="0"/>
      <p:bldP spid="42" grpId="0" animBg="1"/>
      <p:bldP spid="1030" grpId="0" animBg="1"/>
      <p:bldP spid="4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1071904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>
              <a:defRPr/>
            </a:pPr>
            <a:r>
              <a:rPr lang="en-US" sz="2900" b="1" dirty="0" smtClean="0"/>
              <a:t>Introduction to RE</a:t>
            </a:r>
          </a:p>
          <a:p>
            <a:pPr>
              <a:defRPr/>
            </a:pPr>
            <a:r>
              <a:rPr lang="en-US" sz="2900" b="1" dirty="0" smtClean="0"/>
              <a:t>RE basics</a:t>
            </a:r>
          </a:p>
          <a:p>
            <a:pPr>
              <a:defRPr/>
            </a:pPr>
            <a:r>
              <a:rPr lang="en-US" sz="2900" b="1" dirty="0" smtClean="0"/>
              <a:t>Requirements specification</a:t>
            </a:r>
          </a:p>
          <a:p>
            <a:pPr>
              <a:defRPr/>
            </a:pPr>
            <a:r>
              <a:rPr lang="en-US" sz="2900" b="1" dirty="0" smtClean="0"/>
              <a:t>RE process</a:t>
            </a:r>
          </a:p>
          <a:p>
            <a:pPr>
              <a:defRPr/>
            </a:pPr>
            <a:r>
              <a:rPr lang="en-US" sz="2900" b="1" dirty="0" smtClean="0"/>
              <a:t>RE specifics in web engineering</a:t>
            </a:r>
          </a:p>
          <a:p>
            <a:pPr marL="457200" lvl="1" indent="0" eaLnBrk="1" hangingPunct="1">
              <a:buNone/>
              <a:defRPr/>
            </a:pPr>
            <a:endParaRPr lang="en-US" sz="25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9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modeling</a:t>
            </a:r>
          </a:p>
          <a:p>
            <a:r>
              <a:rPr lang="en-US" b="1" dirty="0" smtClean="0"/>
              <a:t>Modeling Requirement</a:t>
            </a:r>
          </a:p>
          <a:p>
            <a:pPr lvl="1"/>
            <a:r>
              <a:rPr lang="en-US" b="1" dirty="0" smtClean="0"/>
              <a:t>use-case diagram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ctivity diagram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3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06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5940037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>
              <a:defRPr/>
            </a:pPr>
            <a:r>
              <a:rPr lang="en-US" sz="2900" b="1" dirty="0" smtClean="0"/>
              <a:t>Introduction to RE</a:t>
            </a:r>
          </a:p>
          <a:p>
            <a:pPr>
              <a:defRPr/>
            </a:pPr>
            <a:r>
              <a:rPr lang="en-US" sz="2900" b="1" dirty="0" smtClean="0"/>
              <a:t>RE basics</a:t>
            </a:r>
          </a:p>
          <a:p>
            <a:pPr>
              <a:defRPr/>
            </a:pPr>
            <a:r>
              <a:rPr lang="en-US" sz="2900" b="1" dirty="0" smtClean="0"/>
              <a:t>Requirements specification</a:t>
            </a:r>
          </a:p>
          <a:p>
            <a:pPr>
              <a:defRPr/>
            </a:pPr>
            <a:r>
              <a:rPr lang="en-US" sz="2900" b="1" dirty="0" smtClean="0"/>
              <a:t>RE process</a:t>
            </a:r>
          </a:p>
          <a:p>
            <a:pPr>
              <a:defRPr/>
            </a:pPr>
            <a:r>
              <a:rPr lang="en-US" sz="2900" b="1" dirty="0" smtClean="0"/>
              <a:t>RE specifics in web engineering</a:t>
            </a:r>
          </a:p>
          <a:p>
            <a:pPr>
              <a:defRPr/>
            </a:pPr>
            <a:endParaRPr lang="en-US" sz="2900" b="1" dirty="0" smtClean="0"/>
          </a:p>
          <a:p>
            <a:r>
              <a:rPr lang="en-US" sz="2800" b="1" dirty="0"/>
              <a:t>System modeling</a:t>
            </a:r>
          </a:p>
          <a:p>
            <a:r>
              <a:rPr lang="en-US" sz="2800" b="1" dirty="0"/>
              <a:t>Modeling requirements</a:t>
            </a:r>
          </a:p>
          <a:p>
            <a:pPr>
              <a:defRPr/>
            </a:pPr>
            <a:endParaRPr lang="en-US" sz="2900" b="1" dirty="0" smtClean="0"/>
          </a:p>
          <a:p>
            <a:pPr marL="457200" lvl="1" indent="0" eaLnBrk="1" hangingPunct="1">
              <a:buNone/>
              <a:defRPr/>
            </a:pPr>
            <a:endParaRPr lang="en-US" sz="2500" dirty="0" smtClean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8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826296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b="1" dirty="0">
                <a:solidFill>
                  <a:srgbClr val="FF0000"/>
                </a:solidFill>
              </a:rPr>
              <a:t>Requirements </a:t>
            </a:r>
            <a:r>
              <a:rPr lang="en-US" b="1" dirty="0" smtClean="0">
                <a:solidFill>
                  <a:srgbClr val="FF0000"/>
                </a:solidFill>
              </a:rPr>
              <a:t>Engineering:  </a:t>
            </a:r>
            <a:r>
              <a:rPr lang="en-US" b="1" dirty="0" smtClean="0"/>
              <a:t>the </a:t>
            </a:r>
            <a:r>
              <a:rPr lang="en-US" b="1" dirty="0"/>
              <a:t>principles, methods, &amp; tools for drawing, describing, validating, and managing project goals and </a:t>
            </a:r>
            <a:r>
              <a:rPr lang="en-US" b="1" dirty="0" smtClean="0"/>
              <a:t>needs</a:t>
            </a:r>
            <a:endParaRPr lang="en-US" b="1" dirty="0"/>
          </a:p>
          <a:p>
            <a:pPr algn="just">
              <a:defRPr/>
            </a:pPr>
            <a:r>
              <a:rPr lang="en-US" b="1" dirty="0">
                <a:solidFill>
                  <a:srgbClr val="FF0000"/>
                </a:solidFill>
              </a:rPr>
              <a:t>Given the complexity of Web apps</a:t>
            </a:r>
            <a:r>
              <a:rPr lang="en-US" b="1" dirty="0"/>
              <a:t>, RE is a critical initial </a:t>
            </a:r>
            <a:r>
              <a:rPr lang="en-US" b="1" dirty="0" smtClean="0"/>
              <a:t>stage activity, </a:t>
            </a:r>
            <a:r>
              <a:rPr lang="en-US" b="1" dirty="0"/>
              <a:t>but often poorly </a:t>
            </a:r>
            <a:r>
              <a:rPr lang="en-US" b="1" dirty="0" smtClean="0"/>
              <a:t>executed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2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005965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400" b="1" dirty="0">
                <a:solidFill>
                  <a:srgbClr val="FF0000"/>
                </a:solidFill>
              </a:rPr>
              <a:t>It may range from a high-level abstract statement of a service or of a system constraint to a detailed mathematical functional specification.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b="1" dirty="0"/>
              <a:t>The processes used for RE vary widely depending on the application domain, the people involved and the organisation developing the requirements.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b="1" dirty="0"/>
              <a:t>However, there are a number of generic </a:t>
            </a:r>
            <a:r>
              <a:rPr lang="en-GB" altLang="en-US" sz="2400" b="1" dirty="0">
                <a:solidFill>
                  <a:srgbClr val="FF0000"/>
                </a:solidFill>
              </a:rPr>
              <a:t>activities common to all processes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elicitation;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analysis;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validation;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</a:rPr>
              <a:t>Requirements management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399597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B753-A84A-4CF9-8952-2C2BE9E88D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5800" y="1905000"/>
            <a:ext cx="8077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US" altLang="en-US"/>
          </a:p>
        </p:txBody>
      </p:sp>
      <p:pic>
        <p:nvPicPr>
          <p:cNvPr id="8" name="Picture 7" descr="7.1 RE-process.eps                                             001057BBMacintosh HD                   B8AA5F2E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67730"/>
            <a:ext cx="5670553" cy="4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53535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/>
              <a:t>The requirements engineering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941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2036</Words>
  <Application>Microsoft Office PowerPoint</Application>
  <PresentationFormat>On-screen Show (4:3)</PresentationFormat>
  <Paragraphs>473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THANK YOU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MyUserName</dc:creator>
  <cp:lastModifiedBy>NTS</cp:lastModifiedBy>
  <cp:revision>180</cp:revision>
  <dcterms:created xsi:type="dcterms:W3CDTF">2014-07-14T16:44:40Z</dcterms:created>
  <dcterms:modified xsi:type="dcterms:W3CDTF">2016-02-01T16:33:17Z</dcterms:modified>
</cp:coreProperties>
</file>