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layout39.xml" ContentType="application/vnd.openxmlformats-officedocument.drawingml.diagramLayout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colors49.xml" ContentType="application/vnd.openxmlformats-officedocument.drawingml.diagramColors+xml"/>
  <Override PartName="/ppt/diagrams/quickStyle53.xml" ContentType="application/vnd.openxmlformats-officedocument.drawingml.diagramStyle+xml"/>
  <Override PartName="/ppt/diagrams/drawing54.xml" ContentType="application/vnd.ms-office.drawingml.diagramDrawing+xml"/>
  <Override PartName="/ppt/diagrams/drawing43.xml" ContentType="application/vnd.ms-office.drawingml.diagramDrawing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layout53.xml" ContentType="application/vnd.openxmlformats-officedocument.drawingml.diagramLayout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drawing21.xml" ContentType="application/vnd.ms-office.drawingml.diagramDrawing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colors52.xml" ContentType="application/vnd.openxmlformats-officedocument.drawingml.diagramColors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diagrams/data54.xml" ContentType="application/vnd.openxmlformats-officedocument.drawingml.diagramData+xml"/>
  <Override PartName="/ppt/diagrams/drawing3.xml" ContentType="application/vnd.ms-office.drawingml.diagramDrawing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diagrams/drawing48.xml" ContentType="application/vnd.ms-office.drawingml.diagramDrawing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diagrams/drawing37.xml" ContentType="application/vnd.ms-office.drawingml.diagramDrawing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diagrams/drawing26.xml" ContentType="application/vnd.ms-office.drawingml.diagramDrawing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7.xml" ContentType="application/vnd.openxmlformats-officedocument.drawingml.diagramColors+xml"/>
  <Override PartName="/ppt/diagrams/drawing51.xml" ContentType="application/vnd.ms-office.drawingml.diagramDrawing+xml"/>
  <Override PartName="/ppt/diagrams/drawing8.xml" ContentType="application/vnd.ms-office.drawingml.diagramDrawing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ata48.xml" ContentType="application/vnd.openxmlformats-officedocument.drawingml.diagramData+xml"/>
  <Override PartName="/ppt/diagrams/drawing40.xml" ContentType="application/vnd.ms-office.drawingml.diagramDrawing+xml"/>
  <Override PartName="/ppt/slides/slide49.xml" ContentType="application/vnd.openxmlformats-officedocument.presentationml.slide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diagrams/layout50.xml" ContentType="application/vnd.openxmlformats-officedocument.drawingml.diagramLayout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data51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diagrams/quickStyle19.xml" ContentType="application/vnd.openxmlformats-officedocument.drawingml.diagramStyle+xml"/>
  <Override PartName="/ppt/diagrams/data40.xml" ContentType="application/vnd.openxmlformats-officedocument.drawingml.diagramData+xml"/>
  <Override PartName="/ppt/slides/slide41.xml" ContentType="application/vnd.openxmlformats-officedocument.presentationml.slide+xml"/>
  <Override PartName="/ppt/diagrams/quickStyle55.xml" ContentType="application/vnd.openxmlformats-officedocument.drawingml.diagramStyle+xml"/>
  <Override PartName="/ppt/diagrams/drawing56.xml" ContentType="application/vnd.ms-office.drawingml.diagramDrawing+xml"/>
  <Override PartName="/ppt/slides/slide30.xml" ContentType="application/vnd.openxmlformats-officedocument.presentationml.slid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quickStyle44.xml" ContentType="application/vnd.openxmlformats-officedocument.drawingml.diagramStyle+xml"/>
  <Override PartName="/ppt/diagrams/layout55.xml" ContentType="application/vnd.openxmlformats-officedocument.drawingml.diagramLayout+xml"/>
  <Override PartName="/ppt/diagrams/drawing45.xml" ContentType="application/vnd.ms-office.drawingml.diagramDrawing+xml"/>
  <Override PartName="/ppt/diagrams/drawing34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quickStyle22.xml" ContentType="application/vnd.openxmlformats-officedocument.drawingml.diagramStyle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drawing23.xml" ContentType="application/vnd.ms-office.drawingml.diagramDrawing+xml"/>
  <Override PartName="/ppt/diagrams/colors6.xml" ContentType="application/vnd.openxmlformats-officedocument.drawingml.diagramColors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54.xml" ContentType="application/vnd.openxmlformats-officedocument.drawingml.diagramColors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layout22.xml" ContentType="application/vnd.openxmlformats-officedocument.drawingml.diagramLayout+xml"/>
  <Override PartName="/ppt/diagrams/colors43.xml" ContentType="application/vnd.openxmlformats-officedocument.drawingml.diagramColors+xml"/>
  <Override PartName="/ppt/diagrams/data56.xml" ContentType="application/vnd.openxmlformats-officedocument.drawingml.diagramData+xml"/>
  <Override PartName="/ppt/diagrams/drawing5.xml" ContentType="application/vnd.ms-office.drawingml.diagramDrawing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diagrams/quickStyle5.xml" ContentType="application/vnd.openxmlformats-officedocument.drawingml.diagramStyle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slides/slide46.xml" ContentType="application/vnd.openxmlformats-officedocument.presentationml.slide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quickStyle49.xml" ContentType="application/vnd.openxmlformats-officedocument.drawingml.diagramStyl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quickStyle38.xml" ContentType="application/vnd.openxmlformats-officedocument.drawingml.diagramStyle+xml"/>
  <Override PartName="/ppt/diagrams/drawing39.xml" ContentType="application/vnd.ms-office.drawingml.diagramDrawing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layout49.xml" ContentType="application/vnd.openxmlformats-officedocument.drawingml.diagramLayout+xml"/>
  <Override PartName="/ppt/diagrams/drawing28.xml" ContentType="application/vnd.ms-office.drawingml.diagramDrawing+xml"/>
  <Override PartName="/ppt/diagrams/drawing17.xml" ContentType="application/vnd.ms-office.drawingml.diagramDrawing+xml"/>
  <Override PartName="/ppt/diagrams/layout27.xml" ContentType="application/vnd.openxmlformats-officedocument.drawingml.diagramLayout+xml"/>
  <Override PartName="/ppt/diagrams/quickStyle52.xml" ContentType="application/vnd.openxmlformats-officedocument.drawingml.diagramStyle+xml"/>
  <Override PartName="/ppt/diagrams/drawing53.xml" ContentType="application/vnd.ms-office.drawingml.diagramDrawing+xml"/>
  <Override PartName="/ppt/diagrams/layout16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colors48.xml" ContentType="application/vnd.openxmlformats-officedocument.drawingml.diagramColors+xml"/>
  <Override PartName="/ppt/diagrams/drawing42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diagrams/layout52.xml" ContentType="application/vnd.openxmlformats-officedocument.drawingml.diagramLayout+xml"/>
  <Override PartName="/ppt/diagrams/colors55.xml" ContentType="application/vnd.openxmlformats-officedocument.drawingml.diagramColors+xml"/>
  <Override PartName="/ppt/diagrams/data57.xml" ContentType="application/vnd.openxmlformats-officedocument.drawingml.diagramData+xml"/>
  <Override PartName="/ppt/diagrams/drawing31.xml" ContentType="application/vnd.ms-office.drawingml.diagramDrawing+xml"/>
  <Override PartName="/ppt/diagrams/drawing20.xml" ContentType="application/vnd.ms-office.drawingml.diagramDrawing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colors51.xml" ContentType="application/vnd.openxmlformats-officedocument.drawingml.diagramColors+xml"/>
  <Override PartName="/ppt/diagrams/data53.xml" ContentType="application/vnd.openxmlformats-officedocument.drawingml.diagramData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diagrams/quickStyle57.xml" ContentType="application/vnd.openxmlformats-officedocument.drawingml.diagramStyle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diagrams/layout57.xml" ContentType="application/vnd.openxmlformats-officedocument.drawingml.diagramLayout+xml"/>
  <Override PartName="/ppt/diagrams/drawing47.xml" ContentType="application/vnd.ms-office.drawingml.diagramDrawing+xml"/>
  <Override PartName="/ppt/diagrams/drawing36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layout46.xml" ContentType="application/vnd.openxmlformats-officedocument.drawingml.diagramLayout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colors56.xml" ContentType="application/vnd.openxmlformats-officedocument.drawingml.diagramColors+xml"/>
  <Override PartName="/ppt/diagrams/drawing14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diagrams/drawing50.xml" ContentType="application/vnd.ms-office.drawingml.diagramDrawing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ata50.xml" ContentType="application/vnd.openxmlformats-officedocument.drawingml.diagramData+xml"/>
  <Override PartName="/ppt/diagrams/drawing19.xml" ContentType="application/vnd.ms-office.drawingml.diagramDrawing+xml"/>
  <Override PartName="/ppt/slides/slide51.xml" ContentType="application/vnd.openxmlformats-officedocument.presentationml.slide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diagrams/quickStyle54.xml" ContentType="application/vnd.openxmlformats-officedocument.drawingml.diagramStyle+xml"/>
  <Override PartName="/ppt/diagrams/drawing55.xml" ContentType="application/vnd.ms-office.drawingml.diagramDrawing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drawing44.xml" ContentType="application/vnd.ms-office.drawingml.diagramDrawing+xml"/>
  <Override PartName="/ppt/diagrams/layout2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layout54.xml" ContentType="application/vnd.openxmlformats-officedocument.drawingml.diagramLayout+xml"/>
  <Override PartName="/ppt/diagrams/drawing3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diagrams/drawing22.xml" ContentType="application/vnd.ms-office.drawingml.diagramDrawing+xml"/>
  <Override PartName="/ppt/diagrams/drawing11.xml" ContentType="application/vnd.ms-office.drawingml.diagramDrawing+xml"/>
  <Override PartName="/ppt/handoutMasters/handoutMaster1.xml" ContentType="application/vnd.openxmlformats-officedocument.presentationml.handoutMaster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53.xml" ContentType="application/vnd.openxmlformats-officedocument.drawingml.diagramColors+xml"/>
  <Override PartName="/ppt/diagrams/data55.xml" ContentType="application/vnd.openxmlformats-officedocument.drawingml.diagramData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quickStyle48.xml" ContentType="application/vnd.openxmlformats-officedocument.drawingml.diagramStyle+xml"/>
  <Override PartName="/ppt/diagrams/drawing38.xml" ContentType="application/vnd.ms-office.drawingml.diagramDrawing+xml"/>
  <Override PartName="/ppt/diagrams/drawing49.xml" ContentType="application/vnd.ms-office.drawingml.diagramDrawing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layout48.xml" ContentType="application/vnd.openxmlformats-officedocument.drawingml.diagramLayout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37.xml" ContentType="application/vnd.openxmlformats-officedocument.drawingml.diagramLayout+xml"/>
  <Override PartName="/ppt/diagrams/drawing16.xml" ContentType="application/vnd.ms-office.drawingml.diagramDrawing+xml"/>
  <Override PartName="/ppt/diagrams/layout15.xml" ContentType="application/vnd.openxmlformats-officedocument.drawingml.diagramLayout+xml"/>
  <Override PartName="/ppt/diagrams/layout26.xml" ContentType="application/vnd.openxmlformats-officedocument.drawingml.diagramLayout+xml"/>
  <Override PartName="/ppt/diagrams/colors47.xml" ContentType="application/vnd.openxmlformats-officedocument.drawingml.diagramColors+xml"/>
  <Override PartName="/ppt/diagrams/quickStyle51.xml" ContentType="application/vnd.openxmlformats-officedocument.drawingml.diagramStyle+xml"/>
  <Override PartName="/ppt/diagrams/drawing9.xml" ContentType="application/vnd.ms-office.drawingml.diagramDrawing+xml"/>
  <Override PartName="/ppt/diagrams/drawing52.xml" ContentType="application/vnd.ms-office.drawingml.diagramDrawing+xml"/>
  <Override PartName="/ppt/diagrams/drawing41.xml" ContentType="application/vnd.ms-office.drawingml.diagramDrawing+xml"/>
  <Override PartName="/ppt/diagrams/quickStyle9.xml" ContentType="application/vnd.openxmlformats-officedocument.drawingml.diagramStyle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ata49.xml" ContentType="application/vnd.openxmlformats-officedocument.drawingml.diagramData+xml"/>
  <Override PartName="/ppt/diagrams/layout51.xml" ContentType="application/vnd.openxmlformats-officedocument.drawingml.diagramLayout+xml"/>
  <Override PartName="/ppt/diagrams/drawing30.xml" ContentType="application/vnd.ms-office.drawingml.diagramDrawing+xml"/>
  <Override PartName="/ppt/diagrams/colors14.xml" ContentType="application/vnd.openxmlformats-officedocument.drawingml.diagramColors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diagrams/colors2.xml" ContentType="application/vnd.openxmlformats-officedocument.drawingml.diagramColors+xml"/>
  <Override PartName="/ppt/diagrams/data16.xml" ContentType="application/vnd.openxmlformats-officedocument.drawingml.diagramData+xml"/>
  <Override PartName="/ppt/diagrams/colors50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ata52.xml" ContentType="application/vnd.openxmlformats-officedocument.drawingml.diagramData+xml"/>
  <Override PartName="/ppt/diagrams/drawing1.xml" ContentType="application/vnd.ms-office.drawingml.diagramDrawing+xml"/>
  <Override PartName="/ppt/slides/slide53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data30.xml" ContentType="application/vnd.openxmlformats-officedocument.drawingml.diagramData+xml"/>
  <Override PartName="/ppt/diagrams/data41.xml" ContentType="application/vnd.openxmlformats-officedocument.drawingml.diagramData+xml"/>
  <Override PartName="/ppt/diagrams/quickStyle56.xml" ContentType="application/vnd.openxmlformats-officedocument.drawingml.diagramStyl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diagrams/quickStyle45.xml" ContentType="application/vnd.openxmlformats-officedocument.drawingml.diagramStyle+xml"/>
  <Override PartName="/ppt/diagrams/drawing46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quickStyle34.xml" ContentType="application/vnd.openxmlformats-officedocument.drawingml.diagramStyle+xml"/>
  <Override PartName="/ppt/diagrams/layout56.xml" ContentType="application/vnd.openxmlformats-officedocument.drawingml.diagramLayout+xml"/>
  <Override PartName="/ppt/diagrams/drawing35.xml" ContentType="application/vnd.ms-office.drawingml.diagramDrawing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layout45.xml" ContentType="application/vnd.openxmlformats-officedocument.drawingml.diagramLayout+xml"/>
  <Override PartName="/ppt/diagrams/drawing24.xml" ContentType="application/vnd.ms-office.drawingml.diagramDrawing+xml"/>
  <Override PartName="/ppt/diagrams/drawing1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461" r:id="rId2"/>
    <p:sldId id="462" r:id="rId3"/>
    <p:sldId id="256" r:id="rId4"/>
    <p:sldId id="426" r:id="rId5"/>
    <p:sldId id="400" r:id="rId6"/>
    <p:sldId id="383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1" r:id="rId17"/>
    <p:sldId id="425" r:id="rId18"/>
    <p:sldId id="413" r:id="rId19"/>
    <p:sldId id="416" r:id="rId20"/>
    <p:sldId id="417" r:id="rId21"/>
    <p:sldId id="419" r:id="rId22"/>
    <p:sldId id="418" r:id="rId23"/>
    <p:sldId id="420" r:id="rId24"/>
    <p:sldId id="422" r:id="rId25"/>
    <p:sldId id="423" r:id="rId26"/>
    <p:sldId id="424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45" r:id="rId45"/>
    <p:sldId id="446" r:id="rId46"/>
    <p:sldId id="447" r:id="rId47"/>
    <p:sldId id="448" r:id="rId48"/>
    <p:sldId id="449" r:id="rId49"/>
    <p:sldId id="450" r:id="rId50"/>
    <p:sldId id="451" r:id="rId51"/>
    <p:sldId id="452" r:id="rId52"/>
    <p:sldId id="453" r:id="rId53"/>
    <p:sldId id="454" r:id="rId54"/>
    <p:sldId id="455" r:id="rId55"/>
    <p:sldId id="456" r:id="rId56"/>
    <p:sldId id="459" r:id="rId57"/>
    <p:sldId id="457" r:id="rId58"/>
    <p:sldId id="460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88" autoAdjust="0"/>
    <p:restoredTop sz="94660" autoAdjust="0"/>
  </p:normalViewPr>
  <p:slideViewPr>
    <p:cSldViewPr>
      <p:cViewPr varScale="1">
        <p:scale>
          <a:sx n="67" d="100"/>
          <a:sy n="67" d="100"/>
        </p:scale>
        <p:origin x="-13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dirty="0" smtClean="0"/>
            <a:t>Web Technologies and Programming</a:t>
          </a:r>
        </a:p>
        <a:p>
          <a:pPr algn="ctr" rtl="0"/>
          <a:r>
            <a:rPr lang="en-US" sz="3600" dirty="0" smtClean="0"/>
            <a:t>Lecture </a:t>
          </a:r>
          <a:r>
            <a:rPr lang="en-US" sz="3600" dirty="0" smtClean="0"/>
            <a:t>04 </a:t>
          </a:r>
          <a:endParaRPr lang="en-US" sz="3600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66BA1CF2-C0EB-4153-BED2-ED34F9C628E6}" type="presOf" srcId="{1A4D2600-6C97-4F32-B00F-D96585924F45}" destId="{FE07BE64-8717-48DF-AE6A-829B547CC5F7}" srcOrd="0" destOrd="0" presId="urn:microsoft.com/office/officeart/2005/8/layout/vList2"/>
    <dgm:cxn modelId="{B867E9CA-BD7B-4D0C-9DE5-2FF0DBEA2726}" type="presOf" srcId="{FD71A567-23F0-42D0-A2E6-3886C0DAA8C4}" destId="{A066085A-9674-46E4-B0BF-D0C728A69A1C}" srcOrd="0" destOrd="0" presId="urn:microsoft.com/office/officeart/2005/8/layout/vList2"/>
    <dgm:cxn modelId="{5BFED659-20B1-4E16-8B12-4FE2130A5E54}" type="presParOf" srcId="{A066085A-9674-46E4-B0BF-D0C728A69A1C}" destId="{FE07BE64-8717-48DF-AE6A-829B547CC5F7}" srcOrd="0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9DC6A78-8693-4748-9320-6951F88F04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40DBD9-8452-49CC-8AD3-4086CF6E9C4C}">
      <dgm:prSet/>
      <dgm:spPr/>
      <dgm:t>
        <a:bodyPr/>
        <a:lstStyle/>
        <a:p>
          <a:pPr rtl="0"/>
          <a:r>
            <a:rPr lang="en-US" b="1" dirty="0" smtClean="0"/>
            <a:t>1.1 Class diagram…</a:t>
          </a:r>
          <a:endParaRPr lang="en-US" b="1" dirty="0"/>
        </a:p>
      </dgm:t>
    </dgm:pt>
    <dgm:pt modelId="{9537DD62-4296-40E1-8D5F-B66085F10CD8}" type="parTrans" cxnId="{D8D25568-B6B5-47CC-B90D-B4FAC7ADD5AC}">
      <dgm:prSet/>
      <dgm:spPr/>
      <dgm:t>
        <a:bodyPr/>
        <a:lstStyle/>
        <a:p>
          <a:endParaRPr lang="en-US"/>
        </a:p>
      </dgm:t>
    </dgm:pt>
    <dgm:pt modelId="{01F22306-2968-4FBA-96D5-9D518C991F0B}" type="sibTrans" cxnId="{D8D25568-B6B5-47CC-B90D-B4FAC7ADD5AC}">
      <dgm:prSet/>
      <dgm:spPr/>
      <dgm:t>
        <a:bodyPr/>
        <a:lstStyle/>
        <a:p>
          <a:endParaRPr lang="en-US"/>
        </a:p>
      </dgm:t>
    </dgm:pt>
    <dgm:pt modelId="{E2DA3E84-2536-4EDF-8F3B-6AE48910B14B}" type="pres">
      <dgm:prSet presAssocID="{39DC6A78-8693-4748-9320-6951F88F04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33F2F3-81BC-440E-AC16-8056629CCFE4}" type="pres">
      <dgm:prSet presAssocID="{3340DBD9-8452-49CC-8AD3-4086CF6E9C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D25568-B6B5-47CC-B90D-B4FAC7ADD5AC}" srcId="{39DC6A78-8693-4748-9320-6951F88F04F3}" destId="{3340DBD9-8452-49CC-8AD3-4086CF6E9C4C}" srcOrd="0" destOrd="0" parTransId="{9537DD62-4296-40E1-8D5F-B66085F10CD8}" sibTransId="{01F22306-2968-4FBA-96D5-9D518C991F0B}"/>
    <dgm:cxn modelId="{5B17AADF-A759-4A34-80AA-6FFD4C0F7C27}" type="presOf" srcId="{3340DBD9-8452-49CC-8AD3-4086CF6E9C4C}" destId="{A733F2F3-81BC-440E-AC16-8056629CCFE4}" srcOrd="0" destOrd="0" presId="urn:microsoft.com/office/officeart/2005/8/layout/vList2"/>
    <dgm:cxn modelId="{C471C171-620D-48CE-917B-53ADBD8BD0EB}" type="presOf" srcId="{39DC6A78-8693-4748-9320-6951F88F04F3}" destId="{E2DA3E84-2536-4EDF-8F3B-6AE48910B14B}" srcOrd="0" destOrd="0" presId="urn:microsoft.com/office/officeart/2005/8/layout/vList2"/>
    <dgm:cxn modelId="{4C3BFBF9-6FC4-4746-833E-A9D631C2960E}" type="presParOf" srcId="{E2DA3E84-2536-4EDF-8F3B-6AE48910B14B}" destId="{A733F2F3-81BC-440E-AC16-8056629CCF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9DC6A78-8693-4748-9320-6951F88F04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40DBD9-8452-49CC-8AD3-4086CF6E9C4C}">
      <dgm:prSet/>
      <dgm:spPr/>
      <dgm:t>
        <a:bodyPr/>
        <a:lstStyle/>
        <a:p>
          <a:pPr rtl="0"/>
          <a:r>
            <a:rPr lang="en-US" b="1" dirty="0" smtClean="0"/>
            <a:t>1.1 Class diagram…</a:t>
          </a:r>
          <a:endParaRPr lang="en-US" b="1" dirty="0"/>
        </a:p>
      </dgm:t>
    </dgm:pt>
    <dgm:pt modelId="{9537DD62-4296-40E1-8D5F-B66085F10CD8}" type="parTrans" cxnId="{D8D25568-B6B5-47CC-B90D-B4FAC7ADD5AC}">
      <dgm:prSet/>
      <dgm:spPr/>
      <dgm:t>
        <a:bodyPr/>
        <a:lstStyle/>
        <a:p>
          <a:endParaRPr lang="en-US"/>
        </a:p>
      </dgm:t>
    </dgm:pt>
    <dgm:pt modelId="{01F22306-2968-4FBA-96D5-9D518C991F0B}" type="sibTrans" cxnId="{D8D25568-B6B5-47CC-B90D-B4FAC7ADD5AC}">
      <dgm:prSet/>
      <dgm:spPr/>
      <dgm:t>
        <a:bodyPr/>
        <a:lstStyle/>
        <a:p>
          <a:endParaRPr lang="en-US"/>
        </a:p>
      </dgm:t>
    </dgm:pt>
    <dgm:pt modelId="{E2DA3E84-2536-4EDF-8F3B-6AE48910B14B}" type="pres">
      <dgm:prSet presAssocID="{39DC6A78-8693-4748-9320-6951F88F04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33F2F3-81BC-440E-AC16-8056629CCFE4}" type="pres">
      <dgm:prSet presAssocID="{3340DBD9-8452-49CC-8AD3-4086CF6E9C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D25568-B6B5-47CC-B90D-B4FAC7ADD5AC}" srcId="{39DC6A78-8693-4748-9320-6951F88F04F3}" destId="{3340DBD9-8452-49CC-8AD3-4086CF6E9C4C}" srcOrd="0" destOrd="0" parTransId="{9537DD62-4296-40E1-8D5F-B66085F10CD8}" sibTransId="{01F22306-2968-4FBA-96D5-9D518C991F0B}"/>
    <dgm:cxn modelId="{CEE69F64-3D4E-4C71-9DF1-27C31251967E}" type="presOf" srcId="{39DC6A78-8693-4748-9320-6951F88F04F3}" destId="{E2DA3E84-2536-4EDF-8F3B-6AE48910B14B}" srcOrd="0" destOrd="0" presId="urn:microsoft.com/office/officeart/2005/8/layout/vList2"/>
    <dgm:cxn modelId="{F62BE324-F548-4612-A0B9-7BF74CFAA7CD}" type="presOf" srcId="{3340DBD9-8452-49CC-8AD3-4086CF6E9C4C}" destId="{A733F2F3-81BC-440E-AC16-8056629CCFE4}" srcOrd="0" destOrd="0" presId="urn:microsoft.com/office/officeart/2005/8/layout/vList2"/>
    <dgm:cxn modelId="{9B454C5A-F8A1-44A1-9647-55886B9B61BC}" type="presParOf" srcId="{E2DA3E84-2536-4EDF-8F3B-6AE48910B14B}" destId="{A733F2F3-81BC-440E-AC16-8056629CCF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9DC6A78-8693-4748-9320-6951F88F04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40DBD9-8452-49CC-8AD3-4086CF6E9C4C}">
      <dgm:prSet/>
      <dgm:spPr/>
      <dgm:t>
        <a:bodyPr/>
        <a:lstStyle/>
        <a:p>
          <a:pPr rtl="0"/>
          <a:r>
            <a:rPr lang="en-US" b="1" dirty="0" smtClean="0"/>
            <a:t>1.1 Class diagram…</a:t>
          </a:r>
          <a:endParaRPr lang="en-US" b="1" dirty="0"/>
        </a:p>
      </dgm:t>
    </dgm:pt>
    <dgm:pt modelId="{9537DD62-4296-40E1-8D5F-B66085F10CD8}" type="parTrans" cxnId="{D8D25568-B6B5-47CC-B90D-B4FAC7ADD5AC}">
      <dgm:prSet/>
      <dgm:spPr/>
      <dgm:t>
        <a:bodyPr/>
        <a:lstStyle/>
        <a:p>
          <a:endParaRPr lang="en-US"/>
        </a:p>
      </dgm:t>
    </dgm:pt>
    <dgm:pt modelId="{01F22306-2968-4FBA-96D5-9D518C991F0B}" type="sibTrans" cxnId="{D8D25568-B6B5-47CC-B90D-B4FAC7ADD5AC}">
      <dgm:prSet/>
      <dgm:spPr/>
      <dgm:t>
        <a:bodyPr/>
        <a:lstStyle/>
        <a:p>
          <a:endParaRPr lang="en-US"/>
        </a:p>
      </dgm:t>
    </dgm:pt>
    <dgm:pt modelId="{E2DA3E84-2536-4EDF-8F3B-6AE48910B14B}" type="pres">
      <dgm:prSet presAssocID="{39DC6A78-8693-4748-9320-6951F88F04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33F2F3-81BC-440E-AC16-8056629CCFE4}" type="pres">
      <dgm:prSet presAssocID="{3340DBD9-8452-49CC-8AD3-4086CF6E9C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D25568-B6B5-47CC-B90D-B4FAC7ADD5AC}" srcId="{39DC6A78-8693-4748-9320-6951F88F04F3}" destId="{3340DBD9-8452-49CC-8AD3-4086CF6E9C4C}" srcOrd="0" destOrd="0" parTransId="{9537DD62-4296-40E1-8D5F-B66085F10CD8}" sibTransId="{01F22306-2968-4FBA-96D5-9D518C991F0B}"/>
    <dgm:cxn modelId="{1E5A3BF4-3846-4873-8CFA-266B0A151EE0}" type="presOf" srcId="{3340DBD9-8452-49CC-8AD3-4086CF6E9C4C}" destId="{A733F2F3-81BC-440E-AC16-8056629CCFE4}" srcOrd="0" destOrd="0" presId="urn:microsoft.com/office/officeart/2005/8/layout/vList2"/>
    <dgm:cxn modelId="{E4E7789D-BBE1-4763-A4A0-A410B69472A9}" type="presOf" srcId="{39DC6A78-8693-4748-9320-6951F88F04F3}" destId="{E2DA3E84-2536-4EDF-8F3B-6AE48910B14B}" srcOrd="0" destOrd="0" presId="urn:microsoft.com/office/officeart/2005/8/layout/vList2"/>
    <dgm:cxn modelId="{F49CD28A-FBC2-4DEA-8A7B-E866189E3D93}" type="presParOf" srcId="{E2DA3E84-2536-4EDF-8F3B-6AE48910B14B}" destId="{A733F2F3-81BC-440E-AC16-8056629CCF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9DC6A78-8693-4748-9320-6951F88F04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40DBD9-8452-49CC-8AD3-4086CF6E9C4C}">
      <dgm:prSet/>
      <dgm:spPr/>
      <dgm:t>
        <a:bodyPr/>
        <a:lstStyle/>
        <a:p>
          <a:pPr rtl="0"/>
          <a:r>
            <a:rPr lang="en-US" b="1" dirty="0" smtClean="0"/>
            <a:t>1.1 Class diagram…</a:t>
          </a:r>
          <a:endParaRPr lang="en-US" b="1" dirty="0"/>
        </a:p>
      </dgm:t>
    </dgm:pt>
    <dgm:pt modelId="{9537DD62-4296-40E1-8D5F-B66085F10CD8}" type="parTrans" cxnId="{D8D25568-B6B5-47CC-B90D-B4FAC7ADD5AC}">
      <dgm:prSet/>
      <dgm:spPr/>
      <dgm:t>
        <a:bodyPr/>
        <a:lstStyle/>
        <a:p>
          <a:endParaRPr lang="en-US"/>
        </a:p>
      </dgm:t>
    </dgm:pt>
    <dgm:pt modelId="{01F22306-2968-4FBA-96D5-9D518C991F0B}" type="sibTrans" cxnId="{D8D25568-B6B5-47CC-B90D-B4FAC7ADD5AC}">
      <dgm:prSet/>
      <dgm:spPr/>
      <dgm:t>
        <a:bodyPr/>
        <a:lstStyle/>
        <a:p>
          <a:endParaRPr lang="en-US"/>
        </a:p>
      </dgm:t>
    </dgm:pt>
    <dgm:pt modelId="{E2DA3E84-2536-4EDF-8F3B-6AE48910B14B}" type="pres">
      <dgm:prSet presAssocID="{39DC6A78-8693-4748-9320-6951F88F04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33F2F3-81BC-440E-AC16-8056629CCFE4}" type="pres">
      <dgm:prSet presAssocID="{3340DBD9-8452-49CC-8AD3-4086CF6E9C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6614FA-6DFB-4464-9EB4-30A66CAA2D93}" type="presOf" srcId="{39DC6A78-8693-4748-9320-6951F88F04F3}" destId="{E2DA3E84-2536-4EDF-8F3B-6AE48910B14B}" srcOrd="0" destOrd="0" presId="urn:microsoft.com/office/officeart/2005/8/layout/vList2"/>
    <dgm:cxn modelId="{D8D25568-B6B5-47CC-B90D-B4FAC7ADD5AC}" srcId="{39DC6A78-8693-4748-9320-6951F88F04F3}" destId="{3340DBD9-8452-49CC-8AD3-4086CF6E9C4C}" srcOrd="0" destOrd="0" parTransId="{9537DD62-4296-40E1-8D5F-B66085F10CD8}" sibTransId="{01F22306-2968-4FBA-96D5-9D518C991F0B}"/>
    <dgm:cxn modelId="{DB294CC5-9D88-47E5-A47F-7CCE986119C4}" type="presOf" srcId="{3340DBD9-8452-49CC-8AD3-4086CF6E9C4C}" destId="{A733F2F3-81BC-440E-AC16-8056629CCFE4}" srcOrd="0" destOrd="0" presId="urn:microsoft.com/office/officeart/2005/8/layout/vList2"/>
    <dgm:cxn modelId="{492D3E6F-0EA7-474D-A6D2-31183944A269}" type="presParOf" srcId="{E2DA3E84-2536-4EDF-8F3B-6AE48910B14B}" destId="{A733F2F3-81BC-440E-AC16-8056629CCF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9DC6A78-8693-4748-9320-6951F88F04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40DBD9-8452-49CC-8AD3-4086CF6E9C4C}">
      <dgm:prSet/>
      <dgm:spPr/>
      <dgm:t>
        <a:bodyPr/>
        <a:lstStyle/>
        <a:p>
          <a:pPr rtl="0"/>
          <a:r>
            <a:rPr lang="en-US" b="1" dirty="0" smtClean="0"/>
            <a:t>1.1 Class diagram…</a:t>
          </a:r>
          <a:endParaRPr lang="en-US" b="1" dirty="0"/>
        </a:p>
      </dgm:t>
    </dgm:pt>
    <dgm:pt modelId="{9537DD62-4296-40E1-8D5F-B66085F10CD8}" type="parTrans" cxnId="{D8D25568-B6B5-47CC-B90D-B4FAC7ADD5AC}">
      <dgm:prSet/>
      <dgm:spPr/>
      <dgm:t>
        <a:bodyPr/>
        <a:lstStyle/>
        <a:p>
          <a:endParaRPr lang="en-US"/>
        </a:p>
      </dgm:t>
    </dgm:pt>
    <dgm:pt modelId="{01F22306-2968-4FBA-96D5-9D518C991F0B}" type="sibTrans" cxnId="{D8D25568-B6B5-47CC-B90D-B4FAC7ADD5AC}">
      <dgm:prSet/>
      <dgm:spPr/>
      <dgm:t>
        <a:bodyPr/>
        <a:lstStyle/>
        <a:p>
          <a:endParaRPr lang="en-US"/>
        </a:p>
      </dgm:t>
    </dgm:pt>
    <dgm:pt modelId="{E2DA3E84-2536-4EDF-8F3B-6AE48910B14B}" type="pres">
      <dgm:prSet presAssocID="{39DC6A78-8693-4748-9320-6951F88F04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33F2F3-81BC-440E-AC16-8056629CCFE4}" type="pres">
      <dgm:prSet presAssocID="{3340DBD9-8452-49CC-8AD3-4086CF6E9C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D25568-B6B5-47CC-B90D-B4FAC7ADD5AC}" srcId="{39DC6A78-8693-4748-9320-6951F88F04F3}" destId="{3340DBD9-8452-49CC-8AD3-4086CF6E9C4C}" srcOrd="0" destOrd="0" parTransId="{9537DD62-4296-40E1-8D5F-B66085F10CD8}" sibTransId="{01F22306-2968-4FBA-96D5-9D518C991F0B}"/>
    <dgm:cxn modelId="{2F05DB6A-41D7-4CDE-9D18-8D790A6BE202}" type="presOf" srcId="{3340DBD9-8452-49CC-8AD3-4086CF6E9C4C}" destId="{A733F2F3-81BC-440E-AC16-8056629CCFE4}" srcOrd="0" destOrd="0" presId="urn:microsoft.com/office/officeart/2005/8/layout/vList2"/>
    <dgm:cxn modelId="{C88D6672-F5C4-4B68-94F7-654118536570}" type="presOf" srcId="{39DC6A78-8693-4748-9320-6951F88F04F3}" destId="{E2DA3E84-2536-4EDF-8F3B-6AE48910B14B}" srcOrd="0" destOrd="0" presId="urn:microsoft.com/office/officeart/2005/8/layout/vList2"/>
    <dgm:cxn modelId="{2D120069-1882-4718-B922-C3A29EF93E89}" type="presParOf" srcId="{E2DA3E84-2536-4EDF-8F3B-6AE48910B14B}" destId="{A733F2F3-81BC-440E-AC16-8056629CCF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9DC6A78-8693-4748-9320-6951F88F04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40DBD9-8452-49CC-8AD3-4086CF6E9C4C}">
      <dgm:prSet/>
      <dgm:spPr/>
      <dgm:t>
        <a:bodyPr/>
        <a:lstStyle/>
        <a:p>
          <a:pPr rtl="0"/>
          <a:r>
            <a:rPr lang="en-US" b="1" dirty="0" smtClean="0"/>
            <a:t>1.1 Class diagram…</a:t>
          </a:r>
          <a:endParaRPr lang="en-US" b="1" dirty="0"/>
        </a:p>
      </dgm:t>
    </dgm:pt>
    <dgm:pt modelId="{9537DD62-4296-40E1-8D5F-B66085F10CD8}" type="parTrans" cxnId="{D8D25568-B6B5-47CC-B90D-B4FAC7ADD5AC}">
      <dgm:prSet/>
      <dgm:spPr/>
      <dgm:t>
        <a:bodyPr/>
        <a:lstStyle/>
        <a:p>
          <a:endParaRPr lang="en-US"/>
        </a:p>
      </dgm:t>
    </dgm:pt>
    <dgm:pt modelId="{01F22306-2968-4FBA-96D5-9D518C991F0B}" type="sibTrans" cxnId="{D8D25568-B6B5-47CC-B90D-B4FAC7ADD5AC}">
      <dgm:prSet/>
      <dgm:spPr/>
      <dgm:t>
        <a:bodyPr/>
        <a:lstStyle/>
        <a:p>
          <a:endParaRPr lang="en-US"/>
        </a:p>
      </dgm:t>
    </dgm:pt>
    <dgm:pt modelId="{E2DA3E84-2536-4EDF-8F3B-6AE48910B14B}" type="pres">
      <dgm:prSet presAssocID="{39DC6A78-8693-4748-9320-6951F88F04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33F2F3-81BC-440E-AC16-8056629CCFE4}" type="pres">
      <dgm:prSet presAssocID="{3340DBD9-8452-49CC-8AD3-4086CF6E9C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EC105E-629F-429A-AB65-4996F0B77ABD}" type="presOf" srcId="{39DC6A78-8693-4748-9320-6951F88F04F3}" destId="{E2DA3E84-2536-4EDF-8F3B-6AE48910B14B}" srcOrd="0" destOrd="0" presId="urn:microsoft.com/office/officeart/2005/8/layout/vList2"/>
    <dgm:cxn modelId="{D8D25568-B6B5-47CC-B90D-B4FAC7ADD5AC}" srcId="{39DC6A78-8693-4748-9320-6951F88F04F3}" destId="{3340DBD9-8452-49CC-8AD3-4086CF6E9C4C}" srcOrd="0" destOrd="0" parTransId="{9537DD62-4296-40E1-8D5F-B66085F10CD8}" sibTransId="{01F22306-2968-4FBA-96D5-9D518C991F0B}"/>
    <dgm:cxn modelId="{92354872-65C0-4570-B1BB-8353D78CD792}" type="presOf" srcId="{3340DBD9-8452-49CC-8AD3-4086CF6E9C4C}" destId="{A733F2F3-81BC-440E-AC16-8056629CCFE4}" srcOrd="0" destOrd="0" presId="urn:microsoft.com/office/officeart/2005/8/layout/vList2"/>
    <dgm:cxn modelId="{4B07295F-A6EA-4E62-8029-05B3A862A20D}" type="presParOf" srcId="{E2DA3E84-2536-4EDF-8F3B-6AE48910B14B}" destId="{A733F2F3-81BC-440E-AC16-8056629CCF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9DC6A78-8693-4748-9320-6951F88F04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40DBD9-8452-49CC-8AD3-4086CF6E9C4C}">
      <dgm:prSet/>
      <dgm:spPr/>
      <dgm:t>
        <a:bodyPr/>
        <a:lstStyle/>
        <a:p>
          <a:pPr rtl="0"/>
          <a:r>
            <a:rPr lang="en-US" b="1" dirty="0" smtClean="0"/>
            <a:t>1.1 Class diagram…</a:t>
          </a:r>
          <a:endParaRPr lang="en-US" b="1" dirty="0"/>
        </a:p>
      </dgm:t>
    </dgm:pt>
    <dgm:pt modelId="{9537DD62-4296-40E1-8D5F-B66085F10CD8}" type="parTrans" cxnId="{D8D25568-B6B5-47CC-B90D-B4FAC7ADD5AC}">
      <dgm:prSet/>
      <dgm:spPr/>
      <dgm:t>
        <a:bodyPr/>
        <a:lstStyle/>
        <a:p>
          <a:endParaRPr lang="en-US"/>
        </a:p>
      </dgm:t>
    </dgm:pt>
    <dgm:pt modelId="{01F22306-2968-4FBA-96D5-9D518C991F0B}" type="sibTrans" cxnId="{D8D25568-B6B5-47CC-B90D-B4FAC7ADD5AC}">
      <dgm:prSet/>
      <dgm:spPr/>
      <dgm:t>
        <a:bodyPr/>
        <a:lstStyle/>
        <a:p>
          <a:endParaRPr lang="en-US"/>
        </a:p>
      </dgm:t>
    </dgm:pt>
    <dgm:pt modelId="{E2DA3E84-2536-4EDF-8F3B-6AE48910B14B}" type="pres">
      <dgm:prSet presAssocID="{39DC6A78-8693-4748-9320-6951F88F04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33F2F3-81BC-440E-AC16-8056629CCFE4}" type="pres">
      <dgm:prSet presAssocID="{3340DBD9-8452-49CC-8AD3-4086CF6E9C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D25568-B6B5-47CC-B90D-B4FAC7ADD5AC}" srcId="{39DC6A78-8693-4748-9320-6951F88F04F3}" destId="{3340DBD9-8452-49CC-8AD3-4086CF6E9C4C}" srcOrd="0" destOrd="0" parTransId="{9537DD62-4296-40E1-8D5F-B66085F10CD8}" sibTransId="{01F22306-2968-4FBA-96D5-9D518C991F0B}"/>
    <dgm:cxn modelId="{40BFE7D6-ADEC-46E8-AEB4-1EE7E8CEDF0C}" type="presOf" srcId="{39DC6A78-8693-4748-9320-6951F88F04F3}" destId="{E2DA3E84-2536-4EDF-8F3B-6AE48910B14B}" srcOrd="0" destOrd="0" presId="urn:microsoft.com/office/officeart/2005/8/layout/vList2"/>
    <dgm:cxn modelId="{07CDC477-6D3A-4122-867B-986B78EC282C}" type="presOf" srcId="{3340DBD9-8452-49CC-8AD3-4086CF6E9C4C}" destId="{A733F2F3-81BC-440E-AC16-8056629CCFE4}" srcOrd="0" destOrd="0" presId="urn:microsoft.com/office/officeart/2005/8/layout/vList2"/>
    <dgm:cxn modelId="{1F068A95-B21B-4C35-8854-D27F218F220E}" type="presParOf" srcId="{E2DA3E84-2536-4EDF-8F3B-6AE48910B14B}" destId="{A733F2F3-81BC-440E-AC16-8056629CCF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B46F676-5AAE-4F74-8AED-6B3BF95AAE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C5D263-CCC4-46E8-BA81-13E33C7FBBF9}">
      <dgm:prSet/>
      <dgm:spPr/>
      <dgm:t>
        <a:bodyPr/>
        <a:lstStyle/>
        <a:p>
          <a:pPr rtl="0"/>
          <a:r>
            <a:rPr lang="en-US" b="1" smtClean="0"/>
            <a:t>1.1 Class diagram…</a:t>
          </a:r>
          <a:endParaRPr lang="en-US" b="1"/>
        </a:p>
      </dgm:t>
    </dgm:pt>
    <dgm:pt modelId="{9E76631F-B28F-4078-BEAA-ED46C2AA64D8}" type="parTrans" cxnId="{4924ABCA-F8F6-40D9-A41E-E86E5D99F0AF}">
      <dgm:prSet/>
      <dgm:spPr/>
      <dgm:t>
        <a:bodyPr/>
        <a:lstStyle/>
        <a:p>
          <a:endParaRPr lang="en-US"/>
        </a:p>
      </dgm:t>
    </dgm:pt>
    <dgm:pt modelId="{0039B08C-AF26-44F4-9466-9EFE115F5CD7}" type="sibTrans" cxnId="{4924ABCA-F8F6-40D9-A41E-E86E5D99F0AF}">
      <dgm:prSet/>
      <dgm:spPr/>
      <dgm:t>
        <a:bodyPr/>
        <a:lstStyle/>
        <a:p>
          <a:endParaRPr lang="en-US"/>
        </a:p>
      </dgm:t>
    </dgm:pt>
    <dgm:pt modelId="{E2FCCECD-DC4B-4735-8BB6-75965D9C15AA}" type="pres">
      <dgm:prSet presAssocID="{2B46F676-5AAE-4F74-8AED-6B3BF95AAE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EDA3CD-D76F-4386-9CA5-68FBC916B3EE}" type="pres">
      <dgm:prSet presAssocID="{C1C5D263-CCC4-46E8-BA81-13E33C7FBBF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24ABCA-F8F6-40D9-A41E-E86E5D99F0AF}" srcId="{2B46F676-5AAE-4F74-8AED-6B3BF95AAEE4}" destId="{C1C5D263-CCC4-46E8-BA81-13E33C7FBBF9}" srcOrd="0" destOrd="0" parTransId="{9E76631F-B28F-4078-BEAA-ED46C2AA64D8}" sibTransId="{0039B08C-AF26-44F4-9466-9EFE115F5CD7}"/>
    <dgm:cxn modelId="{0C3153AA-8881-4818-A46F-4E345DC133FA}" type="presOf" srcId="{2B46F676-5AAE-4F74-8AED-6B3BF95AAEE4}" destId="{E2FCCECD-DC4B-4735-8BB6-75965D9C15AA}" srcOrd="0" destOrd="0" presId="urn:microsoft.com/office/officeart/2005/8/layout/vList2"/>
    <dgm:cxn modelId="{14FB95E7-BD50-480B-A45F-84211E2C3320}" type="presOf" srcId="{C1C5D263-CCC4-46E8-BA81-13E33C7FBBF9}" destId="{28EDA3CD-D76F-4386-9CA5-68FBC916B3EE}" srcOrd="0" destOrd="0" presId="urn:microsoft.com/office/officeart/2005/8/layout/vList2"/>
    <dgm:cxn modelId="{196458B2-AD98-40D1-BD55-D049870D7BEC}" type="presParOf" srcId="{E2FCCECD-DC4B-4735-8BB6-75965D9C15AA}" destId="{28EDA3CD-D76F-4386-9CA5-68FBC916B3E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BCC9959-174E-4633-9206-40BDAEFACD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D9FA67-25EE-43BA-B434-DFBEBAE0A04C}">
      <dgm:prSet/>
      <dgm:spPr/>
      <dgm:t>
        <a:bodyPr/>
        <a:lstStyle/>
        <a:p>
          <a:pPr rtl="0"/>
          <a:r>
            <a:rPr lang="en-US" b="1" dirty="0" smtClean="0"/>
            <a:t>1.1 Class diagram…</a:t>
          </a:r>
          <a:endParaRPr lang="en-US" b="1" dirty="0"/>
        </a:p>
      </dgm:t>
    </dgm:pt>
    <dgm:pt modelId="{6DD351D1-2F50-4134-88BE-BD7ECEEEA324}" type="parTrans" cxnId="{45DA7899-0328-4E77-A8A8-49941CBF57E6}">
      <dgm:prSet/>
      <dgm:spPr/>
      <dgm:t>
        <a:bodyPr/>
        <a:lstStyle/>
        <a:p>
          <a:endParaRPr lang="en-US" b="1"/>
        </a:p>
      </dgm:t>
    </dgm:pt>
    <dgm:pt modelId="{F31C175E-446F-4B84-AFA8-D9D43D6B2CC8}" type="sibTrans" cxnId="{45DA7899-0328-4E77-A8A8-49941CBF57E6}">
      <dgm:prSet/>
      <dgm:spPr/>
      <dgm:t>
        <a:bodyPr/>
        <a:lstStyle/>
        <a:p>
          <a:endParaRPr lang="en-US" b="1"/>
        </a:p>
      </dgm:t>
    </dgm:pt>
    <dgm:pt modelId="{5C0685B2-4DD0-4A02-A41D-8AF3D6385EBF}" type="pres">
      <dgm:prSet presAssocID="{EBCC9959-174E-4633-9206-40BDAEFACD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AFEC5A-51B4-4142-A700-EE8C34613E31}" type="pres">
      <dgm:prSet presAssocID="{42D9FA67-25EE-43BA-B434-DFBEBAE0A0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158CF2-039B-4401-8932-241A6AD6BF10}" type="presOf" srcId="{EBCC9959-174E-4633-9206-40BDAEFACDCD}" destId="{5C0685B2-4DD0-4A02-A41D-8AF3D6385EBF}" srcOrd="0" destOrd="0" presId="urn:microsoft.com/office/officeart/2005/8/layout/vList2"/>
    <dgm:cxn modelId="{45DA7899-0328-4E77-A8A8-49941CBF57E6}" srcId="{EBCC9959-174E-4633-9206-40BDAEFACDCD}" destId="{42D9FA67-25EE-43BA-B434-DFBEBAE0A04C}" srcOrd="0" destOrd="0" parTransId="{6DD351D1-2F50-4134-88BE-BD7ECEEEA324}" sibTransId="{F31C175E-446F-4B84-AFA8-D9D43D6B2CC8}"/>
    <dgm:cxn modelId="{D5C362CE-F3EA-45A6-A6BF-B93EFE260312}" type="presOf" srcId="{42D9FA67-25EE-43BA-B434-DFBEBAE0A04C}" destId="{29AFEC5A-51B4-4142-A700-EE8C34613E31}" srcOrd="0" destOrd="0" presId="urn:microsoft.com/office/officeart/2005/8/layout/vList2"/>
    <dgm:cxn modelId="{63387EA4-C766-4547-B2A0-784F25AD4F31}" type="presParOf" srcId="{5C0685B2-4DD0-4A02-A41D-8AF3D6385EBF}" destId="{29AFEC5A-51B4-4142-A700-EE8C34613E3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D354856-CDC0-4B4B-A252-032AA1B627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2E4D45-4E38-4F88-A4A5-9C457CF6EA41}">
      <dgm:prSet/>
      <dgm:spPr/>
      <dgm:t>
        <a:bodyPr/>
        <a:lstStyle/>
        <a:p>
          <a:pPr rtl="0"/>
          <a:r>
            <a:rPr lang="en-US" b="1" dirty="0" smtClean="0"/>
            <a:t>2. Navigation Modeling</a:t>
          </a:r>
          <a:endParaRPr lang="en-US" b="1" dirty="0"/>
        </a:p>
      </dgm:t>
    </dgm:pt>
    <dgm:pt modelId="{649F06E3-0A24-4903-9825-81878CD22A61}" type="parTrans" cxnId="{48AB9955-A5C5-4D7B-9FDE-D5FEEA8BD335}">
      <dgm:prSet/>
      <dgm:spPr/>
      <dgm:t>
        <a:bodyPr/>
        <a:lstStyle/>
        <a:p>
          <a:endParaRPr lang="en-US"/>
        </a:p>
      </dgm:t>
    </dgm:pt>
    <dgm:pt modelId="{907D5A34-D68F-4B44-8A8B-28F31692CFE0}" type="sibTrans" cxnId="{48AB9955-A5C5-4D7B-9FDE-D5FEEA8BD335}">
      <dgm:prSet/>
      <dgm:spPr/>
      <dgm:t>
        <a:bodyPr/>
        <a:lstStyle/>
        <a:p>
          <a:endParaRPr lang="en-US"/>
        </a:p>
      </dgm:t>
    </dgm:pt>
    <dgm:pt modelId="{013ECFD2-B958-428B-80FA-AD9E563E03BD}" type="pres">
      <dgm:prSet presAssocID="{5D354856-CDC0-4B4B-A252-032AA1B627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4B0F40-902A-4A10-B93E-E7E7A0CFAA9A}" type="pres">
      <dgm:prSet presAssocID="{632E4D45-4E38-4F88-A4A5-9C457CF6EA4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AB9955-A5C5-4D7B-9FDE-D5FEEA8BD335}" srcId="{5D354856-CDC0-4B4B-A252-032AA1B62778}" destId="{632E4D45-4E38-4F88-A4A5-9C457CF6EA41}" srcOrd="0" destOrd="0" parTransId="{649F06E3-0A24-4903-9825-81878CD22A61}" sibTransId="{907D5A34-D68F-4B44-8A8B-28F31692CFE0}"/>
    <dgm:cxn modelId="{5AF3DBBF-5E7D-4114-ADE9-39A942B42086}" type="presOf" srcId="{632E4D45-4E38-4F88-A4A5-9C457CF6EA41}" destId="{CB4B0F40-902A-4A10-B93E-E7E7A0CFAA9A}" srcOrd="0" destOrd="0" presId="urn:microsoft.com/office/officeart/2005/8/layout/vList2"/>
    <dgm:cxn modelId="{AB4C6A78-737B-431E-88C2-88D733D1A43E}" type="presOf" srcId="{5D354856-CDC0-4B4B-A252-032AA1B62778}" destId="{013ECFD2-B958-428B-80FA-AD9E563E03BD}" srcOrd="0" destOrd="0" presId="urn:microsoft.com/office/officeart/2005/8/layout/vList2"/>
    <dgm:cxn modelId="{26AE9C13-DD1A-4F03-8302-922B639E2858}" type="presParOf" srcId="{013ECFD2-B958-428B-80FA-AD9E563E03BD}" destId="{CB4B0F40-902A-4A10-B93E-E7E7A0CFAA9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C5E5C2-2CC9-4C43-A605-7900C8FC61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A4D7D3-5F69-449D-9B8F-FCCB2ECD2FEB}">
      <dgm:prSet/>
      <dgm:spPr/>
      <dgm:t>
        <a:bodyPr/>
        <a:lstStyle/>
        <a:p>
          <a:pPr rtl="0"/>
          <a:r>
            <a:rPr lang="en-US" b="1" smtClean="0"/>
            <a:t>Modeling web applications</a:t>
          </a:r>
          <a:endParaRPr lang="en-US"/>
        </a:p>
      </dgm:t>
    </dgm:pt>
    <dgm:pt modelId="{EAD55655-B735-4401-BA88-1E3E7D3BAE07}" type="parTrans" cxnId="{FA426BD1-7202-4450-8787-FA723CB0D42F}">
      <dgm:prSet/>
      <dgm:spPr/>
      <dgm:t>
        <a:bodyPr/>
        <a:lstStyle/>
        <a:p>
          <a:endParaRPr lang="en-US"/>
        </a:p>
      </dgm:t>
    </dgm:pt>
    <dgm:pt modelId="{FD46D79C-A5A3-458D-9D12-224A51BFDA69}" type="sibTrans" cxnId="{FA426BD1-7202-4450-8787-FA723CB0D42F}">
      <dgm:prSet/>
      <dgm:spPr/>
      <dgm:t>
        <a:bodyPr/>
        <a:lstStyle/>
        <a:p>
          <a:endParaRPr lang="en-US"/>
        </a:p>
      </dgm:t>
    </dgm:pt>
    <dgm:pt modelId="{5EBB91F3-F387-4E2C-A93B-AC48D45E6326}" type="pres">
      <dgm:prSet presAssocID="{67C5E5C2-2CC9-4C43-A605-7900C8FC61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D2EEF1-43A7-45CD-B3E3-A03EEEEF57CB}" type="pres">
      <dgm:prSet presAssocID="{AFA4D7D3-5F69-449D-9B8F-FCCB2ECD2FEB}" presName="parentText" presStyleLbl="node1" presStyleIdx="0" presStyleCnt="1" custLinFactNeighborX="980" custLinFactNeighborY="-11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426BD1-7202-4450-8787-FA723CB0D42F}" srcId="{67C5E5C2-2CC9-4C43-A605-7900C8FC613D}" destId="{AFA4D7D3-5F69-449D-9B8F-FCCB2ECD2FEB}" srcOrd="0" destOrd="0" parTransId="{EAD55655-B735-4401-BA88-1E3E7D3BAE07}" sibTransId="{FD46D79C-A5A3-458D-9D12-224A51BFDA69}"/>
    <dgm:cxn modelId="{ABBCA422-D0F6-42AE-AA97-7B481E1861CA}" type="presOf" srcId="{AFA4D7D3-5F69-449D-9B8F-FCCB2ECD2FEB}" destId="{AED2EEF1-43A7-45CD-B3E3-A03EEEEF57CB}" srcOrd="0" destOrd="0" presId="urn:microsoft.com/office/officeart/2005/8/layout/vList2"/>
    <dgm:cxn modelId="{BEEA5873-D0AD-4A99-B0DA-36DA9BB7FAAE}" type="presOf" srcId="{67C5E5C2-2CC9-4C43-A605-7900C8FC613D}" destId="{5EBB91F3-F387-4E2C-A93B-AC48D45E6326}" srcOrd="0" destOrd="0" presId="urn:microsoft.com/office/officeart/2005/8/layout/vList2"/>
    <dgm:cxn modelId="{D281BAE6-4209-4880-83F5-17D015AC1CF7}" type="presParOf" srcId="{5EBB91F3-F387-4E2C-A93B-AC48D45E6326}" destId="{AED2EEF1-43A7-45CD-B3E3-A03EEEEF57C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D354856-CDC0-4B4B-A252-032AA1B627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2E4D45-4E38-4F88-A4A5-9C457CF6EA41}">
      <dgm:prSet/>
      <dgm:spPr/>
      <dgm:t>
        <a:bodyPr/>
        <a:lstStyle/>
        <a:p>
          <a:pPr rtl="0"/>
          <a:r>
            <a:rPr lang="en-US" b="1" dirty="0" smtClean="0"/>
            <a:t>2. Navigation Modeling…</a:t>
          </a:r>
          <a:endParaRPr lang="en-US" b="1" dirty="0"/>
        </a:p>
      </dgm:t>
    </dgm:pt>
    <dgm:pt modelId="{649F06E3-0A24-4903-9825-81878CD22A61}" type="parTrans" cxnId="{48AB9955-A5C5-4D7B-9FDE-D5FEEA8BD335}">
      <dgm:prSet/>
      <dgm:spPr/>
      <dgm:t>
        <a:bodyPr/>
        <a:lstStyle/>
        <a:p>
          <a:endParaRPr lang="en-US"/>
        </a:p>
      </dgm:t>
    </dgm:pt>
    <dgm:pt modelId="{907D5A34-D68F-4B44-8A8B-28F31692CFE0}" type="sibTrans" cxnId="{48AB9955-A5C5-4D7B-9FDE-D5FEEA8BD335}">
      <dgm:prSet/>
      <dgm:spPr/>
      <dgm:t>
        <a:bodyPr/>
        <a:lstStyle/>
        <a:p>
          <a:endParaRPr lang="en-US"/>
        </a:p>
      </dgm:t>
    </dgm:pt>
    <dgm:pt modelId="{013ECFD2-B958-428B-80FA-AD9E563E03BD}" type="pres">
      <dgm:prSet presAssocID="{5D354856-CDC0-4B4B-A252-032AA1B627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4B0F40-902A-4A10-B93E-E7E7A0CFAA9A}" type="pres">
      <dgm:prSet presAssocID="{632E4D45-4E38-4F88-A4A5-9C457CF6EA4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467CBF-3554-4F60-9656-7AA823E133C9}" type="presOf" srcId="{632E4D45-4E38-4F88-A4A5-9C457CF6EA41}" destId="{CB4B0F40-902A-4A10-B93E-E7E7A0CFAA9A}" srcOrd="0" destOrd="0" presId="urn:microsoft.com/office/officeart/2005/8/layout/vList2"/>
    <dgm:cxn modelId="{EEC1A6A5-C115-4406-9F11-AA1AB80497DA}" type="presOf" srcId="{5D354856-CDC0-4B4B-A252-032AA1B62778}" destId="{013ECFD2-B958-428B-80FA-AD9E563E03BD}" srcOrd="0" destOrd="0" presId="urn:microsoft.com/office/officeart/2005/8/layout/vList2"/>
    <dgm:cxn modelId="{48AB9955-A5C5-4D7B-9FDE-D5FEEA8BD335}" srcId="{5D354856-CDC0-4B4B-A252-032AA1B62778}" destId="{632E4D45-4E38-4F88-A4A5-9C457CF6EA41}" srcOrd="0" destOrd="0" parTransId="{649F06E3-0A24-4903-9825-81878CD22A61}" sibTransId="{907D5A34-D68F-4B44-8A8B-28F31692CFE0}"/>
    <dgm:cxn modelId="{1482B503-780A-4AAE-A57F-F273ED1FA1E8}" type="presParOf" srcId="{013ECFD2-B958-428B-80FA-AD9E563E03BD}" destId="{CB4B0F40-902A-4A10-B93E-E7E7A0CFAA9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D354856-CDC0-4B4B-A252-032AA1B627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2E4D45-4E38-4F88-A4A5-9C457CF6EA41}">
      <dgm:prSet/>
      <dgm:spPr/>
      <dgm:t>
        <a:bodyPr/>
        <a:lstStyle/>
        <a:p>
          <a:pPr rtl="0"/>
          <a:r>
            <a:rPr lang="en-US" b="1" dirty="0" smtClean="0"/>
            <a:t>2. Navigation Modeling</a:t>
          </a:r>
          <a:endParaRPr lang="en-US" b="1" dirty="0"/>
        </a:p>
      </dgm:t>
    </dgm:pt>
    <dgm:pt modelId="{649F06E3-0A24-4903-9825-81878CD22A61}" type="parTrans" cxnId="{48AB9955-A5C5-4D7B-9FDE-D5FEEA8BD335}">
      <dgm:prSet/>
      <dgm:spPr/>
      <dgm:t>
        <a:bodyPr/>
        <a:lstStyle/>
        <a:p>
          <a:endParaRPr lang="en-US"/>
        </a:p>
      </dgm:t>
    </dgm:pt>
    <dgm:pt modelId="{907D5A34-D68F-4B44-8A8B-28F31692CFE0}" type="sibTrans" cxnId="{48AB9955-A5C5-4D7B-9FDE-D5FEEA8BD335}">
      <dgm:prSet/>
      <dgm:spPr/>
      <dgm:t>
        <a:bodyPr/>
        <a:lstStyle/>
        <a:p>
          <a:endParaRPr lang="en-US"/>
        </a:p>
      </dgm:t>
    </dgm:pt>
    <dgm:pt modelId="{013ECFD2-B958-428B-80FA-AD9E563E03BD}" type="pres">
      <dgm:prSet presAssocID="{5D354856-CDC0-4B4B-A252-032AA1B627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4B0F40-902A-4A10-B93E-E7E7A0CFAA9A}" type="pres">
      <dgm:prSet presAssocID="{632E4D45-4E38-4F88-A4A5-9C457CF6EA4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D42542-6264-4DFB-8E98-9ADD08144574}" type="presOf" srcId="{632E4D45-4E38-4F88-A4A5-9C457CF6EA41}" destId="{CB4B0F40-902A-4A10-B93E-E7E7A0CFAA9A}" srcOrd="0" destOrd="0" presId="urn:microsoft.com/office/officeart/2005/8/layout/vList2"/>
    <dgm:cxn modelId="{1C8DAAF6-D495-460E-83BE-43BF23FFDC25}" type="presOf" srcId="{5D354856-CDC0-4B4B-A252-032AA1B62778}" destId="{013ECFD2-B958-428B-80FA-AD9E563E03BD}" srcOrd="0" destOrd="0" presId="urn:microsoft.com/office/officeart/2005/8/layout/vList2"/>
    <dgm:cxn modelId="{48AB9955-A5C5-4D7B-9FDE-D5FEEA8BD335}" srcId="{5D354856-CDC0-4B4B-A252-032AA1B62778}" destId="{632E4D45-4E38-4F88-A4A5-9C457CF6EA41}" srcOrd="0" destOrd="0" parTransId="{649F06E3-0A24-4903-9825-81878CD22A61}" sibTransId="{907D5A34-D68F-4B44-8A8B-28F31692CFE0}"/>
    <dgm:cxn modelId="{C02702EC-8700-4DEE-A32E-32C40200B135}" type="presParOf" srcId="{013ECFD2-B958-428B-80FA-AD9E563E03BD}" destId="{CB4B0F40-902A-4A10-B93E-E7E7A0CFAA9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0211FC8-2648-4E96-88D0-1D81EC1867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12C6F8-73D3-40C3-ADCE-3B5C6A27C332}">
      <dgm:prSet/>
      <dgm:spPr/>
      <dgm:t>
        <a:bodyPr/>
        <a:lstStyle/>
        <a:p>
          <a:pPr rtl="0"/>
          <a:r>
            <a:rPr lang="en-US" b="1" dirty="0" smtClean="0"/>
            <a:t>2. Navigation modeling…</a:t>
          </a:r>
          <a:endParaRPr lang="en-US" b="1" dirty="0"/>
        </a:p>
      </dgm:t>
    </dgm:pt>
    <dgm:pt modelId="{593CAA49-42D5-48FE-84F7-0A2C21596418}" type="parTrans" cxnId="{0B2ABD25-19E4-4623-B143-41A3AECE7709}">
      <dgm:prSet/>
      <dgm:spPr/>
      <dgm:t>
        <a:bodyPr/>
        <a:lstStyle/>
        <a:p>
          <a:endParaRPr lang="en-US" b="1"/>
        </a:p>
      </dgm:t>
    </dgm:pt>
    <dgm:pt modelId="{EB75909A-F06B-4C3B-9F95-E95FE7519274}" type="sibTrans" cxnId="{0B2ABD25-19E4-4623-B143-41A3AECE7709}">
      <dgm:prSet/>
      <dgm:spPr/>
      <dgm:t>
        <a:bodyPr/>
        <a:lstStyle/>
        <a:p>
          <a:endParaRPr lang="en-US" b="1"/>
        </a:p>
      </dgm:t>
    </dgm:pt>
    <dgm:pt modelId="{2DF35B9B-DF1F-40A7-A6C8-B110CC127387}" type="pres">
      <dgm:prSet presAssocID="{20211FC8-2648-4E96-88D0-1D81EC18675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40D19A-743C-40E5-BC17-9651D971C83C}" type="pres">
      <dgm:prSet presAssocID="{5212C6F8-73D3-40C3-ADCE-3B5C6A27C33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A04C6A-56BE-4CE8-9BBF-5DAE21B53062}" type="presOf" srcId="{20211FC8-2648-4E96-88D0-1D81EC186759}" destId="{2DF35B9B-DF1F-40A7-A6C8-B110CC127387}" srcOrd="0" destOrd="0" presId="urn:microsoft.com/office/officeart/2005/8/layout/vList2"/>
    <dgm:cxn modelId="{0B2ABD25-19E4-4623-B143-41A3AECE7709}" srcId="{20211FC8-2648-4E96-88D0-1D81EC186759}" destId="{5212C6F8-73D3-40C3-ADCE-3B5C6A27C332}" srcOrd="0" destOrd="0" parTransId="{593CAA49-42D5-48FE-84F7-0A2C21596418}" sibTransId="{EB75909A-F06B-4C3B-9F95-E95FE7519274}"/>
    <dgm:cxn modelId="{53AA5A2A-C74C-40C6-AB8A-937B7AE4A24D}" type="presOf" srcId="{5212C6F8-73D3-40C3-ADCE-3B5C6A27C332}" destId="{B340D19A-743C-40E5-BC17-9651D971C83C}" srcOrd="0" destOrd="0" presId="urn:microsoft.com/office/officeart/2005/8/layout/vList2"/>
    <dgm:cxn modelId="{FF829755-0667-464B-97AD-8C06CFBBF6A0}" type="presParOf" srcId="{2DF35B9B-DF1F-40A7-A6C8-B110CC127387}" destId="{B340D19A-743C-40E5-BC17-9651D971C83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85AE859-5421-497F-9E99-5ABC06D995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C58A84-11F7-43AD-AC77-4FA1CEE0FFD3}">
      <dgm:prSet/>
      <dgm:spPr/>
      <dgm:t>
        <a:bodyPr/>
        <a:lstStyle/>
        <a:p>
          <a:pPr rtl="0"/>
          <a:r>
            <a:rPr lang="en-US" dirty="0" smtClean="0"/>
            <a:t>3. Presentation Modeling</a:t>
          </a:r>
          <a:endParaRPr lang="en-US" dirty="0"/>
        </a:p>
      </dgm:t>
    </dgm:pt>
    <dgm:pt modelId="{C59BC0A4-A4A0-45A6-8687-490008DF08AF}" type="parTrans" cxnId="{848A4B71-199C-44A9-8CE2-726C5DA99AC2}">
      <dgm:prSet/>
      <dgm:spPr/>
      <dgm:t>
        <a:bodyPr/>
        <a:lstStyle/>
        <a:p>
          <a:endParaRPr lang="en-US"/>
        </a:p>
      </dgm:t>
    </dgm:pt>
    <dgm:pt modelId="{085C3971-E627-44CC-83FB-1FFCEBD29764}" type="sibTrans" cxnId="{848A4B71-199C-44A9-8CE2-726C5DA99AC2}">
      <dgm:prSet/>
      <dgm:spPr/>
      <dgm:t>
        <a:bodyPr/>
        <a:lstStyle/>
        <a:p>
          <a:endParaRPr lang="en-US"/>
        </a:p>
      </dgm:t>
    </dgm:pt>
    <dgm:pt modelId="{35655060-9981-402E-9F94-800BDFB2E362}" type="pres">
      <dgm:prSet presAssocID="{085AE859-5421-497F-9E99-5ABC06D995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79B1E9-D11E-412F-9426-61ACE6F0F94A}" type="pres">
      <dgm:prSet presAssocID="{9FC58A84-11F7-43AD-AC77-4FA1CEE0FFD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A1AFD6-15C8-4173-8587-E8C8D36FA236}" type="presOf" srcId="{085AE859-5421-497F-9E99-5ABC06D99553}" destId="{35655060-9981-402E-9F94-800BDFB2E362}" srcOrd="0" destOrd="0" presId="urn:microsoft.com/office/officeart/2005/8/layout/vList2"/>
    <dgm:cxn modelId="{848A4B71-199C-44A9-8CE2-726C5DA99AC2}" srcId="{085AE859-5421-497F-9E99-5ABC06D99553}" destId="{9FC58A84-11F7-43AD-AC77-4FA1CEE0FFD3}" srcOrd="0" destOrd="0" parTransId="{C59BC0A4-A4A0-45A6-8687-490008DF08AF}" sibTransId="{085C3971-E627-44CC-83FB-1FFCEBD29764}"/>
    <dgm:cxn modelId="{D3878442-7D71-49F7-AB38-9CB327974F1B}" type="presOf" srcId="{9FC58A84-11F7-43AD-AC77-4FA1CEE0FFD3}" destId="{A979B1E9-D11E-412F-9426-61ACE6F0F94A}" srcOrd="0" destOrd="0" presId="urn:microsoft.com/office/officeart/2005/8/layout/vList2"/>
    <dgm:cxn modelId="{C61553FE-5790-48ED-AB6F-1A229AAE165A}" type="presParOf" srcId="{35655060-9981-402E-9F94-800BDFB2E362}" destId="{A979B1E9-D11E-412F-9426-61ACE6F0F94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22B178F-3210-4E1E-884F-1FA9E818B2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776632-46AE-496E-B6F6-1C7AC03A70D6}">
      <dgm:prSet/>
      <dgm:spPr/>
      <dgm:t>
        <a:bodyPr/>
        <a:lstStyle/>
        <a:p>
          <a:pPr rtl="0"/>
          <a:r>
            <a:rPr lang="en-US" b="1" smtClean="0"/>
            <a:t>3. Presentation Modeling…</a:t>
          </a:r>
          <a:endParaRPr lang="en-US"/>
        </a:p>
      </dgm:t>
    </dgm:pt>
    <dgm:pt modelId="{92ED8E32-523E-46D9-A39F-9D8B77334108}" type="parTrans" cxnId="{A19D3E66-F682-442C-94A1-061D69FB8581}">
      <dgm:prSet/>
      <dgm:spPr/>
      <dgm:t>
        <a:bodyPr/>
        <a:lstStyle/>
        <a:p>
          <a:endParaRPr lang="en-US"/>
        </a:p>
      </dgm:t>
    </dgm:pt>
    <dgm:pt modelId="{A63EA78D-943D-45E3-A4EE-ED1F60A94277}" type="sibTrans" cxnId="{A19D3E66-F682-442C-94A1-061D69FB8581}">
      <dgm:prSet/>
      <dgm:spPr/>
      <dgm:t>
        <a:bodyPr/>
        <a:lstStyle/>
        <a:p>
          <a:endParaRPr lang="en-US"/>
        </a:p>
      </dgm:t>
    </dgm:pt>
    <dgm:pt modelId="{ADE42A7C-0D69-4756-9391-86BD4369ED2F}" type="pres">
      <dgm:prSet presAssocID="{D22B178F-3210-4E1E-884F-1FA9E818B2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3F1BC1-BF29-46B7-9E36-E25994D5AC49}" type="pres">
      <dgm:prSet presAssocID="{50776632-46AE-496E-B6F6-1C7AC03A70D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6CCA28-2A59-421F-9A43-2D73CBB9E74E}" type="presOf" srcId="{50776632-46AE-496E-B6F6-1C7AC03A70D6}" destId="{893F1BC1-BF29-46B7-9E36-E25994D5AC49}" srcOrd="0" destOrd="0" presId="urn:microsoft.com/office/officeart/2005/8/layout/vList2"/>
    <dgm:cxn modelId="{7D75235B-EE09-4809-91DB-05FC952BF82D}" type="presOf" srcId="{D22B178F-3210-4E1E-884F-1FA9E818B243}" destId="{ADE42A7C-0D69-4756-9391-86BD4369ED2F}" srcOrd="0" destOrd="0" presId="urn:microsoft.com/office/officeart/2005/8/layout/vList2"/>
    <dgm:cxn modelId="{A19D3E66-F682-442C-94A1-061D69FB8581}" srcId="{D22B178F-3210-4E1E-884F-1FA9E818B243}" destId="{50776632-46AE-496E-B6F6-1C7AC03A70D6}" srcOrd="0" destOrd="0" parTransId="{92ED8E32-523E-46D9-A39F-9D8B77334108}" sibTransId="{A63EA78D-943D-45E3-A4EE-ED1F60A94277}"/>
    <dgm:cxn modelId="{039AA8C2-0D40-4C8E-8E1E-D544BE30A0EE}" type="presParOf" srcId="{ADE42A7C-0D69-4756-9391-86BD4369ED2F}" destId="{893F1BC1-BF29-46B7-9E36-E25994D5AC4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22B178F-3210-4E1E-884F-1FA9E818B2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776632-46AE-496E-B6F6-1C7AC03A70D6}">
      <dgm:prSet/>
      <dgm:spPr/>
      <dgm:t>
        <a:bodyPr/>
        <a:lstStyle/>
        <a:p>
          <a:pPr rtl="0"/>
          <a:r>
            <a:rPr lang="en-US" b="1" smtClean="0"/>
            <a:t>3. Presentation Modeling…</a:t>
          </a:r>
          <a:endParaRPr lang="en-US"/>
        </a:p>
      </dgm:t>
    </dgm:pt>
    <dgm:pt modelId="{92ED8E32-523E-46D9-A39F-9D8B77334108}" type="parTrans" cxnId="{A19D3E66-F682-442C-94A1-061D69FB8581}">
      <dgm:prSet/>
      <dgm:spPr/>
      <dgm:t>
        <a:bodyPr/>
        <a:lstStyle/>
        <a:p>
          <a:endParaRPr lang="en-US"/>
        </a:p>
      </dgm:t>
    </dgm:pt>
    <dgm:pt modelId="{A63EA78D-943D-45E3-A4EE-ED1F60A94277}" type="sibTrans" cxnId="{A19D3E66-F682-442C-94A1-061D69FB8581}">
      <dgm:prSet/>
      <dgm:spPr/>
      <dgm:t>
        <a:bodyPr/>
        <a:lstStyle/>
        <a:p>
          <a:endParaRPr lang="en-US"/>
        </a:p>
      </dgm:t>
    </dgm:pt>
    <dgm:pt modelId="{ADE42A7C-0D69-4756-9391-86BD4369ED2F}" type="pres">
      <dgm:prSet presAssocID="{D22B178F-3210-4E1E-884F-1FA9E818B2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3F1BC1-BF29-46B7-9E36-E25994D5AC49}" type="pres">
      <dgm:prSet presAssocID="{50776632-46AE-496E-B6F6-1C7AC03A70D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FF2270-E91E-4DDE-B201-8D74760478D7}" type="presOf" srcId="{50776632-46AE-496E-B6F6-1C7AC03A70D6}" destId="{893F1BC1-BF29-46B7-9E36-E25994D5AC49}" srcOrd="0" destOrd="0" presId="urn:microsoft.com/office/officeart/2005/8/layout/vList2"/>
    <dgm:cxn modelId="{A19D3E66-F682-442C-94A1-061D69FB8581}" srcId="{D22B178F-3210-4E1E-884F-1FA9E818B243}" destId="{50776632-46AE-496E-B6F6-1C7AC03A70D6}" srcOrd="0" destOrd="0" parTransId="{92ED8E32-523E-46D9-A39F-9D8B77334108}" sibTransId="{A63EA78D-943D-45E3-A4EE-ED1F60A94277}"/>
    <dgm:cxn modelId="{591F7A58-E397-4453-B37A-49990F6AE1CE}" type="presOf" srcId="{D22B178F-3210-4E1E-884F-1FA9E818B243}" destId="{ADE42A7C-0D69-4756-9391-86BD4369ED2F}" srcOrd="0" destOrd="0" presId="urn:microsoft.com/office/officeart/2005/8/layout/vList2"/>
    <dgm:cxn modelId="{C47790CA-3A1D-4F68-8506-4FD68FCB2947}" type="presParOf" srcId="{ADE42A7C-0D69-4756-9391-86BD4369ED2F}" destId="{893F1BC1-BF29-46B7-9E36-E25994D5AC4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22B178F-3210-4E1E-884F-1FA9E818B2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776632-46AE-496E-B6F6-1C7AC03A70D6}">
      <dgm:prSet/>
      <dgm:spPr/>
      <dgm:t>
        <a:bodyPr/>
        <a:lstStyle/>
        <a:p>
          <a:pPr rtl="0"/>
          <a:r>
            <a:rPr lang="en-US" b="1" smtClean="0"/>
            <a:t>3. Presentation Modeling…</a:t>
          </a:r>
          <a:endParaRPr lang="en-US"/>
        </a:p>
      </dgm:t>
    </dgm:pt>
    <dgm:pt modelId="{92ED8E32-523E-46D9-A39F-9D8B77334108}" type="parTrans" cxnId="{A19D3E66-F682-442C-94A1-061D69FB8581}">
      <dgm:prSet/>
      <dgm:spPr/>
      <dgm:t>
        <a:bodyPr/>
        <a:lstStyle/>
        <a:p>
          <a:endParaRPr lang="en-US"/>
        </a:p>
      </dgm:t>
    </dgm:pt>
    <dgm:pt modelId="{A63EA78D-943D-45E3-A4EE-ED1F60A94277}" type="sibTrans" cxnId="{A19D3E66-F682-442C-94A1-061D69FB8581}">
      <dgm:prSet/>
      <dgm:spPr/>
      <dgm:t>
        <a:bodyPr/>
        <a:lstStyle/>
        <a:p>
          <a:endParaRPr lang="en-US"/>
        </a:p>
      </dgm:t>
    </dgm:pt>
    <dgm:pt modelId="{ADE42A7C-0D69-4756-9391-86BD4369ED2F}" type="pres">
      <dgm:prSet presAssocID="{D22B178F-3210-4E1E-884F-1FA9E818B2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3F1BC1-BF29-46B7-9E36-E25994D5AC49}" type="pres">
      <dgm:prSet presAssocID="{50776632-46AE-496E-B6F6-1C7AC03A70D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EFA11D-D137-4D39-9104-8E21441EA17B}" type="presOf" srcId="{50776632-46AE-496E-B6F6-1C7AC03A70D6}" destId="{893F1BC1-BF29-46B7-9E36-E25994D5AC49}" srcOrd="0" destOrd="0" presId="urn:microsoft.com/office/officeart/2005/8/layout/vList2"/>
    <dgm:cxn modelId="{4F8988E2-5CAB-4FBC-B575-6BC234B6D40B}" type="presOf" srcId="{D22B178F-3210-4E1E-884F-1FA9E818B243}" destId="{ADE42A7C-0D69-4756-9391-86BD4369ED2F}" srcOrd="0" destOrd="0" presId="urn:microsoft.com/office/officeart/2005/8/layout/vList2"/>
    <dgm:cxn modelId="{A19D3E66-F682-442C-94A1-061D69FB8581}" srcId="{D22B178F-3210-4E1E-884F-1FA9E818B243}" destId="{50776632-46AE-496E-B6F6-1C7AC03A70D6}" srcOrd="0" destOrd="0" parTransId="{92ED8E32-523E-46D9-A39F-9D8B77334108}" sibTransId="{A63EA78D-943D-45E3-A4EE-ED1F60A94277}"/>
    <dgm:cxn modelId="{CE6902E8-6D4D-480A-B0F2-21223A7A42AD}" type="presParOf" srcId="{ADE42A7C-0D69-4756-9391-86BD4369ED2F}" destId="{893F1BC1-BF29-46B7-9E36-E25994D5AC4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7C5E5C2-2CC9-4C43-A605-7900C8FC61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A4D7D3-5F69-449D-9B8F-FCCB2ECD2FEB}">
      <dgm:prSet custT="1"/>
      <dgm:spPr/>
      <dgm:t>
        <a:bodyPr/>
        <a:lstStyle/>
        <a:p>
          <a:pPr algn="ctr" rtl="0"/>
          <a:r>
            <a:rPr lang="en-US" sz="4400" b="1" dirty="0" smtClean="0"/>
            <a:t>Implementing and testing web applications</a:t>
          </a:r>
          <a:endParaRPr lang="en-US" sz="4400" dirty="0"/>
        </a:p>
      </dgm:t>
    </dgm:pt>
    <dgm:pt modelId="{EAD55655-B735-4401-BA88-1E3E7D3BAE07}" type="parTrans" cxnId="{FA426BD1-7202-4450-8787-FA723CB0D42F}">
      <dgm:prSet/>
      <dgm:spPr/>
      <dgm:t>
        <a:bodyPr/>
        <a:lstStyle/>
        <a:p>
          <a:endParaRPr lang="en-US"/>
        </a:p>
      </dgm:t>
    </dgm:pt>
    <dgm:pt modelId="{FD46D79C-A5A3-458D-9D12-224A51BFDA69}" type="sibTrans" cxnId="{FA426BD1-7202-4450-8787-FA723CB0D42F}">
      <dgm:prSet/>
      <dgm:spPr/>
      <dgm:t>
        <a:bodyPr/>
        <a:lstStyle/>
        <a:p>
          <a:endParaRPr lang="en-US"/>
        </a:p>
      </dgm:t>
    </dgm:pt>
    <dgm:pt modelId="{5EBB91F3-F387-4E2C-A93B-AC48D45E6326}" type="pres">
      <dgm:prSet presAssocID="{67C5E5C2-2CC9-4C43-A605-7900C8FC61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D2EEF1-43A7-45CD-B3E3-A03EEEEF57CB}" type="pres">
      <dgm:prSet presAssocID="{AFA4D7D3-5F69-449D-9B8F-FCCB2ECD2FEB}" presName="parentText" presStyleLbl="node1" presStyleIdx="0" presStyleCnt="1" custScaleY="3851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981CB9-250E-4B08-80C1-6C0363E47BA1}" type="presOf" srcId="{67C5E5C2-2CC9-4C43-A605-7900C8FC613D}" destId="{5EBB91F3-F387-4E2C-A93B-AC48D45E6326}" srcOrd="0" destOrd="0" presId="urn:microsoft.com/office/officeart/2005/8/layout/vList2"/>
    <dgm:cxn modelId="{F2D2906C-C1F1-489D-90C9-7DC1E32E30E3}" type="presOf" srcId="{AFA4D7D3-5F69-449D-9B8F-FCCB2ECD2FEB}" destId="{AED2EEF1-43A7-45CD-B3E3-A03EEEEF57CB}" srcOrd="0" destOrd="0" presId="urn:microsoft.com/office/officeart/2005/8/layout/vList2"/>
    <dgm:cxn modelId="{FA426BD1-7202-4450-8787-FA723CB0D42F}" srcId="{67C5E5C2-2CC9-4C43-A605-7900C8FC613D}" destId="{AFA4D7D3-5F69-449D-9B8F-FCCB2ECD2FEB}" srcOrd="0" destOrd="0" parTransId="{EAD55655-B735-4401-BA88-1E3E7D3BAE07}" sibTransId="{FD46D79C-A5A3-458D-9D12-224A51BFDA69}"/>
    <dgm:cxn modelId="{D43695E2-0AFA-4B3A-B1E7-775914BEF2F6}" type="presParOf" srcId="{5EBB91F3-F387-4E2C-A93B-AC48D45E6326}" destId="{AED2EEF1-43A7-45CD-B3E3-A03EEEEF57C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1. Technologies for web applications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D64292-457B-42AD-BBD2-4D44461351BB}" type="presOf" srcId="{74C1F89D-0AF5-4F5C-AED8-DF9DA2E44060}" destId="{F40EE6C2-F46F-4976-A831-8C2BEB403DD9}" srcOrd="0" destOrd="0" presId="urn:microsoft.com/office/officeart/2005/8/layout/vList2"/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176EA504-C99D-48FE-930A-C3628DFCF9F7}" type="presOf" srcId="{738E8C2A-7F58-4AA8-8EB6-B551E90C5F61}" destId="{AA00D713-009F-49D8-8EF9-BFDE0E806D9D}" srcOrd="0" destOrd="0" presId="urn:microsoft.com/office/officeart/2005/8/layout/vList2"/>
    <dgm:cxn modelId="{7B886262-9BB5-404B-88A3-A77A5D28D991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1. Technologies for web applications…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254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4BE30E35-3046-4704-8A66-DB590A7AA06F}" type="presOf" srcId="{74C1F89D-0AF5-4F5C-AED8-DF9DA2E44060}" destId="{F40EE6C2-F46F-4976-A831-8C2BEB403DD9}" srcOrd="0" destOrd="0" presId="urn:microsoft.com/office/officeart/2005/8/layout/vList2"/>
    <dgm:cxn modelId="{DB27DC13-D7F0-4371-8AE6-85C46C6B95B0}" type="presOf" srcId="{738E8C2A-7F58-4AA8-8EB6-B551E90C5F61}" destId="{AA00D713-009F-49D8-8EF9-BFDE0E806D9D}" srcOrd="0" destOrd="0" presId="urn:microsoft.com/office/officeart/2005/8/layout/vList2"/>
    <dgm:cxn modelId="{37224FB2-8E5B-40BA-AC80-0D9E398939DB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C5E5C2-2CC9-4C43-A605-7900C8FC61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A4D7D3-5F69-449D-9B8F-FCCB2ECD2FEB}">
      <dgm:prSet custT="1"/>
      <dgm:spPr/>
      <dgm:t>
        <a:bodyPr/>
        <a:lstStyle/>
        <a:p>
          <a:pPr algn="ctr" rtl="0"/>
          <a:r>
            <a:rPr lang="en-US" sz="4400" b="1" dirty="0" smtClean="0"/>
            <a:t>Implementing and testing web applications</a:t>
          </a:r>
          <a:endParaRPr lang="en-US" sz="4400" dirty="0"/>
        </a:p>
      </dgm:t>
    </dgm:pt>
    <dgm:pt modelId="{EAD55655-B735-4401-BA88-1E3E7D3BAE07}" type="parTrans" cxnId="{FA426BD1-7202-4450-8787-FA723CB0D42F}">
      <dgm:prSet/>
      <dgm:spPr/>
      <dgm:t>
        <a:bodyPr/>
        <a:lstStyle/>
        <a:p>
          <a:endParaRPr lang="en-US"/>
        </a:p>
      </dgm:t>
    </dgm:pt>
    <dgm:pt modelId="{FD46D79C-A5A3-458D-9D12-224A51BFDA69}" type="sibTrans" cxnId="{FA426BD1-7202-4450-8787-FA723CB0D42F}">
      <dgm:prSet/>
      <dgm:spPr/>
      <dgm:t>
        <a:bodyPr/>
        <a:lstStyle/>
        <a:p>
          <a:endParaRPr lang="en-US"/>
        </a:p>
      </dgm:t>
    </dgm:pt>
    <dgm:pt modelId="{5EBB91F3-F387-4E2C-A93B-AC48D45E6326}" type="pres">
      <dgm:prSet presAssocID="{67C5E5C2-2CC9-4C43-A605-7900C8FC61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D2EEF1-43A7-45CD-B3E3-A03EEEEF57CB}" type="pres">
      <dgm:prSet presAssocID="{AFA4D7D3-5F69-449D-9B8F-FCCB2ECD2FEB}" presName="parentText" presStyleLbl="node1" presStyleIdx="0" presStyleCnt="1" custScaleY="385161" custLinFactNeighborX="-1923" custLinFactNeighborY="-5038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A7B5B0-084A-471E-A21C-3AFE9E133171}" type="presOf" srcId="{AFA4D7D3-5F69-449D-9B8F-FCCB2ECD2FEB}" destId="{AED2EEF1-43A7-45CD-B3E3-A03EEEEF57CB}" srcOrd="0" destOrd="0" presId="urn:microsoft.com/office/officeart/2005/8/layout/vList2"/>
    <dgm:cxn modelId="{16A789AA-44CF-4D62-A077-6A2E14157DFB}" type="presOf" srcId="{67C5E5C2-2CC9-4C43-A605-7900C8FC613D}" destId="{5EBB91F3-F387-4E2C-A93B-AC48D45E6326}" srcOrd="0" destOrd="0" presId="urn:microsoft.com/office/officeart/2005/8/layout/vList2"/>
    <dgm:cxn modelId="{FA426BD1-7202-4450-8787-FA723CB0D42F}" srcId="{67C5E5C2-2CC9-4C43-A605-7900C8FC613D}" destId="{AFA4D7D3-5F69-449D-9B8F-FCCB2ECD2FEB}" srcOrd="0" destOrd="0" parTransId="{EAD55655-B735-4401-BA88-1E3E7D3BAE07}" sibTransId="{FD46D79C-A5A3-458D-9D12-224A51BFDA69}"/>
    <dgm:cxn modelId="{104AE344-34E2-4A8A-83CB-E7C2ECE8CFD7}" type="presParOf" srcId="{5EBB91F3-F387-4E2C-A93B-AC48D45E6326}" destId="{AED2EEF1-43A7-45CD-B3E3-A03EEEEF57C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1.1 client/server communication on the web 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434747-C53D-49BA-B7D1-4CF423B7EDC6}" type="presOf" srcId="{738E8C2A-7F58-4AA8-8EB6-B551E90C5F61}" destId="{AA00D713-009F-49D8-8EF9-BFDE0E806D9D}" srcOrd="0" destOrd="0" presId="urn:microsoft.com/office/officeart/2005/8/layout/vList2"/>
    <dgm:cxn modelId="{CED6F08E-39B4-49BA-8383-49E3BDC46DCA}" type="presOf" srcId="{74C1F89D-0AF5-4F5C-AED8-DF9DA2E44060}" destId="{F40EE6C2-F46F-4976-A831-8C2BEB403DD9}" srcOrd="0" destOrd="0" presId="urn:microsoft.com/office/officeart/2005/8/layout/vList2"/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BB8E14D3-56FD-4169-BCB4-419E11719BAF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1.1 client/server communication on the web 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6C921D90-08BB-4A9F-A71D-D2D2F336FE3E}" type="presOf" srcId="{74C1F89D-0AF5-4F5C-AED8-DF9DA2E44060}" destId="{F40EE6C2-F46F-4976-A831-8C2BEB403DD9}" srcOrd="0" destOrd="0" presId="urn:microsoft.com/office/officeart/2005/8/layout/vList2"/>
    <dgm:cxn modelId="{B361814C-F8C3-42BF-B94D-C19CF9D147BA}" type="presOf" srcId="{738E8C2A-7F58-4AA8-8EB6-B551E90C5F61}" destId="{AA00D713-009F-49D8-8EF9-BFDE0E806D9D}" srcOrd="0" destOrd="0" presId="urn:microsoft.com/office/officeart/2005/8/layout/vList2"/>
    <dgm:cxn modelId="{264CBCBC-B861-4244-84DA-F2F3B5946E89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1.1 client/server communication on the web 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DD913E24-2332-482C-AB9F-B714D110D560}" type="presOf" srcId="{74C1F89D-0AF5-4F5C-AED8-DF9DA2E44060}" destId="{F40EE6C2-F46F-4976-A831-8C2BEB403DD9}" srcOrd="0" destOrd="0" presId="urn:microsoft.com/office/officeart/2005/8/layout/vList2"/>
    <dgm:cxn modelId="{13D7E7C2-D4C9-4DE4-953E-4D59E78F6BD9}" type="presOf" srcId="{738E8C2A-7F58-4AA8-8EB6-B551E90C5F61}" destId="{AA00D713-009F-49D8-8EF9-BFDE0E806D9D}" srcOrd="0" destOrd="0" presId="urn:microsoft.com/office/officeart/2005/8/layout/vList2"/>
    <dgm:cxn modelId="{67ADF379-8DF4-4433-9D39-21514C000F86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1.1 client/server communication on the web 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F085BAAF-0F74-4C1F-B164-C354808CA5F8}" type="presOf" srcId="{738E8C2A-7F58-4AA8-8EB6-B551E90C5F61}" destId="{AA00D713-009F-49D8-8EF9-BFDE0E806D9D}" srcOrd="0" destOrd="0" presId="urn:microsoft.com/office/officeart/2005/8/layout/vList2"/>
    <dgm:cxn modelId="{B49102AC-838F-4FFA-8A0A-6A1CAB6E56AF}" type="presOf" srcId="{74C1F89D-0AF5-4F5C-AED8-DF9DA2E44060}" destId="{F40EE6C2-F46F-4976-A831-8C2BEB403DD9}" srcOrd="0" destOrd="0" presId="urn:microsoft.com/office/officeart/2005/8/layout/vList2"/>
    <dgm:cxn modelId="{A543C796-B0C1-4BDB-A75B-C89E73C5C281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1.2 Client-side technologies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590AE3E3-2A7E-4A1D-8ED3-95396952C11D}" type="presOf" srcId="{74C1F89D-0AF5-4F5C-AED8-DF9DA2E44060}" destId="{F40EE6C2-F46F-4976-A831-8C2BEB403DD9}" srcOrd="0" destOrd="0" presId="urn:microsoft.com/office/officeart/2005/8/layout/vList2"/>
    <dgm:cxn modelId="{68B9B704-8E75-464B-9071-A88F966CACDD}" type="presOf" srcId="{738E8C2A-7F58-4AA8-8EB6-B551E90C5F61}" destId="{AA00D713-009F-49D8-8EF9-BFDE0E806D9D}" srcOrd="0" destOrd="0" presId="urn:microsoft.com/office/officeart/2005/8/layout/vList2"/>
    <dgm:cxn modelId="{4982AD8F-4966-4911-9C78-78EDEF9E9796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1.2 Client-side technologies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A4AE58EC-F7C5-4EDF-BF70-EDB259279940}" type="presOf" srcId="{738E8C2A-7F58-4AA8-8EB6-B551E90C5F61}" destId="{AA00D713-009F-49D8-8EF9-BFDE0E806D9D}" srcOrd="0" destOrd="0" presId="urn:microsoft.com/office/officeart/2005/8/layout/vList2"/>
    <dgm:cxn modelId="{49A4AE0F-393E-4358-B836-4440292B5C08}" type="presOf" srcId="{74C1F89D-0AF5-4F5C-AED8-DF9DA2E44060}" destId="{F40EE6C2-F46F-4976-A831-8C2BEB403DD9}" srcOrd="0" destOrd="0" presId="urn:microsoft.com/office/officeart/2005/8/layout/vList2"/>
    <dgm:cxn modelId="{09459949-FB29-484B-A299-53DB738C537F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1.2 Client-side technologies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7BDC1D6D-BA98-4F8B-AA71-DCA8129D6AD6}" type="presOf" srcId="{738E8C2A-7F58-4AA8-8EB6-B551E90C5F61}" destId="{AA00D713-009F-49D8-8EF9-BFDE0E806D9D}" srcOrd="0" destOrd="0" presId="urn:microsoft.com/office/officeart/2005/8/layout/vList2"/>
    <dgm:cxn modelId="{0E8B338A-0DF4-4965-B220-31F31696C314}" type="presOf" srcId="{74C1F89D-0AF5-4F5C-AED8-DF9DA2E44060}" destId="{F40EE6C2-F46F-4976-A831-8C2BEB403DD9}" srcOrd="0" destOrd="0" presId="urn:microsoft.com/office/officeart/2005/8/layout/vList2"/>
    <dgm:cxn modelId="{84495666-BD63-406C-9552-3F1651B2A6F7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1.3 Document specific technologies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55AA11-BF20-4B33-8467-2CFDCC711F96}" type="presOf" srcId="{74C1F89D-0AF5-4F5C-AED8-DF9DA2E44060}" destId="{F40EE6C2-F46F-4976-A831-8C2BEB403DD9}" srcOrd="0" destOrd="0" presId="urn:microsoft.com/office/officeart/2005/8/layout/vList2"/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EA1AE20A-FDE3-45C3-AD98-9851CE9ADD19}" type="presOf" srcId="{738E8C2A-7F58-4AA8-8EB6-B551E90C5F61}" destId="{AA00D713-009F-49D8-8EF9-BFDE0E806D9D}" srcOrd="0" destOrd="0" presId="urn:microsoft.com/office/officeart/2005/8/layout/vList2"/>
    <dgm:cxn modelId="{684F0E76-CB25-4DC9-AA02-E369C5558EC8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1.4 Server side technologies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CE0F9B-B721-4006-8642-E592E89E6C1B}" type="presOf" srcId="{74C1F89D-0AF5-4F5C-AED8-DF9DA2E44060}" destId="{F40EE6C2-F46F-4976-A831-8C2BEB403DD9}" srcOrd="0" destOrd="0" presId="urn:microsoft.com/office/officeart/2005/8/layout/vList2"/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48EC26B6-91CD-4AAC-946E-7D6074C76423}" type="presOf" srcId="{738E8C2A-7F58-4AA8-8EB6-B551E90C5F61}" destId="{AA00D713-009F-49D8-8EF9-BFDE0E806D9D}" srcOrd="0" destOrd="0" presId="urn:microsoft.com/office/officeart/2005/8/layout/vList2"/>
    <dgm:cxn modelId="{485BC4BF-E0F7-4C0F-B0BD-031C00F47C69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1.4 Server side technologies…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1BF3AC21-4199-457A-A1B2-5EE351E13C24}" type="presOf" srcId="{738E8C2A-7F58-4AA8-8EB6-B551E90C5F61}" destId="{AA00D713-009F-49D8-8EF9-BFDE0E806D9D}" srcOrd="0" destOrd="0" presId="urn:microsoft.com/office/officeart/2005/8/layout/vList2"/>
    <dgm:cxn modelId="{D4C4C4E3-01E7-4FF6-B18A-A2825A69B526}" type="presOf" srcId="{74C1F89D-0AF5-4F5C-AED8-DF9DA2E44060}" destId="{F40EE6C2-F46F-4976-A831-8C2BEB403DD9}" srcOrd="0" destOrd="0" presId="urn:microsoft.com/office/officeart/2005/8/layout/vList2"/>
    <dgm:cxn modelId="{7F3EF97A-A115-42A0-A3BF-E01B4764DCA6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6B42E9-214F-4D8E-896B-26A6934439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FF219B-A4F5-4B44-A858-4AB89F322459}">
      <dgm:prSet/>
      <dgm:spPr/>
      <dgm:t>
        <a:bodyPr/>
        <a:lstStyle/>
        <a:p>
          <a:pPr rtl="0"/>
          <a:r>
            <a:rPr lang="en-US" dirty="0" smtClean="0"/>
            <a:t>Summary of the previous lecture</a:t>
          </a:r>
          <a:endParaRPr lang="en-US" dirty="0"/>
        </a:p>
      </dgm:t>
    </dgm:pt>
    <dgm:pt modelId="{7496A270-A0F2-477E-AB6D-B8F615DD1D73}" type="parTrans" cxnId="{B20D0E15-5EEB-4B5C-AC09-7387A10DA9AE}">
      <dgm:prSet/>
      <dgm:spPr/>
      <dgm:t>
        <a:bodyPr/>
        <a:lstStyle/>
        <a:p>
          <a:endParaRPr lang="en-US"/>
        </a:p>
      </dgm:t>
    </dgm:pt>
    <dgm:pt modelId="{675F83BB-2903-492C-B0A0-FEC355007BA3}" type="sibTrans" cxnId="{B20D0E15-5EEB-4B5C-AC09-7387A10DA9AE}">
      <dgm:prSet/>
      <dgm:spPr/>
      <dgm:t>
        <a:bodyPr/>
        <a:lstStyle/>
        <a:p>
          <a:endParaRPr lang="en-US"/>
        </a:p>
      </dgm:t>
    </dgm:pt>
    <dgm:pt modelId="{68FD1FD1-65F8-49E9-B5BF-A3572A7C60C6}" type="pres">
      <dgm:prSet presAssocID="{A56B42E9-214F-4D8E-896B-26A6934439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384EC0-C53B-4D25-9134-CA79C0F3EE01}" type="pres">
      <dgm:prSet presAssocID="{48FF219B-A4F5-4B44-A858-4AB89F322459}" presName="parentText" presStyleLbl="node1" presStyleIdx="0" presStyleCnt="1" custLinFactNeighborX="-29630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0D0E15-5EEB-4B5C-AC09-7387A10DA9AE}" srcId="{A56B42E9-214F-4D8E-896B-26A693443900}" destId="{48FF219B-A4F5-4B44-A858-4AB89F322459}" srcOrd="0" destOrd="0" parTransId="{7496A270-A0F2-477E-AB6D-B8F615DD1D73}" sibTransId="{675F83BB-2903-492C-B0A0-FEC355007BA3}"/>
    <dgm:cxn modelId="{462FC5D0-8777-4E75-AC98-4931A3D0240F}" type="presOf" srcId="{48FF219B-A4F5-4B44-A858-4AB89F322459}" destId="{D8384EC0-C53B-4D25-9134-CA79C0F3EE01}" srcOrd="0" destOrd="0" presId="urn:microsoft.com/office/officeart/2005/8/layout/vList2"/>
    <dgm:cxn modelId="{F7F075AF-5BBF-41E7-BFEE-39881D28150B}" type="presOf" srcId="{A56B42E9-214F-4D8E-896B-26A693443900}" destId="{68FD1FD1-65F8-49E9-B5BF-A3572A7C60C6}" srcOrd="0" destOrd="0" presId="urn:microsoft.com/office/officeart/2005/8/layout/vList2"/>
    <dgm:cxn modelId="{9135F98D-0EA6-4809-961B-81CB4600E451}" type="presParOf" srcId="{68FD1FD1-65F8-49E9-B5BF-A3572A7C60C6}" destId="{D8384EC0-C53B-4D25-9134-CA79C0F3EE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2. Testing web applications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AF4FE45D-25A8-4782-BE98-78A4B1D0143B}" type="presOf" srcId="{738E8C2A-7F58-4AA8-8EB6-B551E90C5F61}" destId="{AA00D713-009F-49D8-8EF9-BFDE0E806D9D}" srcOrd="0" destOrd="0" presId="urn:microsoft.com/office/officeart/2005/8/layout/vList2"/>
    <dgm:cxn modelId="{1B63CE23-18C6-4CA6-BB4F-B0608E1ED9B7}" type="presOf" srcId="{74C1F89D-0AF5-4F5C-AED8-DF9DA2E44060}" destId="{F40EE6C2-F46F-4976-A831-8C2BEB403DD9}" srcOrd="0" destOrd="0" presId="urn:microsoft.com/office/officeart/2005/8/layout/vList2"/>
    <dgm:cxn modelId="{725D1CC6-2806-4F4C-B930-73DDD31601A0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2. Testing web applications…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71019A-1F6B-4104-95DA-18EBD63515CE}" type="presOf" srcId="{738E8C2A-7F58-4AA8-8EB6-B551E90C5F61}" destId="{AA00D713-009F-49D8-8EF9-BFDE0E806D9D}" srcOrd="0" destOrd="0" presId="urn:microsoft.com/office/officeart/2005/8/layout/vList2"/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4FA98927-980D-4B35-B284-CAA0369D2FD6}" type="presOf" srcId="{74C1F89D-0AF5-4F5C-AED8-DF9DA2E44060}" destId="{F40EE6C2-F46F-4976-A831-8C2BEB403DD9}" srcOrd="0" destOrd="0" presId="urn:microsoft.com/office/officeart/2005/8/layout/vList2"/>
    <dgm:cxn modelId="{5C6545E7-5109-4A8E-AC9F-79A25A00D7C3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2. Testing web applications…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051C72-29AB-4F45-AF49-F674DA1E5FFA}" type="presOf" srcId="{74C1F89D-0AF5-4F5C-AED8-DF9DA2E44060}" destId="{F40EE6C2-F46F-4976-A831-8C2BEB403DD9}" srcOrd="0" destOrd="0" presId="urn:microsoft.com/office/officeart/2005/8/layout/vList2"/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D03C4FA3-3017-4E10-87CF-64B3FA611D69}" type="presOf" srcId="{738E8C2A-7F58-4AA8-8EB6-B551E90C5F61}" destId="{AA00D713-009F-49D8-8EF9-BFDE0E806D9D}" srcOrd="0" destOrd="0" presId="urn:microsoft.com/office/officeart/2005/8/layout/vList2"/>
    <dgm:cxn modelId="{285CE115-2D5E-45C0-A40F-648E3E66E293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2. Testing web applications…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689F5A0B-EE7E-404E-B17F-203CDEA5EA4A}" type="presOf" srcId="{74C1F89D-0AF5-4F5C-AED8-DF9DA2E44060}" destId="{F40EE6C2-F46F-4976-A831-8C2BEB403DD9}" srcOrd="0" destOrd="0" presId="urn:microsoft.com/office/officeart/2005/8/layout/vList2"/>
    <dgm:cxn modelId="{AFD3DC3D-F6FD-42FD-B980-EC5783819276}" type="presOf" srcId="{738E8C2A-7F58-4AA8-8EB6-B551E90C5F61}" destId="{AA00D713-009F-49D8-8EF9-BFDE0E806D9D}" srcOrd="0" destOrd="0" presId="urn:microsoft.com/office/officeart/2005/8/layout/vList2"/>
    <dgm:cxn modelId="{EDC23447-AA7C-41DE-909F-3AF3EA43E63D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2. Testing web applications…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21AB7847-D5DB-4339-854B-75C6C55B38E8}" type="presOf" srcId="{738E8C2A-7F58-4AA8-8EB6-B551E90C5F61}" destId="{AA00D713-009F-49D8-8EF9-BFDE0E806D9D}" srcOrd="0" destOrd="0" presId="urn:microsoft.com/office/officeart/2005/8/layout/vList2"/>
    <dgm:cxn modelId="{CFCE1BF5-B4A5-44D3-A525-9739FB05BB45}" type="presOf" srcId="{74C1F89D-0AF5-4F5C-AED8-DF9DA2E44060}" destId="{F40EE6C2-F46F-4976-A831-8C2BEB403DD9}" srcOrd="0" destOrd="0" presId="urn:microsoft.com/office/officeart/2005/8/layout/vList2"/>
    <dgm:cxn modelId="{B54E7BDD-7E12-4613-BA08-FEB38DB94453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2. Testing web applications…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3DADAA30-EC6D-4342-88CB-33FFB1978552}" type="presOf" srcId="{74C1F89D-0AF5-4F5C-AED8-DF9DA2E44060}" destId="{F40EE6C2-F46F-4976-A831-8C2BEB403DD9}" srcOrd="0" destOrd="0" presId="urn:microsoft.com/office/officeart/2005/8/layout/vList2"/>
    <dgm:cxn modelId="{CF132ABC-B5EF-413F-BDF3-C24941218318}" type="presOf" srcId="{738E8C2A-7F58-4AA8-8EB6-B551E90C5F61}" destId="{AA00D713-009F-49D8-8EF9-BFDE0E806D9D}" srcOrd="0" destOrd="0" presId="urn:microsoft.com/office/officeart/2005/8/layout/vList2"/>
    <dgm:cxn modelId="{BD56577F-C3E2-445C-9F54-495C983CB903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2. Testing web applications…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D5FCA50B-E420-4FD6-8AD9-CA647AB1360D}" type="presOf" srcId="{738E8C2A-7F58-4AA8-8EB6-B551E90C5F61}" destId="{AA00D713-009F-49D8-8EF9-BFDE0E806D9D}" srcOrd="0" destOrd="0" presId="urn:microsoft.com/office/officeart/2005/8/layout/vList2"/>
    <dgm:cxn modelId="{5B1E76AC-66E6-46B5-B086-9CABA7C6AD86}" type="presOf" srcId="{74C1F89D-0AF5-4F5C-AED8-DF9DA2E44060}" destId="{F40EE6C2-F46F-4976-A831-8C2BEB403DD9}" srcOrd="0" destOrd="0" presId="urn:microsoft.com/office/officeart/2005/8/layout/vList2"/>
    <dgm:cxn modelId="{B73DF756-08EE-475A-BF69-EDE3B1D8586C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2. Testing web applications…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80734F6F-8548-4F22-869B-E8AB62F301C9}" type="presOf" srcId="{738E8C2A-7F58-4AA8-8EB6-B551E90C5F61}" destId="{AA00D713-009F-49D8-8EF9-BFDE0E806D9D}" srcOrd="0" destOrd="0" presId="urn:microsoft.com/office/officeart/2005/8/layout/vList2"/>
    <dgm:cxn modelId="{0BA3AB7C-B5DE-46F9-BE52-2359E749E7F1}" type="presOf" srcId="{74C1F89D-0AF5-4F5C-AED8-DF9DA2E44060}" destId="{F40EE6C2-F46F-4976-A831-8C2BEB403DD9}" srcOrd="0" destOrd="0" presId="urn:microsoft.com/office/officeart/2005/8/layout/vList2"/>
    <dgm:cxn modelId="{83133EDC-77A4-42E9-9F62-233340005F2C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2. Testing web applications…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8ED72A67-8F6D-4776-B18B-A5F999CA8561}" type="presOf" srcId="{738E8C2A-7F58-4AA8-8EB6-B551E90C5F61}" destId="{AA00D713-009F-49D8-8EF9-BFDE0E806D9D}" srcOrd="0" destOrd="0" presId="urn:microsoft.com/office/officeart/2005/8/layout/vList2"/>
    <dgm:cxn modelId="{8225364C-67AB-4982-8E59-7FF972689423}" type="presOf" srcId="{74C1F89D-0AF5-4F5C-AED8-DF9DA2E44060}" destId="{F40EE6C2-F46F-4976-A831-8C2BEB403DD9}" srcOrd="0" destOrd="0" presId="urn:microsoft.com/office/officeart/2005/8/layout/vList2"/>
    <dgm:cxn modelId="{5125872F-9198-41F5-B1EC-DB14B97EAFA8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2. Testing web applications…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6E7751D6-41BA-4B6C-BDF3-BF1453E2C5C5}" type="presOf" srcId="{74C1F89D-0AF5-4F5C-AED8-DF9DA2E44060}" destId="{F40EE6C2-F46F-4976-A831-8C2BEB403DD9}" srcOrd="0" destOrd="0" presId="urn:microsoft.com/office/officeart/2005/8/layout/vList2"/>
    <dgm:cxn modelId="{CA5F0C38-51D2-4A99-9E20-787E4C6869A5}" type="presOf" srcId="{738E8C2A-7F58-4AA8-8EB6-B551E90C5F61}" destId="{AA00D713-009F-49D8-8EF9-BFDE0E806D9D}" srcOrd="0" destOrd="0" presId="urn:microsoft.com/office/officeart/2005/8/layout/vList2"/>
    <dgm:cxn modelId="{9E04A558-6A6B-4820-94E0-84BC98B18706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DC6A78-8693-4748-9320-6951F88F04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40DBD9-8452-49CC-8AD3-4086CF6E9C4C}">
      <dgm:prSet/>
      <dgm:spPr/>
      <dgm:t>
        <a:bodyPr/>
        <a:lstStyle/>
        <a:p>
          <a:pPr rtl="0"/>
          <a:r>
            <a:rPr lang="en-US" b="1" dirty="0" smtClean="0"/>
            <a:t>Outline</a:t>
          </a:r>
          <a:endParaRPr lang="en-US" b="1" dirty="0"/>
        </a:p>
      </dgm:t>
    </dgm:pt>
    <dgm:pt modelId="{9537DD62-4296-40E1-8D5F-B66085F10CD8}" type="parTrans" cxnId="{D8D25568-B6B5-47CC-B90D-B4FAC7ADD5AC}">
      <dgm:prSet/>
      <dgm:spPr/>
      <dgm:t>
        <a:bodyPr/>
        <a:lstStyle/>
        <a:p>
          <a:endParaRPr lang="en-US"/>
        </a:p>
      </dgm:t>
    </dgm:pt>
    <dgm:pt modelId="{01F22306-2968-4FBA-96D5-9D518C991F0B}" type="sibTrans" cxnId="{D8D25568-B6B5-47CC-B90D-B4FAC7ADD5AC}">
      <dgm:prSet/>
      <dgm:spPr/>
      <dgm:t>
        <a:bodyPr/>
        <a:lstStyle/>
        <a:p>
          <a:endParaRPr lang="en-US"/>
        </a:p>
      </dgm:t>
    </dgm:pt>
    <dgm:pt modelId="{E2DA3E84-2536-4EDF-8F3B-6AE48910B14B}" type="pres">
      <dgm:prSet presAssocID="{39DC6A78-8693-4748-9320-6951F88F04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33F2F3-81BC-440E-AC16-8056629CCFE4}" type="pres">
      <dgm:prSet presAssocID="{3340DBD9-8452-49CC-8AD3-4086CF6E9C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D25568-B6B5-47CC-B90D-B4FAC7ADD5AC}" srcId="{39DC6A78-8693-4748-9320-6951F88F04F3}" destId="{3340DBD9-8452-49CC-8AD3-4086CF6E9C4C}" srcOrd="0" destOrd="0" parTransId="{9537DD62-4296-40E1-8D5F-B66085F10CD8}" sibTransId="{01F22306-2968-4FBA-96D5-9D518C991F0B}"/>
    <dgm:cxn modelId="{1C85C744-A781-4E3C-ACDD-38E0C4174C4F}" type="presOf" srcId="{3340DBD9-8452-49CC-8AD3-4086CF6E9C4C}" destId="{A733F2F3-81BC-440E-AC16-8056629CCFE4}" srcOrd="0" destOrd="0" presId="urn:microsoft.com/office/officeart/2005/8/layout/vList2"/>
    <dgm:cxn modelId="{20272CC4-162A-46CA-8FB8-D31087196321}" type="presOf" srcId="{39DC6A78-8693-4748-9320-6951F88F04F3}" destId="{E2DA3E84-2536-4EDF-8F3B-6AE48910B14B}" srcOrd="0" destOrd="0" presId="urn:microsoft.com/office/officeart/2005/8/layout/vList2"/>
    <dgm:cxn modelId="{DA7BC446-AF44-4E4C-AFD0-9BDABDEACD1E}" type="presParOf" srcId="{E2DA3E84-2536-4EDF-8F3B-6AE48910B14B}" destId="{A733F2F3-81BC-440E-AC16-8056629CCF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2. Testing web applications…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3BC69-1463-4227-9481-840908B8B5C1}" type="presOf" srcId="{738E8C2A-7F58-4AA8-8EB6-B551E90C5F61}" destId="{AA00D713-009F-49D8-8EF9-BFDE0E806D9D}" srcOrd="0" destOrd="0" presId="urn:microsoft.com/office/officeart/2005/8/layout/vList2"/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0B79A64F-03DA-4745-BD14-2646B1311162}" type="presOf" srcId="{74C1F89D-0AF5-4F5C-AED8-DF9DA2E44060}" destId="{F40EE6C2-F46F-4976-A831-8C2BEB403DD9}" srcOrd="0" destOrd="0" presId="urn:microsoft.com/office/officeart/2005/8/layout/vList2"/>
    <dgm:cxn modelId="{4122952E-A9D9-4F39-A7FE-75B2292AD8B4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2. Testing web applications…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9857359C-E218-4C6C-9E46-D6F8B3EFE4A1}" type="presOf" srcId="{74C1F89D-0AF5-4F5C-AED8-DF9DA2E44060}" destId="{F40EE6C2-F46F-4976-A831-8C2BEB403DD9}" srcOrd="0" destOrd="0" presId="urn:microsoft.com/office/officeart/2005/8/layout/vList2"/>
    <dgm:cxn modelId="{A2F14433-F96A-42FE-A5F0-A0164CF29C59}" type="presOf" srcId="{738E8C2A-7F58-4AA8-8EB6-B551E90C5F61}" destId="{AA00D713-009F-49D8-8EF9-BFDE0E806D9D}" srcOrd="0" destOrd="0" presId="urn:microsoft.com/office/officeart/2005/8/layout/vList2"/>
    <dgm:cxn modelId="{8F8F860B-7A7E-407D-9270-E6022991AB87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2. Testing web applications…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C82D12-D55E-4913-AC28-6BEDAEE3F0FA}" type="presOf" srcId="{74C1F89D-0AF5-4F5C-AED8-DF9DA2E44060}" destId="{F40EE6C2-F46F-4976-A831-8C2BEB403DD9}" srcOrd="0" destOrd="0" presId="urn:microsoft.com/office/officeart/2005/8/layout/vList2"/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54825118-8A4B-47BB-B6EC-A48E0B0197B2}" type="presOf" srcId="{738E8C2A-7F58-4AA8-8EB6-B551E90C5F61}" destId="{AA00D713-009F-49D8-8EF9-BFDE0E806D9D}" srcOrd="0" destOrd="0" presId="urn:microsoft.com/office/officeart/2005/8/layout/vList2"/>
    <dgm:cxn modelId="{87D30A7C-8427-41B3-B500-5CCFDF3BF3C2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2. Testing web applications…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9B5066A7-A9DD-49DD-A745-2AFC37418F1E}" type="presOf" srcId="{738E8C2A-7F58-4AA8-8EB6-B551E90C5F61}" destId="{AA00D713-009F-49D8-8EF9-BFDE0E806D9D}" srcOrd="0" destOrd="0" presId="urn:microsoft.com/office/officeart/2005/8/layout/vList2"/>
    <dgm:cxn modelId="{A0038248-A792-4BB7-B8B8-B5AE61A3378E}" type="presOf" srcId="{74C1F89D-0AF5-4F5C-AED8-DF9DA2E44060}" destId="{F40EE6C2-F46F-4976-A831-8C2BEB403DD9}" srcOrd="0" destOrd="0" presId="urn:microsoft.com/office/officeart/2005/8/layout/vList2"/>
    <dgm:cxn modelId="{A3DF8437-5976-4274-B0A2-B791701710EF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2. Testing web applications…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45EC97BA-A25E-445A-B308-8F665EC7AC47}" type="presOf" srcId="{74C1F89D-0AF5-4F5C-AED8-DF9DA2E44060}" destId="{F40EE6C2-F46F-4976-A831-8C2BEB403DD9}" srcOrd="0" destOrd="0" presId="urn:microsoft.com/office/officeart/2005/8/layout/vList2"/>
    <dgm:cxn modelId="{1C6DFB52-2EB1-4C36-A918-36493D02F5ED}" type="presOf" srcId="{738E8C2A-7F58-4AA8-8EB6-B551E90C5F61}" destId="{AA00D713-009F-49D8-8EF9-BFDE0E806D9D}" srcOrd="0" destOrd="0" presId="urn:microsoft.com/office/officeart/2005/8/layout/vList2"/>
    <dgm:cxn modelId="{3226ECE4-D7D4-4611-A758-2588421CFCA2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74C1F89D-0AF5-4F5C-AED8-DF9DA2E440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8E8C2A-7F58-4AA8-8EB6-B551E90C5F61}">
      <dgm:prSet/>
      <dgm:spPr/>
      <dgm:t>
        <a:bodyPr/>
        <a:lstStyle/>
        <a:p>
          <a:pPr rtl="0"/>
          <a:r>
            <a:rPr lang="en-US" b="1" dirty="0" smtClean="0"/>
            <a:t>2. Testing web applications…</a:t>
          </a:r>
          <a:endParaRPr lang="en-US" b="1" dirty="0"/>
        </a:p>
      </dgm:t>
    </dgm:pt>
    <dgm:pt modelId="{83896A0E-CED8-44D2-BAB6-1276DCA71D27}" type="parTrans" cxnId="{24916584-75C7-42B9-98D2-79B360751A5E}">
      <dgm:prSet/>
      <dgm:spPr/>
      <dgm:t>
        <a:bodyPr/>
        <a:lstStyle/>
        <a:p>
          <a:endParaRPr lang="en-US"/>
        </a:p>
      </dgm:t>
    </dgm:pt>
    <dgm:pt modelId="{F530B5E3-0BE1-4994-A9C8-EAB7C2C888C9}" type="sibTrans" cxnId="{24916584-75C7-42B9-98D2-79B360751A5E}">
      <dgm:prSet/>
      <dgm:spPr/>
      <dgm:t>
        <a:bodyPr/>
        <a:lstStyle/>
        <a:p>
          <a:endParaRPr lang="en-US"/>
        </a:p>
      </dgm:t>
    </dgm:pt>
    <dgm:pt modelId="{F40EE6C2-F46F-4976-A831-8C2BEB403DD9}" type="pres">
      <dgm:prSet presAssocID="{74C1F89D-0AF5-4F5C-AED8-DF9DA2E440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00D713-009F-49D8-8EF9-BFDE0E806D9D}" type="pres">
      <dgm:prSet presAssocID="{738E8C2A-7F58-4AA8-8EB6-B551E90C5F61}" presName="parentText" presStyleLbl="node1" presStyleIdx="0" presStyleCnt="1" custScaleY="1444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32636B-5BDF-48FC-A890-7A8B91D5E1DA}" type="presOf" srcId="{738E8C2A-7F58-4AA8-8EB6-B551E90C5F61}" destId="{AA00D713-009F-49D8-8EF9-BFDE0E806D9D}" srcOrd="0" destOrd="0" presId="urn:microsoft.com/office/officeart/2005/8/layout/vList2"/>
    <dgm:cxn modelId="{24916584-75C7-42B9-98D2-79B360751A5E}" srcId="{74C1F89D-0AF5-4F5C-AED8-DF9DA2E44060}" destId="{738E8C2A-7F58-4AA8-8EB6-B551E90C5F61}" srcOrd="0" destOrd="0" parTransId="{83896A0E-CED8-44D2-BAB6-1276DCA71D27}" sibTransId="{F530B5E3-0BE1-4994-A9C8-EAB7C2C888C9}"/>
    <dgm:cxn modelId="{0813AD72-DB96-4A97-AAC0-0A5D6576E5B2}" type="presOf" srcId="{74C1F89D-0AF5-4F5C-AED8-DF9DA2E44060}" destId="{F40EE6C2-F46F-4976-A831-8C2BEB403DD9}" srcOrd="0" destOrd="0" presId="urn:microsoft.com/office/officeart/2005/8/layout/vList2"/>
    <dgm:cxn modelId="{26620D5F-2D34-4854-9129-B0815A2CFDBB}" type="presParOf" srcId="{F40EE6C2-F46F-4976-A831-8C2BEB403DD9}" destId="{AA00D713-009F-49D8-8EF9-BFDE0E806D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30120FAD-9212-4624-B9A2-7D8D44D42E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90A9B58-5476-4B72-9D8F-6CAF12C0C3B4}">
      <dgm:prSet/>
      <dgm:spPr/>
      <dgm:t>
        <a:bodyPr/>
        <a:lstStyle/>
        <a:p>
          <a:pPr rtl="0"/>
          <a:r>
            <a:rPr lang="en-US" smtClean="0"/>
            <a:t>Summary</a:t>
          </a:r>
          <a:endParaRPr lang="en-US"/>
        </a:p>
      </dgm:t>
    </dgm:pt>
    <dgm:pt modelId="{282B1887-60D4-4EF7-BB30-D560216D150F}" type="parTrans" cxnId="{9B17D250-8C24-40BB-BFD0-75504099273F}">
      <dgm:prSet/>
      <dgm:spPr/>
      <dgm:t>
        <a:bodyPr/>
        <a:lstStyle/>
        <a:p>
          <a:endParaRPr lang="en-US"/>
        </a:p>
      </dgm:t>
    </dgm:pt>
    <dgm:pt modelId="{769F4174-CEC3-4F9C-A083-F5689AA6E68A}" type="sibTrans" cxnId="{9B17D250-8C24-40BB-BFD0-75504099273F}">
      <dgm:prSet/>
      <dgm:spPr/>
      <dgm:t>
        <a:bodyPr/>
        <a:lstStyle/>
        <a:p>
          <a:endParaRPr lang="en-US"/>
        </a:p>
      </dgm:t>
    </dgm:pt>
    <dgm:pt modelId="{7811F518-7D82-4A38-97B2-6E06EA09ADAA}" type="pres">
      <dgm:prSet presAssocID="{30120FAD-9212-4624-B9A2-7D8D44D42E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3A74EA-2282-4F97-AFA2-04E48D551C0D}" type="pres">
      <dgm:prSet presAssocID="{990A9B58-5476-4B72-9D8F-6CAF12C0C3B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17D250-8C24-40BB-BFD0-75504099273F}" srcId="{30120FAD-9212-4624-B9A2-7D8D44D42E1C}" destId="{990A9B58-5476-4B72-9D8F-6CAF12C0C3B4}" srcOrd="0" destOrd="0" parTransId="{282B1887-60D4-4EF7-BB30-D560216D150F}" sibTransId="{769F4174-CEC3-4F9C-A083-F5689AA6E68A}"/>
    <dgm:cxn modelId="{E075D67A-4306-4CF8-BEA1-3E604A60F4BE}" type="presOf" srcId="{990A9B58-5476-4B72-9D8F-6CAF12C0C3B4}" destId="{BB3A74EA-2282-4F97-AFA2-04E48D551C0D}" srcOrd="0" destOrd="0" presId="urn:microsoft.com/office/officeart/2005/8/layout/vList2"/>
    <dgm:cxn modelId="{AD3FF6A5-103A-48FC-9812-E8E25F0C0B55}" type="presOf" srcId="{30120FAD-9212-4624-B9A2-7D8D44D42E1C}" destId="{7811F518-7D82-4A38-97B2-6E06EA09ADAA}" srcOrd="0" destOrd="0" presId="urn:microsoft.com/office/officeart/2005/8/layout/vList2"/>
    <dgm:cxn modelId="{20FF58C2-1E43-452F-9CC3-B2FF5A88FA9E}" type="presParOf" srcId="{7811F518-7D82-4A38-97B2-6E06EA09ADAA}" destId="{BB3A74EA-2282-4F97-AFA2-04E48D551C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30120FAD-9212-4624-B9A2-7D8D44D42E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90A9B58-5476-4B72-9D8F-6CAF12C0C3B4}">
      <dgm:prSet/>
      <dgm:spPr/>
      <dgm:t>
        <a:bodyPr/>
        <a:lstStyle/>
        <a:p>
          <a:pPr rtl="0"/>
          <a:r>
            <a:rPr lang="en-US" smtClean="0"/>
            <a:t>Summary</a:t>
          </a:r>
          <a:endParaRPr lang="en-US"/>
        </a:p>
      </dgm:t>
    </dgm:pt>
    <dgm:pt modelId="{282B1887-60D4-4EF7-BB30-D560216D150F}" type="parTrans" cxnId="{9B17D250-8C24-40BB-BFD0-75504099273F}">
      <dgm:prSet/>
      <dgm:spPr/>
      <dgm:t>
        <a:bodyPr/>
        <a:lstStyle/>
        <a:p>
          <a:endParaRPr lang="en-US"/>
        </a:p>
      </dgm:t>
    </dgm:pt>
    <dgm:pt modelId="{769F4174-CEC3-4F9C-A083-F5689AA6E68A}" type="sibTrans" cxnId="{9B17D250-8C24-40BB-BFD0-75504099273F}">
      <dgm:prSet/>
      <dgm:spPr/>
      <dgm:t>
        <a:bodyPr/>
        <a:lstStyle/>
        <a:p>
          <a:endParaRPr lang="en-US"/>
        </a:p>
      </dgm:t>
    </dgm:pt>
    <dgm:pt modelId="{7811F518-7D82-4A38-97B2-6E06EA09ADAA}" type="pres">
      <dgm:prSet presAssocID="{30120FAD-9212-4624-B9A2-7D8D44D42E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3A74EA-2282-4F97-AFA2-04E48D551C0D}" type="pres">
      <dgm:prSet presAssocID="{990A9B58-5476-4B72-9D8F-6CAF12C0C3B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17D250-8C24-40BB-BFD0-75504099273F}" srcId="{30120FAD-9212-4624-B9A2-7D8D44D42E1C}" destId="{990A9B58-5476-4B72-9D8F-6CAF12C0C3B4}" srcOrd="0" destOrd="0" parTransId="{282B1887-60D4-4EF7-BB30-D560216D150F}" sibTransId="{769F4174-CEC3-4F9C-A083-F5689AA6E68A}"/>
    <dgm:cxn modelId="{2FCFC0C9-954A-47FC-8915-7CF594DA03B7}" type="presOf" srcId="{30120FAD-9212-4624-B9A2-7D8D44D42E1C}" destId="{7811F518-7D82-4A38-97B2-6E06EA09ADAA}" srcOrd="0" destOrd="0" presId="urn:microsoft.com/office/officeart/2005/8/layout/vList2"/>
    <dgm:cxn modelId="{01698B56-797B-4560-9397-B770B46A38A8}" type="presOf" srcId="{990A9B58-5476-4B72-9D8F-6CAF12C0C3B4}" destId="{BB3A74EA-2282-4F97-AFA2-04E48D551C0D}" srcOrd="0" destOrd="0" presId="urn:microsoft.com/office/officeart/2005/8/layout/vList2"/>
    <dgm:cxn modelId="{A49C06EF-0B2B-46D4-9A34-5B84EE2A1924}" type="presParOf" srcId="{7811F518-7D82-4A38-97B2-6E06EA09ADAA}" destId="{BB3A74EA-2282-4F97-AFA2-04E48D551C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DC6A78-8693-4748-9320-6951F88F04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40DBD9-8452-49CC-8AD3-4086CF6E9C4C}">
      <dgm:prSet/>
      <dgm:spPr/>
      <dgm:t>
        <a:bodyPr/>
        <a:lstStyle/>
        <a:p>
          <a:pPr rtl="0"/>
          <a:r>
            <a:rPr lang="en-US" b="1" dirty="0" smtClean="0"/>
            <a:t>1. Content modeling</a:t>
          </a:r>
          <a:endParaRPr lang="en-US" b="1" dirty="0"/>
        </a:p>
      </dgm:t>
    </dgm:pt>
    <dgm:pt modelId="{9537DD62-4296-40E1-8D5F-B66085F10CD8}" type="parTrans" cxnId="{D8D25568-B6B5-47CC-B90D-B4FAC7ADD5AC}">
      <dgm:prSet/>
      <dgm:spPr/>
      <dgm:t>
        <a:bodyPr/>
        <a:lstStyle/>
        <a:p>
          <a:endParaRPr lang="en-US"/>
        </a:p>
      </dgm:t>
    </dgm:pt>
    <dgm:pt modelId="{01F22306-2968-4FBA-96D5-9D518C991F0B}" type="sibTrans" cxnId="{D8D25568-B6B5-47CC-B90D-B4FAC7ADD5AC}">
      <dgm:prSet/>
      <dgm:spPr/>
      <dgm:t>
        <a:bodyPr/>
        <a:lstStyle/>
        <a:p>
          <a:endParaRPr lang="en-US"/>
        </a:p>
      </dgm:t>
    </dgm:pt>
    <dgm:pt modelId="{E2DA3E84-2536-4EDF-8F3B-6AE48910B14B}" type="pres">
      <dgm:prSet presAssocID="{39DC6A78-8693-4748-9320-6951F88F04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33F2F3-81BC-440E-AC16-8056629CCFE4}" type="pres">
      <dgm:prSet presAssocID="{3340DBD9-8452-49CC-8AD3-4086CF6E9C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56DEE5-CD34-40D9-B9BD-CD991DA65237}" type="presOf" srcId="{3340DBD9-8452-49CC-8AD3-4086CF6E9C4C}" destId="{A733F2F3-81BC-440E-AC16-8056629CCFE4}" srcOrd="0" destOrd="0" presId="urn:microsoft.com/office/officeart/2005/8/layout/vList2"/>
    <dgm:cxn modelId="{D8D25568-B6B5-47CC-B90D-B4FAC7ADD5AC}" srcId="{39DC6A78-8693-4748-9320-6951F88F04F3}" destId="{3340DBD9-8452-49CC-8AD3-4086CF6E9C4C}" srcOrd="0" destOrd="0" parTransId="{9537DD62-4296-40E1-8D5F-B66085F10CD8}" sibTransId="{01F22306-2968-4FBA-96D5-9D518C991F0B}"/>
    <dgm:cxn modelId="{95244588-A660-41A6-BDE5-7091696750A2}" type="presOf" srcId="{39DC6A78-8693-4748-9320-6951F88F04F3}" destId="{E2DA3E84-2536-4EDF-8F3B-6AE48910B14B}" srcOrd="0" destOrd="0" presId="urn:microsoft.com/office/officeart/2005/8/layout/vList2"/>
    <dgm:cxn modelId="{2588E904-343E-4C87-BF1B-E4E315B5D737}" type="presParOf" srcId="{E2DA3E84-2536-4EDF-8F3B-6AE48910B14B}" destId="{A733F2F3-81BC-440E-AC16-8056629CCF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DC6A78-8693-4748-9320-6951F88F04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40DBD9-8452-49CC-8AD3-4086CF6E9C4C}">
      <dgm:prSet/>
      <dgm:spPr/>
      <dgm:t>
        <a:bodyPr/>
        <a:lstStyle/>
        <a:p>
          <a:pPr rtl="0"/>
          <a:r>
            <a:rPr lang="en-US" b="1" dirty="0" smtClean="0"/>
            <a:t>1. Content modeling</a:t>
          </a:r>
          <a:endParaRPr lang="en-US" b="1" dirty="0"/>
        </a:p>
      </dgm:t>
    </dgm:pt>
    <dgm:pt modelId="{9537DD62-4296-40E1-8D5F-B66085F10CD8}" type="parTrans" cxnId="{D8D25568-B6B5-47CC-B90D-B4FAC7ADD5AC}">
      <dgm:prSet/>
      <dgm:spPr/>
      <dgm:t>
        <a:bodyPr/>
        <a:lstStyle/>
        <a:p>
          <a:endParaRPr lang="en-US"/>
        </a:p>
      </dgm:t>
    </dgm:pt>
    <dgm:pt modelId="{01F22306-2968-4FBA-96D5-9D518C991F0B}" type="sibTrans" cxnId="{D8D25568-B6B5-47CC-B90D-B4FAC7ADD5AC}">
      <dgm:prSet/>
      <dgm:spPr/>
      <dgm:t>
        <a:bodyPr/>
        <a:lstStyle/>
        <a:p>
          <a:endParaRPr lang="en-US"/>
        </a:p>
      </dgm:t>
    </dgm:pt>
    <dgm:pt modelId="{E2DA3E84-2536-4EDF-8F3B-6AE48910B14B}" type="pres">
      <dgm:prSet presAssocID="{39DC6A78-8693-4748-9320-6951F88F04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33F2F3-81BC-440E-AC16-8056629CCFE4}" type="pres">
      <dgm:prSet presAssocID="{3340DBD9-8452-49CC-8AD3-4086CF6E9C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D25568-B6B5-47CC-B90D-B4FAC7ADD5AC}" srcId="{39DC6A78-8693-4748-9320-6951F88F04F3}" destId="{3340DBD9-8452-49CC-8AD3-4086CF6E9C4C}" srcOrd="0" destOrd="0" parTransId="{9537DD62-4296-40E1-8D5F-B66085F10CD8}" sibTransId="{01F22306-2968-4FBA-96D5-9D518C991F0B}"/>
    <dgm:cxn modelId="{1BE6AF8A-E59C-463F-9653-B381DED74B1C}" type="presOf" srcId="{3340DBD9-8452-49CC-8AD3-4086CF6E9C4C}" destId="{A733F2F3-81BC-440E-AC16-8056629CCFE4}" srcOrd="0" destOrd="0" presId="urn:microsoft.com/office/officeart/2005/8/layout/vList2"/>
    <dgm:cxn modelId="{0C623FFA-0F31-49EB-8B6B-06E0BF744132}" type="presOf" srcId="{39DC6A78-8693-4748-9320-6951F88F04F3}" destId="{E2DA3E84-2536-4EDF-8F3B-6AE48910B14B}" srcOrd="0" destOrd="0" presId="urn:microsoft.com/office/officeart/2005/8/layout/vList2"/>
    <dgm:cxn modelId="{D8440B07-EEF7-4221-B867-900FAD96C9A6}" type="presParOf" srcId="{E2DA3E84-2536-4EDF-8F3B-6AE48910B14B}" destId="{A733F2F3-81BC-440E-AC16-8056629CCF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DC6A78-8693-4748-9320-6951F88F04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40DBD9-8452-49CC-8AD3-4086CF6E9C4C}">
      <dgm:prSet/>
      <dgm:spPr/>
      <dgm:t>
        <a:bodyPr/>
        <a:lstStyle/>
        <a:p>
          <a:pPr rtl="0"/>
          <a:r>
            <a:rPr lang="en-US" b="1" dirty="0" smtClean="0"/>
            <a:t>1.1 Class diagram</a:t>
          </a:r>
          <a:endParaRPr lang="en-US" b="1" dirty="0"/>
        </a:p>
      </dgm:t>
    </dgm:pt>
    <dgm:pt modelId="{9537DD62-4296-40E1-8D5F-B66085F10CD8}" type="parTrans" cxnId="{D8D25568-B6B5-47CC-B90D-B4FAC7ADD5AC}">
      <dgm:prSet/>
      <dgm:spPr/>
      <dgm:t>
        <a:bodyPr/>
        <a:lstStyle/>
        <a:p>
          <a:endParaRPr lang="en-US"/>
        </a:p>
      </dgm:t>
    </dgm:pt>
    <dgm:pt modelId="{01F22306-2968-4FBA-96D5-9D518C991F0B}" type="sibTrans" cxnId="{D8D25568-B6B5-47CC-B90D-B4FAC7ADD5AC}">
      <dgm:prSet/>
      <dgm:spPr/>
      <dgm:t>
        <a:bodyPr/>
        <a:lstStyle/>
        <a:p>
          <a:endParaRPr lang="en-US"/>
        </a:p>
      </dgm:t>
    </dgm:pt>
    <dgm:pt modelId="{E2DA3E84-2536-4EDF-8F3B-6AE48910B14B}" type="pres">
      <dgm:prSet presAssocID="{39DC6A78-8693-4748-9320-6951F88F04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33F2F3-81BC-440E-AC16-8056629CCFE4}" type="pres">
      <dgm:prSet presAssocID="{3340DBD9-8452-49CC-8AD3-4086CF6E9C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D25568-B6B5-47CC-B90D-B4FAC7ADD5AC}" srcId="{39DC6A78-8693-4748-9320-6951F88F04F3}" destId="{3340DBD9-8452-49CC-8AD3-4086CF6E9C4C}" srcOrd="0" destOrd="0" parTransId="{9537DD62-4296-40E1-8D5F-B66085F10CD8}" sibTransId="{01F22306-2968-4FBA-96D5-9D518C991F0B}"/>
    <dgm:cxn modelId="{C3B5D745-7BFF-4768-9E5C-9260C011AACD}" type="presOf" srcId="{3340DBD9-8452-49CC-8AD3-4086CF6E9C4C}" destId="{A733F2F3-81BC-440E-AC16-8056629CCFE4}" srcOrd="0" destOrd="0" presId="urn:microsoft.com/office/officeart/2005/8/layout/vList2"/>
    <dgm:cxn modelId="{163D61FA-B0E1-4D7F-A113-510F5E5AD1C4}" type="presOf" srcId="{39DC6A78-8693-4748-9320-6951F88F04F3}" destId="{E2DA3E84-2536-4EDF-8F3B-6AE48910B14B}" srcOrd="0" destOrd="0" presId="urn:microsoft.com/office/officeart/2005/8/layout/vList2"/>
    <dgm:cxn modelId="{9989890B-6C7A-4D57-9BEC-AC39FBF5B124}" type="presParOf" srcId="{E2DA3E84-2536-4EDF-8F3B-6AE48910B14B}" destId="{A733F2F3-81BC-440E-AC16-8056629CCF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DC6A78-8693-4748-9320-6951F88F04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40DBD9-8452-49CC-8AD3-4086CF6E9C4C}">
      <dgm:prSet/>
      <dgm:spPr/>
      <dgm:t>
        <a:bodyPr/>
        <a:lstStyle/>
        <a:p>
          <a:pPr rtl="0"/>
          <a:r>
            <a:rPr lang="en-US" b="1" dirty="0" smtClean="0"/>
            <a:t>1.1 Class diagram…</a:t>
          </a:r>
          <a:endParaRPr lang="en-US" b="1" dirty="0"/>
        </a:p>
      </dgm:t>
    </dgm:pt>
    <dgm:pt modelId="{9537DD62-4296-40E1-8D5F-B66085F10CD8}" type="parTrans" cxnId="{D8D25568-B6B5-47CC-B90D-B4FAC7ADD5AC}">
      <dgm:prSet/>
      <dgm:spPr/>
      <dgm:t>
        <a:bodyPr/>
        <a:lstStyle/>
        <a:p>
          <a:endParaRPr lang="en-US"/>
        </a:p>
      </dgm:t>
    </dgm:pt>
    <dgm:pt modelId="{01F22306-2968-4FBA-96D5-9D518C991F0B}" type="sibTrans" cxnId="{D8D25568-B6B5-47CC-B90D-B4FAC7ADD5AC}">
      <dgm:prSet/>
      <dgm:spPr/>
      <dgm:t>
        <a:bodyPr/>
        <a:lstStyle/>
        <a:p>
          <a:endParaRPr lang="en-US"/>
        </a:p>
      </dgm:t>
    </dgm:pt>
    <dgm:pt modelId="{E2DA3E84-2536-4EDF-8F3B-6AE48910B14B}" type="pres">
      <dgm:prSet presAssocID="{39DC6A78-8693-4748-9320-6951F88F04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33F2F3-81BC-440E-AC16-8056629CCFE4}" type="pres">
      <dgm:prSet presAssocID="{3340DBD9-8452-49CC-8AD3-4086CF6E9C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D25568-B6B5-47CC-B90D-B4FAC7ADD5AC}" srcId="{39DC6A78-8693-4748-9320-6951F88F04F3}" destId="{3340DBD9-8452-49CC-8AD3-4086CF6E9C4C}" srcOrd="0" destOrd="0" parTransId="{9537DD62-4296-40E1-8D5F-B66085F10CD8}" sibTransId="{01F22306-2968-4FBA-96D5-9D518C991F0B}"/>
    <dgm:cxn modelId="{3C038F60-8DBC-48E7-B2EF-DCE024AE9AFA}" type="presOf" srcId="{3340DBD9-8452-49CC-8AD3-4086CF6E9C4C}" destId="{A733F2F3-81BC-440E-AC16-8056629CCFE4}" srcOrd="0" destOrd="0" presId="urn:microsoft.com/office/officeart/2005/8/layout/vList2"/>
    <dgm:cxn modelId="{9300658D-4B98-48E9-B01C-091DB73AE0A3}" type="presOf" srcId="{39DC6A78-8693-4748-9320-6951F88F04F3}" destId="{E2DA3E84-2536-4EDF-8F3B-6AE48910B14B}" srcOrd="0" destOrd="0" presId="urn:microsoft.com/office/officeart/2005/8/layout/vList2"/>
    <dgm:cxn modelId="{DFC64262-5404-4C4C-B192-928C5C5B0B57}" type="presParOf" srcId="{E2DA3E84-2536-4EDF-8F3B-6AE48910B14B}" destId="{A733F2F3-81BC-440E-AC16-8056629CCF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2EEF1-43A7-45CD-B3E3-A03EEEEF57CB}">
      <dsp:nvSpPr>
        <dsp:cNvPr id="0" name=""/>
        <dsp:cNvSpPr/>
      </dsp:nvSpPr>
      <dsp:spPr>
        <a:xfrm>
          <a:off x="0" y="3170"/>
          <a:ext cx="7772400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b="1" kern="1200" smtClean="0"/>
            <a:t>Modeling web applications</a:t>
          </a:r>
          <a:endParaRPr lang="en-US" sz="5000" kern="1200"/>
        </a:p>
      </dsp:txBody>
      <dsp:txXfrm>
        <a:off x="58543" y="61713"/>
        <a:ext cx="7655314" cy="10821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3F2F3-81BC-440E-AC16-8056629CCFE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Class diagram…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3F2F3-81BC-440E-AC16-8056629CCFE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Class diagram…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3F2F3-81BC-440E-AC16-8056629CCFE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Class diagram…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3F2F3-81BC-440E-AC16-8056629CCFE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Class diagram…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3F2F3-81BC-440E-AC16-8056629CCFE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Class diagram…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3F2F3-81BC-440E-AC16-8056629CCFE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Class diagram…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DA3CD-D76F-4386-9CA5-68FBC916B3E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1.1 Class diagram…</a:t>
          </a:r>
          <a:endParaRPr lang="en-US" sz="4700" b="1" kern="1200"/>
        </a:p>
      </dsp:txBody>
      <dsp:txXfrm>
        <a:off x="55030" y="62882"/>
        <a:ext cx="8119540" cy="101723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FEC5A-51B4-4142-A700-EE8C34613E3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Class diagram…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B0F40-902A-4A10-B93E-E7E7A0CFAA9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Navigation Modeling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B0F40-902A-4A10-B93E-E7E7A0CFAA9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Navigation Modeling…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2EEF1-43A7-45CD-B3E3-A03EEEEF57CB}">
      <dsp:nvSpPr>
        <dsp:cNvPr id="0" name=""/>
        <dsp:cNvSpPr/>
      </dsp:nvSpPr>
      <dsp:spPr>
        <a:xfrm>
          <a:off x="0" y="0"/>
          <a:ext cx="7924800" cy="175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Implementing and testing web applications</a:t>
          </a:r>
          <a:endParaRPr lang="en-US" sz="4400" kern="1200" dirty="0"/>
        </a:p>
      </dsp:txBody>
      <dsp:txXfrm>
        <a:off x="85626" y="85626"/>
        <a:ext cx="7753548" cy="158280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B0F40-902A-4A10-B93E-E7E7A0CFAA9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Navigation Modeling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0D19A-743C-40E5-BC17-9651D971C83C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Navigation modeling…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9B1E9-D11E-412F-9426-61ACE6F0F94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3. Presentation Modeling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F1BC1-BF29-46B7-9E36-E25994D5AC4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3. Presentation Modeling…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F1BC1-BF29-46B7-9E36-E25994D5AC4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3. Presentation Modeling…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F1BC1-BF29-46B7-9E36-E25994D5AC49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3. Presentation Modeling…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2EEF1-43A7-45CD-B3E3-A03EEEEF57CB}">
      <dsp:nvSpPr>
        <dsp:cNvPr id="0" name=""/>
        <dsp:cNvSpPr/>
      </dsp:nvSpPr>
      <dsp:spPr>
        <a:xfrm>
          <a:off x="0" y="857"/>
          <a:ext cx="7924800" cy="175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Implementing and testing web applications</a:t>
          </a:r>
          <a:endParaRPr lang="en-US" sz="4400" kern="1200" dirty="0"/>
        </a:p>
      </dsp:txBody>
      <dsp:txXfrm>
        <a:off x="85626" y="86483"/>
        <a:ext cx="7753548" cy="158280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91799"/>
          <a:ext cx="82296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1. Technologies for web applications</a:t>
          </a:r>
          <a:endParaRPr lang="en-US" sz="4000" b="1" kern="1200" dirty="0"/>
        </a:p>
      </dsp:txBody>
      <dsp:txXfrm>
        <a:off x="46834" y="138633"/>
        <a:ext cx="8135932" cy="86573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 dirty="0" smtClean="0"/>
            <a:t>1. Technologies for web applications…</a:t>
          </a:r>
          <a:endParaRPr lang="en-US" sz="3800" b="1" kern="1200" dirty="0"/>
        </a:p>
      </dsp:txBody>
      <dsp:txXfrm>
        <a:off x="55797" y="55798"/>
        <a:ext cx="8118006" cy="103140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1.1 client/server communication on the web 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84EC0-C53B-4D25-9134-CA79C0F3EE01}">
      <dsp:nvSpPr>
        <dsp:cNvPr id="0" name=""/>
        <dsp:cNvSpPr/>
      </dsp:nvSpPr>
      <dsp:spPr>
        <a:xfrm>
          <a:off x="0" y="5319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Summary of the previous lecture</a:t>
          </a:r>
          <a:endParaRPr lang="en-US" sz="4500" kern="1200" dirty="0"/>
        </a:p>
      </dsp:txBody>
      <dsp:txXfrm>
        <a:off x="52688" y="105885"/>
        <a:ext cx="8124224" cy="97394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1.1 client/server communication on the web 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1.1 client/server communication on the web 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1.1 client/server communication on the web 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1.2 Client-side technologies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1.2 Client-side technologies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1.2 Client-side technologies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1.3 Document specific technologies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1.4 Server side technologies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1.4 Server side technologies…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2. Testing web applications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3F2F3-81BC-440E-AC16-8056629CCFE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Outline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2. Testing web applications…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2. Testing web applications…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2. Testing web applications…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2. Testing web applications…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2. Testing web applications…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2. Testing web applications…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2. Testing web applications…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2. Testing web applications…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2. Testing web applications…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2. Testing web applications…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3F2F3-81BC-440E-AC16-8056629CCFE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Content modeling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2. Testing web applications…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2. Testing web applications…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2. Testing web applications…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2. Testing web applications…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D713-009F-49D8-8EF9-BFDE0E806D9D}">
      <dsp:nvSpPr>
        <dsp:cNvPr id="0" name=""/>
        <dsp:cNvSpPr/>
      </dsp:nvSpPr>
      <dsp:spPr>
        <a:xfrm>
          <a:off x="0" y="1"/>
          <a:ext cx="8229600" cy="1142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2. Testing web applications…</a:t>
          </a:r>
          <a:endParaRPr lang="en-US" sz="3300" b="1" kern="1200" dirty="0"/>
        </a:p>
      </dsp:txBody>
      <dsp:txXfrm>
        <a:off x="55796" y="55797"/>
        <a:ext cx="8118008" cy="1031404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A74EA-2282-4F97-AFA2-04E48D551C0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Summary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A74EA-2282-4F97-AFA2-04E48D551C0D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Summary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3F2F3-81BC-440E-AC16-8056629CCFE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Content modeling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3F2F3-81BC-440E-AC16-8056629CCFE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Class diagram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3F2F3-81BC-440E-AC16-8056629CCFE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Class diagram…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3F2F3-81BC-440E-AC16-8056629CCFE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1.1 Class diagram…</a:t>
          </a:r>
          <a:endParaRPr lang="en-US" sz="4700" b="1" kern="1200" dirty="0"/>
        </a:p>
      </dsp:txBody>
      <dsp:txXfrm>
        <a:off x="55030" y="62882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3511-4BA4-4AE3-B9A1-877A42989845}" type="datetimeFigureOut">
              <a:rPr lang="en-US" smtClean="0"/>
              <a:pPr/>
              <a:t>02/02/2016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C1F96-995C-4FD4-BECB-5560797BC4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54596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85B-0056-46C4-AE8C-ACCDB1ADE2D0}" type="datetimeFigureOut">
              <a:rPr lang="en-US" smtClean="0"/>
              <a:pPr/>
              <a:t>02/02/2016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Science, CIIT Islamabad.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E562A-E328-4735-ADD3-C96F1B8E0A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46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1688" y="685800"/>
            <a:ext cx="52546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99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EC0E-8A72-4C93-A5B6-72FA5D6605E5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A62E-6DC6-47BD-82EE-8CAF4DEDE587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7A01-A3E3-4540-A86E-F4E5967B9E40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B754-480E-43CA-B2E9-847E9B2D09F2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F9B9-EB5C-4DBD-B510-F8D2E4247DE5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FB8C-A5FD-4835-AE7B-F391F56709AA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537E-32D1-4358-B0AB-1983479B7411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CF8C-1CF2-4550-89EE-838480B48C4E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F6A0-A245-43A2-ACAC-CCEB03133137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A42-8793-4BF8-9448-8B7BFCF71992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AC7D-2BC1-44FA-8BEE-45FB5670A690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7F15E-6ABD-4F12-95B5-6C65035A7DE5}" type="datetime1">
              <a:rPr lang="en-US" smtClean="0"/>
              <a:pPr/>
              <a:t>02/02/2016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Basharat Mahmood, Department of Computer Science,CIIT,Islamabad, Pakistan.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microsoft.com/office/2007/relationships/diagramDrawing" Target="../diagrams/drawing13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diagramLayout" Target="../diagrams/layout15.xml"/><Relationship Id="rId7" Type="http://schemas.openxmlformats.org/officeDocument/2006/relationships/image" Target="../media/image3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microsoft.com/office/2007/relationships/diagramDrawing" Target="../diagrams/drawing16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microsoft.com/office/2007/relationships/diagramDrawing" Target="../diagrams/drawing17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7.png"/><Relationship Id="rId12" Type="http://schemas.microsoft.com/office/2007/relationships/diagramDrawing" Target="../diagrams/drawing19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diagramColors" Target="../diagrams/colors20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20.xml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microsoft.com/office/2007/relationships/diagramDrawing" Target="../diagrams/drawing1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2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4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5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6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7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8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0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9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1.xml"/><Relationship Id="rId2" Type="http://schemas.openxmlformats.org/officeDocument/2006/relationships/diagramData" Target="../diagrams/data5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0.xml"/><Relationship Id="rId5" Type="http://schemas.openxmlformats.org/officeDocument/2006/relationships/diagramColors" Target="../diagrams/colors51.xml"/><Relationship Id="rId4" Type="http://schemas.openxmlformats.org/officeDocument/2006/relationships/diagramQuickStyle" Target="../diagrams/quickStyl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2.xml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1.xml"/><Relationship Id="rId5" Type="http://schemas.openxmlformats.org/officeDocument/2006/relationships/diagramColors" Target="../diagrams/colors52.xml"/><Relationship Id="rId4" Type="http://schemas.openxmlformats.org/officeDocument/2006/relationships/diagramQuickStyle" Target="../diagrams/quickStyl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3.xml"/><Relationship Id="rId2" Type="http://schemas.openxmlformats.org/officeDocument/2006/relationships/diagramData" Target="../diagrams/data5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2.xml"/><Relationship Id="rId5" Type="http://schemas.openxmlformats.org/officeDocument/2006/relationships/diagramColors" Target="../diagrams/colors53.xml"/><Relationship Id="rId4" Type="http://schemas.openxmlformats.org/officeDocument/2006/relationships/diagramQuickStyle" Target="../diagrams/quickStyl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4.xml"/><Relationship Id="rId2" Type="http://schemas.openxmlformats.org/officeDocument/2006/relationships/diagramData" Target="../diagrams/data5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3.xml"/><Relationship Id="rId5" Type="http://schemas.openxmlformats.org/officeDocument/2006/relationships/diagramColors" Target="../diagrams/colors54.xml"/><Relationship Id="rId4" Type="http://schemas.openxmlformats.org/officeDocument/2006/relationships/diagramQuickStyle" Target="../diagrams/quickStyl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5.xml"/><Relationship Id="rId2" Type="http://schemas.openxmlformats.org/officeDocument/2006/relationships/diagramData" Target="../diagrams/data5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4.xml"/><Relationship Id="rId5" Type="http://schemas.openxmlformats.org/officeDocument/2006/relationships/diagramColors" Target="../diagrams/colors55.xml"/><Relationship Id="rId4" Type="http://schemas.openxmlformats.org/officeDocument/2006/relationships/diagramQuickStyle" Target="../diagrams/quickStyl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6.xml"/><Relationship Id="rId2" Type="http://schemas.openxmlformats.org/officeDocument/2006/relationships/diagramData" Target="../diagrams/data5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5.xml"/><Relationship Id="rId5" Type="http://schemas.openxmlformats.org/officeDocument/2006/relationships/diagramColors" Target="../diagrams/colors56.xml"/><Relationship Id="rId4" Type="http://schemas.openxmlformats.org/officeDocument/2006/relationships/diagramQuickStyle" Target="../diagrams/quickStyl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7.xml"/><Relationship Id="rId2" Type="http://schemas.openxmlformats.org/officeDocument/2006/relationships/diagramData" Target="../diagrams/data5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6.xml"/><Relationship Id="rId5" Type="http://schemas.openxmlformats.org/officeDocument/2006/relationships/diagramColors" Target="../diagrams/colors57.xml"/><Relationship Id="rId4" Type="http://schemas.openxmlformats.org/officeDocument/2006/relationships/diagramQuickStyle" Target="../diagrams/quickStyl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60337"/>
            <a:ext cx="6858000" cy="47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74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390799108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8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/>
              <a:t>Elements of a class diagram:</a:t>
            </a:r>
          </a:p>
          <a:p>
            <a:pPr eaLnBrk="1" hangingPunct="1">
              <a:defRPr/>
            </a:pPr>
            <a:r>
              <a:rPr lang="en-US" b="1" dirty="0" smtClean="0"/>
              <a:t>Adding attributes:</a:t>
            </a:r>
          </a:p>
          <a:p>
            <a:pPr lvl="1">
              <a:defRPr/>
            </a:pPr>
            <a:r>
              <a:rPr lang="en-US" b="1" dirty="0"/>
              <a:t>a</a:t>
            </a:r>
            <a:r>
              <a:rPr lang="en-US" b="1" dirty="0" smtClean="0"/>
              <a:t>n </a:t>
            </a:r>
            <a:r>
              <a:rPr lang="en-US" b="1" dirty="0"/>
              <a:t>attribute </a:t>
            </a:r>
            <a:r>
              <a:rPr lang="en-US" b="1" dirty="0">
                <a:solidFill>
                  <a:srgbClr val="FF0000"/>
                </a:solidFill>
              </a:rPr>
              <a:t>describes</a:t>
            </a:r>
            <a:r>
              <a:rPr lang="en-US" b="1" dirty="0"/>
              <a:t> a piece of information that an object </a:t>
            </a:r>
            <a:r>
              <a:rPr lang="en-US" b="1" dirty="0" smtClean="0"/>
              <a:t>owns</a:t>
            </a:r>
          </a:p>
          <a:p>
            <a:pPr lvl="2">
              <a:defRPr/>
            </a:pPr>
            <a:r>
              <a:rPr lang="en-US" b="1" dirty="0"/>
              <a:t>s</a:t>
            </a:r>
            <a:r>
              <a:rPr lang="en-US" b="1" dirty="0" smtClean="0"/>
              <a:t>pecified by name</a:t>
            </a:r>
          </a:p>
          <a:p>
            <a:pPr lvl="2">
              <a:defRPr/>
            </a:pPr>
            <a:r>
              <a:rPr lang="en-US" b="1" dirty="0" smtClean="0"/>
              <a:t>kind </a:t>
            </a:r>
            <a:r>
              <a:rPr lang="en-US" b="1" dirty="0"/>
              <a:t>(data type)</a:t>
            </a:r>
          </a:p>
          <a:p>
            <a:pPr lvl="2">
              <a:defRPr/>
            </a:pPr>
            <a:r>
              <a:rPr lang="en-US" b="1" dirty="0" smtClean="0"/>
              <a:t>visibility (+, - , #)</a:t>
            </a:r>
          </a:p>
          <a:p>
            <a:pPr lvl="2">
              <a:defRPr/>
            </a:pPr>
            <a:r>
              <a:rPr lang="en-US" b="1" dirty="0"/>
              <a:t>d</a:t>
            </a:r>
            <a:r>
              <a:rPr lang="en-US" b="1" dirty="0" smtClean="0"/>
              <a:t>efault value</a:t>
            </a:r>
          </a:p>
          <a:p>
            <a:pPr lvl="2">
              <a:defRPr/>
            </a:pPr>
            <a:r>
              <a:rPr lang="en-US" b="1" dirty="0" smtClean="0"/>
              <a:t>visibility  name : type= default value</a:t>
            </a:r>
          </a:p>
          <a:p>
            <a:pPr lvl="3">
              <a:defRPr/>
            </a:pPr>
            <a:r>
              <a:rPr lang="en-US" b="1" dirty="0" smtClean="0">
                <a:solidFill>
                  <a:srgbClr val="FF0000"/>
                </a:solidFill>
              </a:rPr>
              <a:t>+ name : string = ‘</a:t>
            </a:r>
            <a:r>
              <a:rPr lang="en-US" b="1" dirty="0" err="1" smtClean="0">
                <a:solidFill>
                  <a:srgbClr val="FF0000"/>
                </a:solidFill>
              </a:rPr>
              <a:t>ali</a:t>
            </a:r>
            <a:r>
              <a:rPr lang="en-US" b="1" dirty="0" smtClean="0">
                <a:solidFill>
                  <a:srgbClr val="FF0000"/>
                </a:solidFill>
              </a:rPr>
              <a:t>’ {maximum 25 characters}</a:t>
            </a:r>
          </a:p>
          <a:p>
            <a:pPr lvl="2">
              <a:defRPr/>
            </a:pP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5874026" y="3429000"/>
            <a:ext cx="24384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77000" y="344225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61214" y="38656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 name : String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874026" y="3811585"/>
            <a:ext cx="243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34709" y="4202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 email : String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024770" y="4572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 password : String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874026" y="4955449"/>
            <a:ext cx="243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77000" y="497287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methods</a:t>
            </a:r>
            <a:endParaRPr lang="en-US" b="1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713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3" grpId="0"/>
      <p:bldP spid="18" grpId="0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34785638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8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/>
              <a:t>Elements of a class diagram:</a:t>
            </a:r>
          </a:p>
          <a:p>
            <a:pPr eaLnBrk="1" hangingPunct="1">
              <a:defRPr/>
            </a:pPr>
            <a:r>
              <a:rPr lang="en-US" b="1" dirty="0" smtClean="0"/>
              <a:t>Adding methods </a:t>
            </a:r>
            <a:r>
              <a:rPr lang="en-US" b="1" dirty="0" smtClean="0">
                <a:solidFill>
                  <a:srgbClr val="FF0000"/>
                </a:solidFill>
              </a:rPr>
              <a:t>(functions):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FF0000"/>
                </a:solidFill>
              </a:rPr>
              <a:t>behaviors</a:t>
            </a:r>
            <a:r>
              <a:rPr lang="en-US" b="1" dirty="0" smtClean="0"/>
              <a:t> (things objects can do or can be done with them)</a:t>
            </a:r>
          </a:p>
          <a:p>
            <a:pPr lvl="2">
              <a:defRPr/>
            </a:pPr>
            <a:r>
              <a:rPr lang="en-US" b="1" dirty="0" smtClean="0"/>
              <a:t>name</a:t>
            </a:r>
          </a:p>
          <a:p>
            <a:pPr lvl="2">
              <a:defRPr/>
            </a:pPr>
            <a:r>
              <a:rPr lang="en-US" b="1" dirty="0" smtClean="0"/>
              <a:t>arguments</a:t>
            </a:r>
            <a:endParaRPr lang="en-US" b="1" dirty="0"/>
          </a:p>
          <a:p>
            <a:pPr lvl="2">
              <a:defRPr/>
            </a:pPr>
            <a:r>
              <a:rPr lang="en-US" b="1" dirty="0" smtClean="0"/>
              <a:t>visibility (+, - , #)</a:t>
            </a:r>
          </a:p>
          <a:p>
            <a:pPr lvl="2">
              <a:defRPr/>
            </a:pPr>
            <a:r>
              <a:rPr lang="en-US" b="1" dirty="0"/>
              <a:t>r</a:t>
            </a:r>
            <a:r>
              <a:rPr lang="en-US" b="1" dirty="0" smtClean="0"/>
              <a:t>eturn value</a:t>
            </a:r>
          </a:p>
          <a:p>
            <a:pPr lvl="2">
              <a:defRPr/>
            </a:pPr>
            <a:r>
              <a:rPr lang="en-US" b="1" dirty="0" smtClean="0"/>
              <a:t>visibility name (</a:t>
            </a:r>
            <a:r>
              <a:rPr lang="en-US" b="1" dirty="0" err="1" smtClean="0"/>
              <a:t>argument_name:type</a:t>
            </a:r>
            <a:r>
              <a:rPr lang="en-US" b="1" dirty="0" smtClean="0"/>
              <a:t>): </a:t>
            </a:r>
            <a:r>
              <a:rPr lang="en-US" b="1" dirty="0" err="1" smtClean="0"/>
              <a:t>return_value</a:t>
            </a:r>
            <a:endParaRPr lang="en-US" b="1" dirty="0" smtClean="0"/>
          </a:p>
          <a:p>
            <a:pPr lvl="3">
              <a:defRPr/>
            </a:pPr>
            <a:r>
              <a:rPr lang="en-US" b="1" dirty="0" smtClean="0">
                <a:solidFill>
                  <a:srgbClr val="FF0000"/>
                </a:solidFill>
              </a:rPr>
              <a:t>+ </a:t>
            </a:r>
            <a:r>
              <a:rPr lang="en-US" b="1" dirty="0" err="1" smtClean="0">
                <a:solidFill>
                  <a:srgbClr val="FF0000"/>
                </a:solidFill>
              </a:rPr>
              <a:t>userLogin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email:string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password:string</a:t>
            </a:r>
            <a:r>
              <a:rPr lang="en-US" b="1" dirty="0" smtClean="0">
                <a:solidFill>
                  <a:srgbClr val="FF0000"/>
                </a:solidFill>
              </a:rPr>
              <a:t>):null</a:t>
            </a:r>
          </a:p>
          <a:p>
            <a:pPr lvl="2">
              <a:defRPr/>
            </a:pP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4191000" y="3429000"/>
            <a:ext cx="48006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3026" y="344225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30687" y="381158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attributes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191000" y="3811585"/>
            <a:ext cx="48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91000" y="4234070"/>
            <a:ext cx="48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47321" y="4280236"/>
            <a:ext cx="551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register(</a:t>
            </a:r>
            <a:r>
              <a:rPr lang="en-US" b="1" dirty="0" err="1" smtClean="0"/>
              <a:t>name:string</a:t>
            </a:r>
            <a:r>
              <a:rPr lang="en-US" b="1" dirty="0" smtClean="0"/>
              <a:t>, </a:t>
            </a:r>
            <a:r>
              <a:rPr lang="en-US" b="1" dirty="0" err="1" smtClean="0"/>
              <a:t>email:string,password:string</a:t>
            </a:r>
            <a:r>
              <a:rPr lang="en-US" b="1" dirty="0" smtClean="0"/>
              <a:t>):</a:t>
            </a:r>
            <a:r>
              <a:rPr lang="en-US" b="1" dirty="0" err="1" smtClean="0"/>
              <a:t>bool</a:t>
            </a:r>
            <a:r>
              <a:rPr lang="en-US" b="1" dirty="0" smtClean="0"/>
              <a:t>                             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91000" y="5008602"/>
            <a:ext cx="460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login(</a:t>
            </a:r>
            <a:r>
              <a:rPr lang="en-US" b="1" dirty="0" err="1" smtClean="0"/>
              <a:t>email:string</a:t>
            </a:r>
            <a:r>
              <a:rPr lang="en-US" b="1" dirty="0" smtClean="0"/>
              <a:t>, </a:t>
            </a:r>
            <a:r>
              <a:rPr lang="en-US" b="1" dirty="0" err="1" smtClean="0"/>
              <a:t>password:string</a:t>
            </a:r>
            <a:r>
              <a:rPr lang="en-US" b="1" dirty="0" smtClean="0"/>
              <a:t>):</a:t>
            </a:r>
            <a:r>
              <a:rPr lang="en-US" b="1" dirty="0" err="1" smtClean="0"/>
              <a:t>bool</a:t>
            </a:r>
            <a:r>
              <a:rPr lang="en-US" b="1" dirty="0" smtClean="0"/>
              <a:t>                               </a:t>
            </a:r>
            <a:endParaRPr lang="en-US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7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3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428786101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8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FF0000"/>
                </a:solidFill>
              </a:rPr>
              <a:t>Elements of a class diagram</a:t>
            </a:r>
            <a:r>
              <a:rPr lang="en-US" b="1" dirty="0" smtClean="0"/>
              <a:t>:</a:t>
            </a:r>
          </a:p>
          <a:p>
            <a:pPr eaLnBrk="1" hangingPunct="1">
              <a:defRPr/>
            </a:pPr>
            <a:r>
              <a:rPr lang="en-US" b="1" dirty="0" smtClean="0"/>
              <a:t>Association </a:t>
            </a:r>
          </a:p>
          <a:p>
            <a:pPr lvl="1">
              <a:defRPr/>
            </a:pPr>
            <a:r>
              <a:rPr lang="en-US" b="1" dirty="0" smtClean="0"/>
              <a:t>relationship between classes</a:t>
            </a:r>
          </a:p>
          <a:p>
            <a:pPr lvl="2">
              <a:defRPr/>
            </a:pPr>
            <a:r>
              <a:rPr lang="en-US" b="1" dirty="0"/>
              <a:t>n</a:t>
            </a:r>
            <a:r>
              <a:rPr lang="en-US" b="1" dirty="0" smtClean="0"/>
              <a:t>ame of relationship</a:t>
            </a:r>
          </a:p>
          <a:p>
            <a:pPr lvl="2">
              <a:defRPr/>
            </a:pPr>
            <a:r>
              <a:rPr lang="en-US" b="1" dirty="0"/>
              <a:t>d</a:t>
            </a:r>
            <a:r>
              <a:rPr lang="en-US" b="1" dirty="0" smtClean="0"/>
              <a:t>irection of relationship</a:t>
            </a:r>
          </a:p>
          <a:p>
            <a:pPr lvl="2">
              <a:defRPr/>
            </a:pPr>
            <a:endParaRPr lang="en-US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1676400" y="46482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person</a:t>
            </a:r>
            <a:endParaRPr lang="en-US" b="1" dirty="0"/>
          </a:p>
        </p:txBody>
      </p:sp>
      <p:cxnSp>
        <p:nvCxnSpPr>
          <p:cNvPr id="11" name="Straight Connector 10"/>
          <p:cNvCxnSpPr>
            <a:stCxn id="9" idx="3"/>
          </p:cNvCxnSpPr>
          <p:nvPr/>
        </p:nvCxnSpPr>
        <p:spPr>
          <a:xfrm>
            <a:off x="3352800" y="50673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57800" y="46482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4648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owns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19600" y="4841941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101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171959174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8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FF0000"/>
                </a:solidFill>
              </a:rPr>
              <a:t>Elements of a class diagram:</a:t>
            </a:r>
          </a:p>
          <a:p>
            <a:pPr eaLnBrk="1" hangingPunct="1">
              <a:defRPr/>
            </a:pPr>
            <a:r>
              <a:rPr lang="en-US" b="1" dirty="0" smtClean="0"/>
              <a:t>Association multiplicity </a:t>
            </a:r>
          </a:p>
          <a:p>
            <a:pPr lvl="1">
              <a:defRPr/>
            </a:pPr>
            <a:r>
              <a:rPr lang="en-US" b="1" dirty="0" smtClean="0"/>
              <a:t>How many objects participating in the relation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3793435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person</a:t>
            </a:r>
            <a:endParaRPr lang="en-US" b="1" dirty="0"/>
          </a:p>
        </p:txBody>
      </p:sp>
      <p:cxnSp>
        <p:nvCxnSpPr>
          <p:cNvPr id="11" name="Straight Connector 10"/>
          <p:cNvCxnSpPr>
            <a:stCxn id="9" idx="3"/>
          </p:cNvCxnSpPr>
          <p:nvPr/>
        </p:nvCxnSpPr>
        <p:spPr>
          <a:xfrm>
            <a:off x="2362200" y="4212535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62600" y="3813313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38500" y="379343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owns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36504" y="402275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01957" y="386553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1 .. 1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86553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r>
              <a:rPr lang="en-US" b="1" dirty="0" smtClean="0"/>
              <a:t>..</a:t>
            </a:r>
            <a:r>
              <a:rPr lang="en-US" b="1" dirty="0"/>
              <a:t>*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635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249637700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8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FF0000"/>
                </a:solidFill>
              </a:rPr>
              <a:t>Elements of a class diagram</a:t>
            </a:r>
            <a:r>
              <a:rPr lang="en-US" b="1" dirty="0" smtClean="0"/>
              <a:t>:</a:t>
            </a:r>
          </a:p>
          <a:p>
            <a:pPr eaLnBrk="1" hangingPunct="1">
              <a:defRPr/>
            </a:pPr>
            <a:r>
              <a:rPr lang="en-US" b="1" dirty="0" smtClean="0"/>
              <a:t>Aggregation relation</a:t>
            </a:r>
          </a:p>
          <a:p>
            <a:pPr lvl="1">
              <a:defRPr/>
            </a:pPr>
            <a:r>
              <a:rPr lang="en-US" b="1" dirty="0" smtClean="0"/>
              <a:t>class has features of another class plus some own features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91000"/>
            <a:ext cx="38671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224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291139915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8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/>
              <a:t>Elements of a class diagram:</a:t>
            </a:r>
          </a:p>
          <a:p>
            <a:pPr eaLnBrk="1" hangingPunct="1">
              <a:defRPr/>
            </a:pPr>
            <a:r>
              <a:rPr lang="en-US" b="1" dirty="0" smtClean="0"/>
              <a:t>Composition relation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38671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5450" y="4340294"/>
            <a:ext cx="37719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220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279656549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10978" y="1504535"/>
            <a:ext cx="1906661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5787" y="1504534"/>
            <a:ext cx="955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users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6200" y="1879361"/>
            <a:ext cx="57166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887" y="18288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- name : string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-email : string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-password : string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2752130"/>
            <a:ext cx="57166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513" y="2707187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-register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-login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8913" y="4742367"/>
            <a:ext cx="2021787" cy="195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36540" y="4360757"/>
            <a:ext cx="57166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3703" y="4742367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video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5005862"/>
            <a:ext cx="2628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-</a:t>
            </a:r>
            <a:r>
              <a:rPr lang="en-US" b="1" dirty="0" err="1" smtClean="0">
                <a:solidFill>
                  <a:schemeClr val="bg1"/>
                </a:solidFill>
              </a:rPr>
              <a:t>videoID</a:t>
            </a:r>
            <a:r>
              <a:rPr lang="en-US" b="1" dirty="0" smtClean="0">
                <a:solidFill>
                  <a:schemeClr val="bg1"/>
                </a:solidFill>
              </a:rPr>
              <a:t> : </a:t>
            </a:r>
            <a:r>
              <a:rPr lang="en-US" b="1" dirty="0" err="1" smtClean="0">
                <a:solidFill>
                  <a:schemeClr val="bg1"/>
                </a:solidFill>
              </a:rPr>
              <a:t>int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+</a:t>
            </a:r>
            <a:r>
              <a:rPr lang="en-US" b="1" dirty="0" err="1" smtClean="0">
                <a:solidFill>
                  <a:schemeClr val="bg1"/>
                </a:solidFill>
              </a:rPr>
              <a:t>videoTITLE</a:t>
            </a:r>
            <a:r>
              <a:rPr lang="en-US" b="1" dirty="0" smtClean="0">
                <a:solidFill>
                  <a:schemeClr val="bg1"/>
                </a:solidFill>
              </a:rPr>
              <a:t> : string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+</a:t>
            </a:r>
            <a:r>
              <a:rPr lang="en-US" b="1" dirty="0" err="1" smtClean="0">
                <a:solidFill>
                  <a:schemeClr val="bg1"/>
                </a:solidFill>
              </a:rPr>
              <a:t>videoDES</a:t>
            </a:r>
            <a:r>
              <a:rPr lang="en-US" b="1" dirty="0" smtClean="0">
                <a:solidFill>
                  <a:schemeClr val="bg1"/>
                </a:solidFill>
              </a:rPr>
              <a:t> : string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5929192"/>
            <a:ext cx="57166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513" y="5929192"/>
            <a:ext cx="1393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+upload()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+search()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2054085" y="2824225"/>
            <a:ext cx="612915" cy="344627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9" name="Straight Connector 2048"/>
          <p:cNvCxnSpPr/>
          <p:nvPr/>
        </p:nvCxnSpPr>
        <p:spPr>
          <a:xfrm flipV="1">
            <a:off x="2628070" y="2996538"/>
            <a:ext cx="45720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Connector 2051"/>
          <p:cNvCxnSpPr/>
          <p:nvPr/>
        </p:nvCxnSpPr>
        <p:spPr>
          <a:xfrm>
            <a:off x="3060418" y="2996539"/>
            <a:ext cx="24852" cy="336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Straight Connector 2053"/>
          <p:cNvCxnSpPr/>
          <p:nvPr/>
        </p:nvCxnSpPr>
        <p:spPr>
          <a:xfrm flipH="1">
            <a:off x="2130701" y="6390857"/>
            <a:ext cx="954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TextBox 2054"/>
          <p:cNvSpPr txBox="1"/>
          <p:nvPr/>
        </p:nvSpPr>
        <p:spPr>
          <a:xfrm>
            <a:off x="2515430" y="265601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dirty="0" smtClean="0"/>
              <a:t>..1</a:t>
            </a:r>
            <a:endParaRPr lang="en-US" b="1" dirty="0"/>
          </a:p>
        </p:txBody>
      </p:sp>
      <p:sp>
        <p:nvSpPr>
          <p:cNvPr id="2056" name="TextBox 2055"/>
          <p:cNvSpPr txBox="1"/>
          <p:nvPr/>
        </p:nvSpPr>
        <p:spPr>
          <a:xfrm>
            <a:off x="2171699" y="6390857"/>
            <a:ext cx="9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0..*</a:t>
            </a:r>
            <a:endParaRPr lang="en-US" b="1" dirty="0"/>
          </a:p>
        </p:txBody>
      </p:sp>
      <p:sp>
        <p:nvSpPr>
          <p:cNvPr id="2058" name="Slide Number Placeholder 20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59" name="TextBox 2058"/>
          <p:cNvSpPr txBox="1"/>
          <p:nvPr/>
        </p:nvSpPr>
        <p:spPr>
          <a:xfrm>
            <a:off x="3085270" y="4321756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Register user </a:t>
            </a:r>
            <a:endParaRPr lang="en-US" b="1" dirty="0"/>
          </a:p>
        </p:txBody>
      </p:sp>
      <p:sp>
        <p:nvSpPr>
          <p:cNvPr id="2060" name="TextBox 2059"/>
          <p:cNvSpPr txBox="1"/>
          <p:nvPr/>
        </p:nvSpPr>
        <p:spPr>
          <a:xfrm>
            <a:off x="3052966" y="396085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uploads</a:t>
            </a:r>
            <a:endParaRPr lang="en-US" b="1" dirty="0"/>
          </a:p>
        </p:txBody>
      </p:sp>
      <p:cxnSp>
        <p:nvCxnSpPr>
          <p:cNvPr id="2065" name="Straight Connector 2064"/>
          <p:cNvCxnSpPr/>
          <p:nvPr/>
        </p:nvCxnSpPr>
        <p:spPr>
          <a:xfrm>
            <a:off x="1064308" y="3581400"/>
            <a:ext cx="0" cy="1128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TextBox 2067"/>
          <p:cNvSpPr txBox="1"/>
          <p:nvPr/>
        </p:nvSpPr>
        <p:spPr>
          <a:xfrm>
            <a:off x="1128922" y="3600503"/>
            <a:ext cx="68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0..*</a:t>
            </a:r>
            <a:endParaRPr lang="en-US" b="1" dirty="0"/>
          </a:p>
        </p:txBody>
      </p:sp>
      <p:sp>
        <p:nvSpPr>
          <p:cNvPr id="2069" name="TextBox 2068"/>
          <p:cNvSpPr txBox="1"/>
          <p:nvPr/>
        </p:nvSpPr>
        <p:spPr>
          <a:xfrm>
            <a:off x="1070934" y="4373035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0..*</a:t>
            </a:r>
            <a:endParaRPr lang="en-US" b="1" dirty="0"/>
          </a:p>
        </p:txBody>
      </p:sp>
      <p:sp>
        <p:nvSpPr>
          <p:cNvPr id="2070" name="TextBox 2069"/>
          <p:cNvSpPr txBox="1"/>
          <p:nvPr/>
        </p:nvSpPr>
        <p:spPr>
          <a:xfrm>
            <a:off x="1064308" y="3960852"/>
            <a:ext cx="97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2074" name="Straight Connector 2073"/>
          <p:cNvCxnSpPr/>
          <p:nvPr/>
        </p:nvCxnSpPr>
        <p:spPr>
          <a:xfrm>
            <a:off x="6705600" y="1637724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146" name="Straight Connector 816145"/>
          <p:cNvCxnSpPr/>
          <p:nvPr/>
        </p:nvCxnSpPr>
        <p:spPr>
          <a:xfrm>
            <a:off x="108913" y="5077307"/>
            <a:ext cx="20217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149" name="Rectangle 816148"/>
          <p:cNvSpPr/>
          <p:nvPr/>
        </p:nvSpPr>
        <p:spPr>
          <a:xfrm>
            <a:off x="5716657" y="1569966"/>
            <a:ext cx="2170043" cy="106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150" name="TextBox 816149"/>
          <p:cNvSpPr txBox="1"/>
          <p:nvPr/>
        </p:nvSpPr>
        <p:spPr>
          <a:xfrm>
            <a:off x="6019800" y="16441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Video Sharing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16152" name="Straight Connector 816151"/>
          <p:cNvCxnSpPr/>
          <p:nvPr/>
        </p:nvCxnSpPr>
        <p:spPr>
          <a:xfrm>
            <a:off x="5734878" y="2003558"/>
            <a:ext cx="217004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153" name="TextBox 816152"/>
          <p:cNvSpPr txBox="1"/>
          <p:nvPr/>
        </p:nvSpPr>
        <p:spPr>
          <a:xfrm>
            <a:off x="5716660" y="2201498"/>
            <a:ext cx="236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-introduction : string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16157" name="Flowchart: Decision 816156"/>
          <p:cNvSpPr/>
          <p:nvPr/>
        </p:nvSpPr>
        <p:spPr>
          <a:xfrm>
            <a:off x="5410200" y="2003558"/>
            <a:ext cx="306457" cy="101139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6159" name="Straight Connector 816158"/>
          <p:cNvCxnSpPr>
            <a:stCxn id="816157" idx="1"/>
          </p:cNvCxnSpPr>
          <p:nvPr/>
        </p:nvCxnSpPr>
        <p:spPr>
          <a:xfrm flipH="1" flipV="1">
            <a:off x="2036686" y="2054127"/>
            <a:ext cx="33735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2081005" y="1781533"/>
            <a:ext cx="72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0..*</a:t>
            </a:r>
            <a:endParaRPr lang="en-US" b="1" dirty="0"/>
          </a:p>
        </p:txBody>
      </p:sp>
      <p:sp>
        <p:nvSpPr>
          <p:cNvPr id="1025" name="TextBox 1024"/>
          <p:cNvSpPr txBox="1"/>
          <p:nvPr/>
        </p:nvSpPr>
        <p:spPr>
          <a:xfrm>
            <a:off x="4648200" y="173536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1..1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90778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4" grpId="0"/>
      <p:bldP spid="20" grpId="0" animBg="1"/>
      <p:bldP spid="23" grpId="0"/>
      <p:bldP spid="26" grpId="0"/>
      <p:bldP spid="30" grpId="0"/>
      <p:bldP spid="31" grpId="0" animBg="1"/>
      <p:bldP spid="2055" grpId="0"/>
      <p:bldP spid="2056" grpId="0"/>
      <p:bldP spid="2059" grpId="0"/>
      <p:bldP spid="2060" grpId="0"/>
      <p:bldP spid="2068" grpId="0"/>
      <p:bldP spid="2069" grpId="0"/>
      <p:bldP spid="2070" grpId="0"/>
      <p:bldP spid="816149" grpId="0" animBg="1"/>
      <p:bldP spid="816150" grpId="0"/>
      <p:bldP spid="816153" grpId="0"/>
      <p:bldP spid="816157" grpId="0" animBg="1"/>
      <p:bldP spid="1024" grpId="0"/>
      <p:bldP spid="10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15657358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253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Use-case diagram : Conference Paper Submission System</a:t>
            </a:r>
          </a:p>
        </p:txBody>
      </p:sp>
      <p:pic>
        <p:nvPicPr>
          <p:cNvPr id="64516" name="Picture 3" descr="UseClassDiagr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91268"/>
            <a:ext cx="5181600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321365" y="6488668"/>
            <a:ext cx="434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Source: Web Engineering – </a:t>
            </a:r>
            <a:r>
              <a:rPr lang="en-US" dirty="0" err="1">
                <a:latin typeface="Times New Roman" pitchFamily="18" charset="0"/>
              </a:rPr>
              <a:t>Kappel</a:t>
            </a:r>
            <a:r>
              <a:rPr lang="en-US" dirty="0">
                <a:latin typeface="Times New Roman" pitchFamily="18" charset="0"/>
              </a:rPr>
              <a:t> et al.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894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94993597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8611" name="Picture 3" descr="ClassDiagr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477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7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05800" cy="682625"/>
          </a:xfrm>
        </p:spPr>
        <p:txBody>
          <a:bodyPr lIns="91440" tIns="45720" rIns="91440" bIns="45720"/>
          <a:lstStyle/>
          <a:p>
            <a:pPr eaLnBrk="1" hangingPunct="1">
              <a:defRPr/>
            </a:pPr>
            <a:r>
              <a:rPr lang="en-US" b="1" dirty="0" smtClean="0"/>
              <a:t>Conference Paper Submission System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152400" y="6017697"/>
            <a:ext cx="4533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latin typeface="Times New Roman" pitchFamily="18" charset="0"/>
              </a:rPr>
              <a:t>Source: </a:t>
            </a:r>
            <a:r>
              <a:rPr lang="en-US" dirty="0">
                <a:latin typeface="Times New Roman" pitchFamily="18" charset="0"/>
              </a:rPr>
              <a:t>Web Engineering – </a:t>
            </a:r>
            <a:r>
              <a:rPr lang="en-US" dirty="0" err="1">
                <a:latin typeface="Times New Roman" pitchFamily="18" charset="0"/>
              </a:rPr>
              <a:t>Kappel</a:t>
            </a:r>
            <a:r>
              <a:rPr lang="en-US" dirty="0">
                <a:latin typeface="Times New Roman" pitchFamily="18" charset="0"/>
              </a:rPr>
              <a:t> et 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03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158504342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/>
              <a:t>Models how web-pages are</a:t>
            </a:r>
            <a:r>
              <a:rPr lang="en-US" b="1" dirty="0" smtClean="0">
                <a:solidFill>
                  <a:srgbClr val="FF0000"/>
                </a:solidFill>
              </a:rPr>
              <a:t> linked </a:t>
            </a:r>
            <a:r>
              <a:rPr lang="en-US" b="1" dirty="0" smtClean="0"/>
              <a:t>together</a:t>
            </a:r>
          </a:p>
          <a:p>
            <a:pPr lvl="1">
              <a:defRPr/>
            </a:pPr>
            <a:r>
              <a:rPr lang="en-US" b="1" dirty="0"/>
              <a:t>d</a:t>
            </a:r>
            <a:r>
              <a:rPr lang="en-US" b="1" dirty="0" smtClean="0"/>
              <a:t>efines the  structure of the hypertext</a:t>
            </a:r>
          </a:p>
          <a:p>
            <a:pPr lvl="2">
              <a:defRPr/>
            </a:pPr>
            <a:r>
              <a:rPr lang="en-US" b="1" dirty="0" smtClean="0"/>
              <a:t>Which classes of the content model can be visited by </a:t>
            </a:r>
            <a:r>
              <a:rPr lang="en-US" b="1" dirty="0" smtClean="0">
                <a:solidFill>
                  <a:srgbClr val="FF0000"/>
                </a:solidFill>
              </a:rPr>
              <a:t>navigation</a:t>
            </a:r>
          </a:p>
          <a:p>
            <a:pPr lvl="1">
              <a:defRPr/>
            </a:pPr>
            <a:r>
              <a:rPr lang="en-US" b="1" dirty="0" smtClean="0"/>
              <a:t>Content to navigation</a:t>
            </a:r>
          </a:p>
          <a:p>
            <a:pPr lvl="1">
              <a:defRPr/>
            </a:pPr>
            <a:r>
              <a:rPr lang="en-US" b="1" dirty="0"/>
              <a:t>http://uwe.pst.ifi.lmu.de/teachingTutorialNavigation.html</a:t>
            </a:r>
            <a:endParaRPr lang="en-US" b="1" dirty="0" smtClean="0"/>
          </a:p>
          <a:p>
            <a:pPr lvl="3">
              <a:defRPr/>
            </a:pPr>
            <a:endParaRPr lang="en-US" b="1" dirty="0" smtClean="0"/>
          </a:p>
          <a:p>
            <a:pPr lvl="1">
              <a:defRPr/>
            </a:pPr>
            <a:endParaRPr lang="en-US" b="1" dirty="0" smtClean="0"/>
          </a:p>
          <a:p>
            <a:pPr eaLnBrk="1" hangingPunct="1">
              <a:defRPr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767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21533920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ounded Rectangle 4"/>
          <p:cNvSpPr/>
          <p:nvPr/>
        </p:nvSpPr>
        <p:spPr>
          <a:xfrm>
            <a:off x="591943" y="3792343"/>
            <a:ext cx="7655314" cy="108216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0" tIns="190500" rIns="190500" bIns="190500" numCol="1" spcCol="1270" anchor="ctr" anchorCtr="0">
            <a:noAutofit/>
          </a:bodyPr>
          <a:lstStyle/>
          <a:p>
            <a:pPr lvl="0" algn="l" defTabSz="22225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5000" b="1" kern="1200" smtClean="0"/>
              <a:t>Modeling web applications</a:t>
            </a:r>
            <a:endParaRPr lang="en-US" sz="5000" kern="1200"/>
          </a:p>
        </p:txBody>
      </p:sp>
    </p:spTree>
    <p:extLst>
      <p:ext uri="{BB962C8B-B14F-4D97-AF65-F5344CB8AC3E}">
        <p14:creationId xmlns:p14="http://schemas.microsoft.com/office/powerpoint/2010/main" xmlns="" val="65445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112393776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b="1" dirty="0" smtClean="0"/>
              <a:t>UWE navigation modeling</a:t>
            </a:r>
          </a:p>
          <a:p>
            <a:pPr lvl="1">
              <a:defRPr/>
            </a:pPr>
            <a:r>
              <a:rPr lang="en-US" b="1" dirty="0" err="1" smtClean="0"/>
              <a:t>navigationClass</a:t>
            </a:r>
            <a:endParaRPr lang="en-US" b="1" dirty="0" smtClean="0"/>
          </a:p>
          <a:p>
            <a:pPr lvl="1">
              <a:defRPr/>
            </a:pPr>
            <a:r>
              <a:rPr lang="en-US" b="1" dirty="0" smtClean="0"/>
              <a:t>menu</a:t>
            </a:r>
          </a:p>
          <a:p>
            <a:pPr lvl="1">
              <a:defRPr/>
            </a:pPr>
            <a:r>
              <a:rPr lang="en-US" b="1" dirty="0" smtClean="0"/>
              <a:t>Index</a:t>
            </a:r>
            <a:r>
              <a:rPr lang="en-US" b="1" dirty="0">
                <a:solidFill>
                  <a:srgbClr val="000000"/>
                </a:solidFill>
              </a:rPr>
              <a:t> </a:t>
            </a:r>
            <a:endParaRPr lang="en-US" b="1" dirty="0" smtClean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US" b="1" dirty="0" smtClean="0">
                <a:solidFill>
                  <a:srgbClr val="000000"/>
                </a:solidFill>
              </a:rPr>
              <a:t>query</a:t>
            </a:r>
            <a:endParaRPr lang="en-US" b="1" dirty="0">
              <a:latin typeface="Arial"/>
            </a:endParaRPr>
          </a:p>
          <a:p>
            <a:pPr lvl="1">
              <a:defRPr/>
            </a:pPr>
            <a:r>
              <a:rPr lang="en-US" b="1" dirty="0" err="1" smtClean="0"/>
              <a:t>processClass</a:t>
            </a:r>
            <a:endParaRPr lang="en-US" b="1" dirty="0" smtClean="0"/>
          </a:p>
          <a:p>
            <a:pPr lvl="1">
              <a:defRPr/>
            </a:pPr>
            <a:r>
              <a:rPr lang="en-US" b="1" dirty="0" err="1" smtClean="0"/>
              <a:t>Processlink</a:t>
            </a:r>
            <a:endParaRPr lang="en-US" b="1" dirty="0"/>
          </a:p>
          <a:p>
            <a:pPr lvl="1">
              <a:defRPr/>
            </a:pPr>
            <a:r>
              <a:rPr lang="en-US" b="1" dirty="0" smtClean="0"/>
              <a:t>Navigation link</a:t>
            </a:r>
          </a:p>
          <a:p>
            <a:pPr lvl="1">
              <a:defRPr/>
            </a:pPr>
            <a:r>
              <a:rPr lang="en-US" b="1" dirty="0" smtClean="0"/>
              <a:t>External link</a:t>
            </a:r>
          </a:p>
          <a:p>
            <a:pPr lvl="1">
              <a:defRPr/>
            </a:pPr>
            <a:endParaRPr lang="en-US" b="1" dirty="0"/>
          </a:p>
          <a:p>
            <a:pPr eaLnBrk="1" hangingPunct="1">
              <a:defRPr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3" name="Picture 1" descr="navigationClas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41035" y="2276061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enu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7252" y="2604052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inde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5352" y="3130829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er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5705" y="3627363"/>
            <a:ext cx="284093" cy="28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rocessClas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8376" y="4167807"/>
            <a:ext cx="251789" cy="25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externalNod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8376" y="5449956"/>
            <a:ext cx="377687" cy="37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4845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284711029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b="1" dirty="0" smtClean="0"/>
              <a:t>Online video sharing:</a:t>
            </a:r>
          </a:p>
          <a:p>
            <a:r>
              <a:rPr lang="en-US" sz="3600" b="1" dirty="0" smtClean="0"/>
              <a:t>Home page</a:t>
            </a:r>
          </a:p>
          <a:p>
            <a:pPr lvl="1"/>
            <a:r>
              <a:rPr lang="en-US" sz="3600" b="1" dirty="0" smtClean="0"/>
              <a:t>video list</a:t>
            </a:r>
          </a:p>
          <a:p>
            <a:pPr lvl="1"/>
            <a:r>
              <a:rPr lang="en-US" sz="3600" b="1" dirty="0"/>
              <a:t>s</a:t>
            </a:r>
            <a:r>
              <a:rPr lang="en-US" sz="3600" b="1" dirty="0" smtClean="0"/>
              <a:t>earch video</a:t>
            </a:r>
          </a:p>
          <a:p>
            <a:pPr lvl="1"/>
            <a:r>
              <a:rPr lang="en-US" sz="3600" b="1" dirty="0"/>
              <a:t>u</a:t>
            </a:r>
            <a:r>
              <a:rPr lang="en-US" sz="3600" b="1" dirty="0" smtClean="0"/>
              <a:t>pload video</a:t>
            </a:r>
          </a:p>
          <a:p>
            <a:pPr lvl="2"/>
            <a:r>
              <a:rPr lang="en-US" sz="3600" b="1" dirty="0"/>
              <a:t>r</a:t>
            </a:r>
            <a:r>
              <a:rPr lang="en-US" sz="3600" b="1" dirty="0" smtClean="0"/>
              <a:t>egister</a:t>
            </a:r>
          </a:p>
          <a:p>
            <a:pPr lvl="2"/>
            <a:r>
              <a:rPr lang="en-US" sz="3600" b="1" dirty="0"/>
              <a:t>l</a:t>
            </a:r>
            <a:r>
              <a:rPr lang="en-US" sz="3600" b="1" dirty="0" smtClean="0"/>
              <a:t>ogin</a:t>
            </a:r>
          </a:p>
          <a:p>
            <a:pPr lvl="3"/>
            <a:r>
              <a:rPr lang="en-US" sz="3600" b="1" dirty="0" smtClean="0"/>
              <a:t>upload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9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19129161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9500" y="1444487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&lt;&lt;</a:t>
            </a:r>
            <a:r>
              <a:rPr lang="en-US" b="1" dirty="0" err="1" smtClean="0"/>
              <a:t>navigationClass</a:t>
            </a:r>
            <a:r>
              <a:rPr lang="en-US" b="1" dirty="0" smtClean="0"/>
              <a:t>&gt;&gt;</a:t>
            </a:r>
          </a:p>
          <a:p>
            <a:pPr algn="ctr"/>
            <a:r>
              <a:rPr lang="en-US" b="1" dirty="0" smtClean="0"/>
              <a:t>Video Sharing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543300" y="25908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&lt;&lt;menu&gt;&gt;</a:t>
            </a:r>
          </a:p>
          <a:p>
            <a:pPr algn="ctr"/>
            <a:r>
              <a:rPr lang="en-US" b="1" dirty="0" err="1" smtClean="0"/>
              <a:t>mainMenu</a:t>
            </a:r>
            <a:endParaRPr lang="en-US" b="1" dirty="0"/>
          </a:p>
        </p:txBody>
      </p:sp>
      <p:sp>
        <p:nvSpPr>
          <p:cNvPr id="9" name="Flowchart: Decision 8"/>
          <p:cNvSpPr/>
          <p:nvPr/>
        </p:nvSpPr>
        <p:spPr>
          <a:xfrm>
            <a:off x="4629150" y="2133600"/>
            <a:ext cx="266700" cy="22860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2"/>
          </p:cNvCxnSpPr>
          <p:nvPr/>
        </p:nvCxnSpPr>
        <p:spPr>
          <a:xfrm>
            <a:off x="4762500" y="236220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1230" y="3260107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&lt;&lt;query&gt;&gt;</a:t>
            </a:r>
          </a:p>
          <a:p>
            <a:pPr algn="ctr"/>
            <a:r>
              <a:rPr lang="en-US" b="1" dirty="0" err="1" smtClean="0"/>
              <a:t>searchVideo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3543300" y="3810901"/>
            <a:ext cx="2438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&lt;&lt;index&gt;&gt;</a:t>
            </a:r>
          </a:p>
          <a:p>
            <a:pPr algn="ctr"/>
            <a:r>
              <a:rPr lang="en-US" b="1" dirty="0" err="1" smtClean="0"/>
              <a:t>videolist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6857999" y="3200400"/>
            <a:ext cx="223133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&lt;&lt;</a:t>
            </a:r>
            <a:r>
              <a:rPr lang="en-US" b="1" dirty="0" err="1" smtClean="0"/>
              <a:t>navigationClass</a:t>
            </a:r>
            <a:r>
              <a:rPr lang="en-US" b="1" dirty="0" smtClean="0"/>
              <a:t>&gt;&gt;</a:t>
            </a:r>
          </a:p>
          <a:p>
            <a:pPr algn="ctr"/>
            <a:r>
              <a:rPr lang="en-US" b="1" dirty="0" err="1" smtClean="0"/>
              <a:t>uploadVideo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45314" y="2526268"/>
            <a:ext cx="170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&lt;&lt;</a:t>
            </a:r>
            <a:r>
              <a:rPr lang="en-US" b="1" dirty="0" err="1" smtClean="0"/>
              <a:t>processlink</a:t>
            </a:r>
            <a:r>
              <a:rPr lang="en-US" b="1" dirty="0" smtClean="0"/>
              <a:t>&gt;&gt;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07215" y="384343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&lt;&lt;</a:t>
            </a:r>
            <a:r>
              <a:rPr lang="en-US" b="1" dirty="0" err="1" smtClean="0"/>
              <a:t>processLink</a:t>
            </a:r>
            <a:r>
              <a:rPr lang="en-US" b="1" dirty="0" smtClean="0"/>
              <a:t>&gt;&gt;</a:t>
            </a:r>
            <a:endParaRPr lang="en-US" b="1" dirty="0"/>
          </a:p>
        </p:txBody>
      </p:sp>
      <p:cxnSp>
        <p:nvCxnSpPr>
          <p:cNvPr id="29" name="Straight Connector 28"/>
          <p:cNvCxnSpPr>
            <a:stCxn id="8" idx="1"/>
          </p:cNvCxnSpPr>
          <p:nvPr/>
        </p:nvCxnSpPr>
        <p:spPr>
          <a:xfrm flipH="1">
            <a:off x="1023730" y="2895600"/>
            <a:ext cx="2519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023730" y="28956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</p:cNvCxnSpPr>
          <p:nvPr/>
        </p:nvCxnSpPr>
        <p:spPr>
          <a:xfrm>
            <a:off x="1023730" y="3869707"/>
            <a:ext cx="0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23730" y="4163740"/>
            <a:ext cx="25195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  <a:endCxn id="13" idx="0"/>
          </p:cNvCxnSpPr>
          <p:nvPr/>
        </p:nvCxnSpPr>
        <p:spPr>
          <a:xfrm>
            <a:off x="4762500" y="3200400"/>
            <a:ext cx="0" cy="6105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3"/>
          </p:cNvCxnSpPr>
          <p:nvPr/>
        </p:nvCxnSpPr>
        <p:spPr>
          <a:xfrm>
            <a:off x="5981700" y="2895600"/>
            <a:ext cx="21004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082170" y="28956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30266" y="3260107"/>
            <a:ext cx="216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&lt;&lt;</a:t>
            </a:r>
            <a:r>
              <a:rPr lang="en-US" b="1" dirty="0" err="1" smtClean="0"/>
              <a:t>navigationLink</a:t>
            </a:r>
            <a:r>
              <a:rPr lang="en-US" b="1" dirty="0" smtClean="0"/>
              <a:t>&gt;&gt;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392518" y="2478229"/>
            <a:ext cx="198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&lt;&lt;</a:t>
            </a:r>
            <a:r>
              <a:rPr lang="en-US" b="1" dirty="0" err="1" smtClean="0"/>
              <a:t>navigationlink</a:t>
            </a:r>
            <a:r>
              <a:rPr lang="en-US" b="1" dirty="0" smtClean="0"/>
              <a:t>&gt;&gt;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3543300" y="4870966"/>
            <a:ext cx="2438400" cy="76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&lt;&lt;</a:t>
            </a:r>
            <a:r>
              <a:rPr lang="en-US" b="1" dirty="0" err="1" smtClean="0"/>
              <a:t>processClass</a:t>
            </a:r>
            <a:r>
              <a:rPr lang="en-US" b="1" dirty="0" smtClean="0"/>
              <a:t>&gt;&gt;</a:t>
            </a:r>
          </a:p>
          <a:p>
            <a:pPr algn="ctr"/>
            <a:r>
              <a:rPr lang="en-US" b="1" dirty="0" smtClean="0"/>
              <a:t>register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6857999" y="4870966"/>
            <a:ext cx="2231335" cy="76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&lt;&lt;</a:t>
            </a:r>
            <a:r>
              <a:rPr lang="en-US" b="1" dirty="0" err="1" smtClean="0"/>
              <a:t>processClass</a:t>
            </a:r>
            <a:r>
              <a:rPr lang="en-US" b="1" dirty="0" smtClean="0"/>
              <a:t>&gt;&gt;</a:t>
            </a:r>
          </a:p>
          <a:p>
            <a:pPr algn="ctr"/>
            <a:r>
              <a:rPr lang="en-US" b="1" dirty="0" smtClean="0"/>
              <a:t>login</a:t>
            </a:r>
            <a:endParaRPr lang="en-US" b="1" dirty="0"/>
          </a:p>
        </p:txBody>
      </p:sp>
      <p:sp>
        <p:nvSpPr>
          <p:cNvPr id="57" name="Rectangle 56"/>
          <p:cNvSpPr/>
          <p:nvPr/>
        </p:nvSpPr>
        <p:spPr>
          <a:xfrm>
            <a:off x="685800" y="5638800"/>
            <a:ext cx="2286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&lt;&lt;</a:t>
            </a:r>
            <a:r>
              <a:rPr lang="en-US" b="1" dirty="0" err="1" smtClean="0"/>
              <a:t>processClass</a:t>
            </a:r>
            <a:r>
              <a:rPr lang="en-US" b="1" dirty="0" smtClean="0"/>
              <a:t>&gt;&gt;</a:t>
            </a:r>
          </a:p>
          <a:p>
            <a:pPr algn="ctr"/>
            <a:r>
              <a:rPr lang="en-US" b="1" dirty="0" smtClean="0"/>
              <a:t>upload</a:t>
            </a:r>
            <a:endParaRPr lang="en-US" b="1" dirty="0"/>
          </a:p>
        </p:txBody>
      </p:sp>
      <p:cxnSp>
        <p:nvCxnSpPr>
          <p:cNvPr id="59" name="Straight Connector 58"/>
          <p:cNvCxnSpPr>
            <a:stCxn id="14" idx="1"/>
          </p:cNvCxnSpPr>
          <p:nvPr/>
        </p:nvCxnSpPr>
        <p:spPr>
          <a:xfrm flipH="1">
            <a:off x="6392518" y="3543300"/>
            <a:ext cx="465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392518" y="3543300"/>
            <a:ext cx="0" cy="1711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5" idx="3"/>
          </p:cNvCxnSpPr>
          <p:nvPr/>
        </p:nvCxnSpPr>
        <p:spPr>
          <a:xfrm flipH="1">
            <a:off x="5981700" y="5254883"/>
            <a:ext cx="41081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098735" y="3886200"/>
            <a:ext cx="0" cy="984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539409" y="4509161"/>
            <a:ext cx="170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&lt;&lt;</a:t>
            </a:r>
            <a:r>
              <a:rPr lang="en-US" b="1" dirty="0" err="1" smtClean="0"/>
              <a:t>processlink</a:t>
            </a:r>
            <a:r>
              <a:rPr lang="en-US" b="1" dirty="0" smtClean="0"/>
              <a:t>&gt;&gt;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275443" y="4106699"/>
            <a:ext cx="170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&lt;&lt;</a:t>
            </a:r>
            <a:r>
              <a:rPr lang="en-US" b="1" dirty="0" err="1" smtClean="0"/>
              <a:t>processlink</a:t>
            </a:r>
            <a:r>
              <a:rPr lang="en-US" b="1" dirty="0" smtClean="0"/>
              <a:t>&gt;&gt;</a:t>
            </a:r>
            <a:endParaRPr lang="en-US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8128551" y="563880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57" idx="3"/>
          </p:cNvCxnSpPr>
          <p:nvPr/>
        </p:nvCxnSpPr>
        <p:spPr>
          <a:xfrm flipH="1">
            <a:off x="2971800" y="5981700"/>
            <a:ext cx="51567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151782" y="5853429"/>
            <a:ext cx="170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&lt;&lt;</a:t>
            </a:r>
            <a:r>
              <a:rPr lang="en-US" b="1" dirty="0" err="1" smtClean="0"/>
              <a:t>processlink</a:t>
            </a:r>
            <a:r>
              <a:rPr lang="en-US" b="1" dirty="0" smtClean="0"/>
              <a:t>&gt;&gt;</a:t>
            </a:r>
            <a:endParaRPr lang="en-US" b="1" dirty="0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2133600" y="4291365"/>
            <a:ext cx="0" cy="1347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2133600" y="4291365"/>
            <a:ext cx="1409700" cy="25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23730" y="4776799"/>
            <a:ext cx="198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&lt;&lt;</a:t>
            </a:r>
            <a:r>
              <a:rPr lang="en-US" b="1" dirty="0" err="1" smtClean="0"/>
              <a:t>navigationlink</a:t>
            </a:r>
            <a:r>
              <a:rPr lang="en-US" b="1" dirty="0" smtClean="0"/>
              <a:t>&gt;&gt;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21442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7" grpId="0"/>
      <p:bldP spid="23" grpId="0"/>
      <p:bldP spid="42" grpId="0"/>
      <p:bldP spid="43" grpId="0"/>
      <p:bldP spid="55" grpId="0" animBg="1"/>
      <p:bldP spid="56" grpId="0" animBg="1"/>
      <p:bldP spid="57" grpId="0" animBg="1"/>
      <p:bldP spid="67" grpId="0"/>
      <p:bldP spid="68" grpId="0"/>
      <p:bldP spid="73" grpId="0"/>
      <p:bldP spid="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290354804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4876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FF0000"/>
                </a:solidFill>
              </a:rPr>
              <a:t>Purpose: </a:t>
            </a:r>
            <a:r>
              <a:rPr lang="en-US" b="1" dirty="0" smtClean="0"/>
              <a:t>To model the look &amp; feel of the Web application at the page level</a:t>
            </a:r>
          </a:p>
          <a:p>
            <a:pPr eaLnBrk="1" hangingPunct="1">
              <a:defRPr/>
            </a:pPr>
            <a:r>
              <a:rPr lang="en-US" b="1" dirty="0" smtClean="0"/>
              <a:t>The design should aim for </a:t>
            </a:r>
            <a:r>
              <a:rPr lang="en-US" b="1" dirty="0" smtClean="0">
                <a:solidFill>
                  <a:srgbClr val="FF0000"/>
                </a:solidFill>
              </a:rPr>
              <a:t>simplicity and self-explanation</a:t>
            </a:r>
          </a:p>
          <a:p>
            <a:pPr eaLnBrk="1" hangingPunct="1">
              <a:defRPr/>
            </a:pPr>
            <a:r>
              <a:rPr lang="en-US" b="1" dirty="0" smtClean="0"/>
              <a:t>Describes </a:t>
            </a:r>
            <a:r>
              <a:rPr lang="en-US" b="1" dirty="0" smtClean="0">
                <a:solidFill>
                  <a:srgbClr val="FF0000"/>
                </a:solidFill>
              </a:rPr>
              <a:t>presentation structure:</a:t>
            </a:r>
          </a:p>
          <a:p>
            <a:pPr lvl="1" eaLnBrk="1" hangingPunct="1">
              <a:defRPr/>
            </a:pPr>
            <a:r>
              <a:rPr lang="en-US" sz="3000" b="1" dirty="0" smtClean="0">
                <a:solidFill>
                  <a:srgbClr val="FF0000"/>
                </a:solidFill>
              </a:rPr>
              <a:t>Composition &amp; design </a:t>
            </a:r>
            <a:r>
              <a:rPr lang="en-US" sz="3000" b="1" dirty="0" smtClean="0"/>
              <a:t>of each page</a:t>
            </a:r>
          </a:p>
          <a:p>
            <a:pPr lvl="1" eaLnBrk="1" hangingPunct="1">
              <a:defRPr/>
            </a:pPr>
            <a:endParaRPr lang="en-US" sz="21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946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9248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/>
              <a:t>Levels: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/>
              <a:t>Presentation Page 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>
                <a:solidFill>
                  <a:srgbClr val="FF0000"/>
                </a:solidFill>
              </a:rPr>
              <a:t>page container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/>
              <a:t>Presentation Unit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b="1" dirty="0" smtClean="0"/>
              <a:t>A </a:t>
            </a:r>
            <a:r>
              <a:rPr lang="en-US" sz="3200" b="1" dirty="0" smtClean="0">
                <a:solidFill>
                  <a:srgbClr val="FF0000"/>
                </a:solidFill>
              </a:rPr>
              <a:t>fragment</a:t>
            </a:r>
            <a:r>
              <a:rPr lang="en-US" sz="3200" b="1" dirty="0" smtClean="0"/>
              <a:t> of the page logically defined by grouping related elements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9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74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9248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/>
              <a:t>Levels: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/>
              <a:t>Presentation Element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b="1" dirty="0" smtClean="0"/>
              <a:t>A </a:t>
            </a:r>
            <a:r>
              <a:rPr lang="en-US" sz="3200" b="1" dirty="0" smtClean="0">
                <a:solidFill>
                  <a:srgbClr val="FF0000"/>
                </a:solidFill>
              </a:rPr>
              <a:t>unit’s</a:t>
            </a:r>
            <a:r>
              <a:rPr lang="en-US" sz="3200" b="1" dirty="0" smtClean="0"/>
              <a:t> informational components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b="1" dirty="0" smtClean="0"/>
              <a:t>Text, images, buttons, fields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9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227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2176670" y="1524000"/>
            <a:ext cx="45720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176670" y="2180269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43470" y="1533938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&lt;&lt;page&gt;&gt;</a:t>
            </a:r>
          </a:p>
          <a:p>
            <a:pPr algn="ctr"/>
            <a:r>
              <a:rPr lang="en-US" b="1" dirty="0" smtClean="0"/>
              <a:t>User registration page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36235" y="2185166"/>
            <a:ext cx="2329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&lt;&lt;</a:t>
            </a:r>
            <a:r>
              <a:rPr lang="en-US" b="1" dirty="0" err="1" smtClean="0"/>
              <a:t>presentationUnit</a:t>
            </a:r>
            <a:r>
              <a:rPr lang="en-US" b="1" dirty="0" smtClean="0"/>
              <a:t>&gt;&gt;</a:t>
            </a:r>
          </a:p>
          <a:p>
            <a:pPr algn="ctr"/>
            <a:r>
              <a:rPr lang="en-US" b="1" dirty="0" smtClean="0"/>
              <a:t>Logo</a:t>
            </a:r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176670" y="350520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38400" y="2831495"/>
            <a:ext cx="1676400" cy="597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&lt;&lt;image&gt;&gt;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00770" y="2831496"/>
            <a:ext cx="1676400" cy="597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&lt;&lt;text&gt;&gt;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8400" y="3581400"/>
            <a:ext cx="4191000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36235" y="3657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&lt;&lt;</a:t>
            </a:r>
            <a:r>
              <a:rPr lang="en-US" b="1" dirty="0" err="1" smtClean="0"/>
              <a:t>presentationUnit</a:t>
            </a:r>
            <a:r>
              <a:rPr lang="en-US" b="1" dirty="0" smtClean="0"/>
              <a:t>&gt;&gt;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2498035" y="4026932"/>
            <a:ext cx="1676400" cy="597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 err="1" smtClean="0">
                <a:solidFill>
                  <a:schemeClr val="tx1"/>
                </a:solidFill>
              </a:rPr>
              <a:t>textinput</a:t>
            </a:r>
            <a:r>
              <a:rPr lang="en-US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98035" y="4795558"/>
            <a:ext cx="1676400" cy="597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 err="1" smtClean="0">
                <a:solidFill>
                  <a:schemeClr val="tx1"/>
                </a:solidFill>
              </a:rPr>
              <a:t>textinput</a:t>
            </a:r>
            <a:r>
              <a:rPr lang="en-US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20209" y="4030245"/>
            <a:ext cx="1676400" cy="597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&lt;&lt;</a:t>
            </a:r>
            <a:r>
              <a:rPr lang="en-US" dirty="0" err="1" smtClean="0">
                <a:solidFill>
                  <a:schemeClr val="tx1"/>
                </a:solidFill>
              </a:rPr>
              <a:t>textinput</a:t>
            </a:r>
            <a:r>
              <a:rPr lang="en-US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email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26835" y="4800600"/>
            <a:ext cx="1676400" cy="597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&lt;&lt;button&gt;&gt;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075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12" grpId="0" animBg="1"/>
      <p:bldP spid="14" grpId="0" animBg="1"/>
      <p:bldP spid="13" grpId="0" animBg="1"/>
      <p:bldP spid="15" grpId="0"/>
      <p:bldP spid="18" grpId="0" animBg="1"/>
      <p:bldP spid="19" grpId="0" animBg="1"/>
      <p:bldP spid="20" grpId="0" animBg="1"/>
      <p:bldP spid="21" grpId="0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973930705"/>
              </p:ext>
            </p:extLst>
          </p:nvPr>
        </p:nvGraphicFramePr>
        <p:xfrm>
          <a:off x="685800" y="1828800"/>
          <a:ext cx="7924800" cy="175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75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95153552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When we have decided the </a:t>
            </a:r>
            <a:r>
              <a:rPr lang="en-US" b="1" dirty="0" smtClean="0">
                <a:solidFill>
                  <a:srgbClr val="FF0000"/>
                </a:solidFill>
              </a:rPr>
              <a:t>‘What’ </a:t>
            </a:r>
            <a:r>
              <a:rPr lang="en-US" b="1" dirty="0" smtClean="0"/>
              <a:t>of the web application i.e.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equirements are defined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ystem architecture is decided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ystem model and design is ready</a:t>
            </a:r>
          </a:p>
          <a:p>
            <a:r>
              <a:rPr lang="en-US" b="1" dirty="0" smtClean="0"/>
              <a:t>We are ready for </a:t>
            </a:r>
            <a:r>
              <a:rPr lang="en-US" b="1" dirty="0" smtClean="0">
                <a:solidFill>
                  <a:srgbClr val="FF0000"/>
                </a:solidFill>
              </a:rPr>
              <a:t>‘how’ </a:t>
            </a:r>
            <a:r>
              <a:rPr lang="en-US" b="1" dirty="0" smtClean="0"/>
              <a:t>i.e. to implementation phase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418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62120136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b="1" dirty="0" smtClean="0"/>
              <a:t>The implementation phase begins with </a:t>
            </a:r>
            <a:r>
              <a:rPr lang="en-US" b="1" dirty="0" smtClean="0">
                <a:solidFill>
                  <a:srgbClr val="FF0000"/>
                </a:solidFill>
              </a:rPr>
              <a:t>deciding </a:t>
            </a:r>
            <a:r>
              <a:rPr lang="en-US" b="1" dirty="0" smtClean="0"/>
              <a:t>the technologies for development</a:t>
            </a:r>
          </a:p>
          <a:p>
            <a:r>
              <a:rPr lang="en-US" b="1" dirty="0" smtClean="0"/>
              <a:t>Technologies for web application development </a:t>
            </a:r>
            <a:r>
              <a:rPr lang="en-US" b="1" dirty="0" smtClean="0">
                <a:solidFill>
                  <a:srgbClr val="FF0000"/>
                </a:solidFill>
              </a:rPr>
              <a:t>concerns</a:t>
            </a:r>
            <a:r>
              <a:rPr lang="en-US" b="1" dirty="0" smtClean="0"/>
              <a:t> within three ‘views’</a:t>
            </a:r>
          </a:p>
          <a:p>
            <a:pPr lvl="1"/>
            <a:r>
              <a:rPr lang="en-US" b="1" dirty="0" smtClean="0"/>
              <a:t>request (client)</a:t>
            </a:r>
          </a:p>
          <a:p>
            <a:pPr lvl="1"/>
            <a:r>
              <a:rPr lang="en-US" b="1" dirty="0" smtClean="0"/>
              <a:t>response (server)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ules for communication between them(protocols)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66885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638973317"/>
              </p:ext>
            </p:extLst>
          </p:nvPr>
        </p:nvGraphicFramePr>
        <p:xfrm>
          <a:off x="685800" y="2057400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2584880842"/>
              </p:ext>
            </p:extLst>
          </p:nvPr>
        </p:nvGraphicFramePr>
        <p:xfrm>
          <a:off x="762000" y="3657600"/>
          <a:ext cx="7924800" cy="175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13475321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Client/server </a:t>
            </a:r>
            <a:r>
              <a:rPr lang="en-US" b="1" dirty="0" smtClean="0">
                <a:solidFill>
                  <a:srgbClr val="FF0000"/>
                </a:solidFill>
              </a:rPr>
              <a:t>paradigm</a:t>
            </a:r>
            <a:r>
              <a:rPr lang="en-US" b="1" dirty="0" smtClean="0"/>
              <a:t> forms the backbone between the user and the application</a:t>
            </a:r>
          </a:p>
          <a:p>
            <a:r>
              <a:rPr lang="en-US" b="1" dirty="0" smtClean="0"/>
              <a:t>This communication model is based on </a:t>
            </a:r>
            <a:r>
              <a:rPr lang="en-US" b="1" dirty="0" smtClean="0">
                <a:solidFill>
                  <a:srgbClr val="FF0000"/>
                </a:solidFill>
              </a:rPr>
              <a:t>two-layer architecture</a:t>
            </a:r>
          </a:p>
          <a:p>
            <a:r>
              <a:rPr lang="en-US" b="1" dirty="0" smtClean="0"/>
              <a:t>How ever the web server </a:t>
            </a:r>
            <a:r>
              <a:rPr lang="en-US" b="1" dirty="0" smtClean="0">
                <a:solidFill>
                  <a:srgbClr val="FF0000"/>
                </a:solidFill>
              </a:rPr>
              <a:t>integrates</a:t>
            </a:r>
            <a:r>
              <a:rPr lang="en-US" b="1" dirty="0" smtClean="0"/>
              <a:t> additional systems i.e. database server, application server etc.</a:t>
            </a:r>
          </a:p>
          <a:p>
            <a:r>
              <a:rPr lang="en-US" b="1" dirty="0" smtClean="0"/>
              <a:t>Several </a:t>
            </a:r>
            <a:r>
              <a:rPr lang="en-US" b="1" dirty="0" smtClean="0">
                <a:solidFill>
                  <a:srgbClr val="FF0000"/>
                </a:solidFill>
              </a:rPr>
              <a:t>protocols</a:t>
            </a:r>
            <a:r>
              <a:rPr lang="en-US" b="1" dirty="0" smtClean="0"/>
              <a:t> play an important role to guide this communication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21291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09791080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SMTP- simple mail transfer protocol: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SMTP</a:t>
            </a:r>
            <a:r>
              <a:rPr lang="en-US" b="1" dirty="0" smtClean="0"/>
              <a:t> along with </a:t>
            </a:r>
            <a:r>
              <a:rPr lang="en-US" b="1" dirty="0" smtClean="0">
                <a:solidFill>
                  <a:srgbClr val="FF0000"/>
                </a:solidFill>
              </a:rPr>
              <a:t>POP3</a:t>
            </a:r>
            <a:r>
              <a:rPr lang="en-US" b="1" dirty="0" smtClean="0"/>
              <a:t>(post office protocol) or </a:t>
            </a:r>
            <a:r>
              <a:rPr lang="en-US" b="1" dirty="0" smtClean="0">
                <a:solidFill>
                  <a:srgbClr val="FF0000"/>
                </a:solidFill>
              </a:rPr>
              <a:t>IMAP</a:t>
            </a:r>
            <a:r>
              <a:rPr lang="en-US" b="1" dirty="0" smtClean="0"/>
              <a:t> (internet message access protocol) allows us to send email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RTSP</a:t>
            </a:r>
            <a:r>
              <a:rPr lang="en-US" b="1" dirty="0" smtClean="0"/>
              <a:t>- real-time streaming protocol:</a:t>
            </a:r>
          </a:p>
          <a:p>
            <a:r>
              <a:rPr lang="en-US" b="1" dirty="0" smtClean="0"/>
              <a:t>Designed to facilitate delivery of multimedia data in real time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llows transmission in timely manner instead of whole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22389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72662778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HTTP- hyper text transfer protocol:</a:t>
            </a:r>
          </a:p>
          <a:p>
            <a:r>
              <a:rPr lang="en-US" b="1" dirty="0" smtClean="0"/>
              <a:t>Most popular </a:t>
            </a:r>
            <a:r>
              <a:rPr lang="en-US" b="1" dirty="0" smtClean="0">
                <a:solidFill>
                  <a:srgbClr val="FF0000"/>
                </a:solidFill>
              </a:rPr>
              <a:t>transport</a:t>
            </a:r>
            <a:r>
              <a:rPr lang="en-US" b="1" dirty="0" smtClean="0"/>
              <a:t> protocol for web contents</a:t>
            </a:r>
          </a:p>
          <a:p>
            <a:pPr lvl="1"/>
            <a:r>
              <a:rPr lang="en-US" b="1" dirty="0" smtClean="0"/>
              <a:t>a text based</a:t>
            </a:r>
            <a:r>
              <a:rPr lang="en-US" b="1" dirty="0" smtClean="0">
                <a:solidFill>
                  <a:srgbClr val="FF0000"/>
                </a:solidFill>
              </a:rPr>
              <a:t> stateless </a:t>
            </a:r>
            <a:r>
              <a:rPr lang="en-US" b="1" dirty="0" smtClean="0"/>
              <a:t>protocol</a:t>
            </a:r>
          </a:p>
          <a:p>
            <a:pPr lvl="1"/>
            <a:r>
              <a:rPr lang="en-US" b="1" dirty="0" smtClean="0"/>
              <a:t>controls how resources are </a:t>
            </a:r>
            <a:r>
              <a:rPr lang="en-US" b="1" dirty="0" smtClean="0">
                <a:solidFill>
                  <a:srgbClr val="FF0000"/>
                </a:solidFill>
              </a:rPr>
              <a:t>accessed</a:t>
            </a:r>
          </a:p>
          <a:p>
            <a:pPr lvl="1"/>
            <a:r>
              <a:rPr lang="en-US" b="1" dirty="0"/>
              <a:t>r</a:t>
            </a:r>
            <a:r>
              <a:rPr lang="en-US" b="1" dirty="0" smtClean="0"/>
              <a:t>esources are addressed by </a:t>
            </a:r>
            <a:r>
              <a:rPr lang="en-US" b="1" dirty="0" smtClean="0">
                <a:solidFill>
                  <a:srgbClr val="FF0000"/>
                </a:solidFill>
              </a:rPr>
              <a:t>URL</a:t>
            </a:r>
          </a:p>
          <a:p>
            <a:pPr lvl="1"/>
            <a:r>
              <a:rPr lang="en-US" b="1" dirty="0" smtClean="0"/>
              <a:t>URL is used with </a:t>
            </a:r>
            <a:r>
              <a:rPr lang="en-US" b="1" dirty="0" smtClean="0">
                <a:solidFill>
                  <a:srgbClr val="FF0000"/>
                </a:solidFill>
              </a:rPr>
              <a:t>domain name system </a:t>
            </a:r>
            <a:r>
              <a:rPr lang="en-US" b="1" dirty="0" smtClean="0"/>
              <a:t>to find the server where the resource is located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08615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289059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72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Session tracking:</a:t>
            </a:r>
          </a:p>
          <a:p>
            <a:r>
              <a:rPr lang="en-US" b="1" dirty="0" smtClean="0"/>
              <a:t>Web applications must be able to </a:t>
            </a:r>
            <a:r>
              <a:rPr lang="en-US" b="1" dirty="0" smtClean="0">
                <a:solidFill>
                  <a:srgbClr val="FF0000"/>
                </a:solidFill>
              </a:rPr>
              <a:t>distinguish</a:t>
            </a:r>
            <a:r>
              <a:rPr lang="en-US" b="1" dirty="0" smtClean="0"/>
              <a:t> requests by multiple simultaneous users</a:t>
            </a:r>
          </a:p>
          <a:p>
            <a:pPr lvl="1"/>
            <a:r>
              <a:rPr lang="en-US" b="1" dirty="0" smtClean="0"/>
              <a:t>also need to </a:t>
            </a:r>
            <a:r>
              <a:rPr lang="en-US" b="1" dirty="0" smtClean="0">
                <a:solidFill>
                  <a:srgbClr val="FF0000"/>
                </a:solidFill>
              </a:rPr>
              <a:t>identify</a:t>
            </a:r>
            <a:r>
              <a:rPr lang="en-US" b="1" dirty="0" smtClean="0"/>
              <a:t> request from the same user</a:t>
            </a:r>
          </a:p>
          <a:p>
            <a:r>
              <a:rPr lang="en-US" b="1" dirty="0" smtClean="0"/>
              <a:t>The term </a:t>
            </a:r>
            <a:r>
              <a:rPr lang="en-US" b="1" dirty="0" smtClean="0">
                <a:solidFill>
                  <a:srgbClr val="FF0000"/>
                </a:solidFill>
              </a:rPr>
              <a:t>session</a:t>
            </a:r>
            <a:r>
              <a:rPr lang="en-US" b="1" dirty="0" smtClean="0"/>
              <a:t> is used to define a sequence of HTTP requests between a specific user and the server</a:t>
            </a:r>
          </a:p>
          <a:p>
            <a:r>
              <a:rPr lang="en-US" b="1" dirty="0" smtClean="0"/>
              <a:t>Whenever a user </a:t>
            </a:r>
            <a:r>
              <a:rPr lang="en-US" b="1" dirty="0" smtClean="0">
                <a:solidFill>
                  <a:srgbClr val="FF0000"/>
                </a:solidFill>
              </a:rPr>
              <a:t>sends</a:t>
            </a:r>
            <a:r>
              <a:rPr lang="en-US" b="1" dirty="0" smtClean="0"/>
              <a:t> a request to the server, it identify itself with session id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70745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72067955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b="1" dirty="0" smtClean="0"/>
              <a:t>Helper program and plug-in:</a:t>
            </a:r>
          </a:p>
          <a:p>
            <a:r>
              <a:rPr lang="en-US" b="1" dirty="0" smtClean="0"/>
              <a:t>Applications that can </a:t>
            </a:r>
            <a:r>
              <a:rPr lang="en-US" b="1" dirty="0" smtClean="0">
                <a:solidFill>
                  <a:srgbClr val="FF0000"/>
                </a:solidFill>
              </a:rPr>
              <a:t>add</a:t>
            </a:r>
            <a:r>
              <a:rPr lang="en-US" b="1" dirty="0" smtClean="0"/>
              <a:t> functionality to browsers</a:t>
            </a:r>
          </a:p>
          <a:p>
            <a:r>
              <a:rPr lang="en-US" b="1" dirty="0" smtClean="0"/>
              <a:t>When the browser</a:t>
            </a:r>
            <a:r>
              <a:rPr lang="en-US" b="1" dirty="0" smtClean="0">
                <a:solidFill>
                  <a:srgbClr val="FF0000"/>
                </a:solidFill>
              </a:rPr>
              <a:t> receives </a:t>
            </a:r>
            <a:r>
              <a:rPr lang="en-US" b="1" dirty="0" smtClean="0"/>
              <a:t>a media type included in the helper program or plugin list, the media file is </a:t>
            </a:r>
            <a:r>
              <a:rPr lang="en-US" b="1" dirty="0" smtClean="0">
                <a:solidFill>
                  <a:srgbClr val="FF0000"/>
                </a:solidFill>
              </a:rPr>
              <a:t>forwarded</a:t>
            </a:r>
            <a:r>
              <a:rPr lang="en-US" b="1" dirty="0" smtClean="0"/>
              <a:t> to external program</a:t>
            </a:r>
          </a:p>
          <a:p>
            <a:r>
              <a:rPr lang="en-US" b="1" dirty="0" smtClean="0"/>
              <a:t>Installed by the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17967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77382371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Java applets:</a:t>
            </a:r>
          </a:p>
          <a:p>
            <a:r>
              <a:rPr lang="en-US" b="1" dirty="0"/>
              <a:t>Java applets are programs written in </a:t>
            </a:r>
            <a:r>
              <a:rPr lang="en-US" b="1" dirty="0">
                <a:solidFill>
                  <a:srgbClr val="FF0000"/>
                </a:solidFill>
              </a:rPr>
              <a:t>Java </a:t>
            </a:r>
            <a:r>
              <a:rPr lang="en-US" b="1" dirty="0"/>
              <a:t>that are loaded </a:t>
            </a:r>
            <a:r>
              <a:rPr lang="en-US" b="1" dirty="0">
                <a:solidFill>
                  <a:srgbClr val="FF0000"/>
                </a:solidFill>
              </a:rPr>
              <a:t>dynamically </a:t>
            </a:r>
            <a:r>
              <a:rPr lang="en-US" b="1" dirty="0"/>
              <a:t>into the </a:t>
            </a:r>
            <a:r>
              <a:rPr lang="en-US" b="1" dirty="0" smtClean="0"/>
              <a:t>browser</a:t>
            </a:r>
          </a:p>
          <a:p>
            <a:pPr lvl="1"/>
            <a:r>
              <a:rPr lang="en-US" b="1" dirty="0" smtClean="0"/>
              <a:t>have controlled access to system resources after checking security policies</a:t>
            </a:r>
          </a:p>
          <a:p>
            <a:r>
              <a:rPr lang="en-US" b="1" dirty="0" smtClean="0"/>
              <a:t>Applets are loaded by server and executed in browser within JVM</a:t>
            </a:r>
          </a:p>
          <a:p>
            <a:r>
              <a:rPr lang="en-US" b="1" dirty="0" smtClean="0"/>
              <a:t>Can run on all platforms with a JVM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383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51163738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Client side scripting:</a:t>
            </a:r>
          </a:p>
          <a:p>
            <a:r>
              <a:rPr lang="en-US" b="1" dirty="0"/>
              <a:t> </a:t>
            </a:r>
            <a:r>
              <a:rPr lang="en-US" b="1" dirty="0" smtClean="0">
                <a:solidFill>
                  <a:srgbClr val="FF0000"/>
                </a:solidFill>
              </a:rPr>
              <a:t>Refers</a:t>
            </a:r>
            <a:r>
              <a:rPr lang="en-US" b="1" dirty="0" smtClean="0"/>
              <a:t> </a:t>
            </a:r>
            <a:r>
              <a:rPr lang="en-US" b="1" dirty="0"/>
              <a:t>to the class of computer programs on the web that are executed </a:t>
            </a:r>
            <a:r>
              <a:rPr lang="en-US" b="1" dirty="0" smtClean="0"/>
              <a:t>at client-side</a:t>
            </a:r>
            <a:r>
              <a:rPr lang="en-US" b="1" dirty="0"/>
              <a:t>, by the user's web </a:t>
            </a:r>
            <a:r>
              <a:rPr lang="en-US" b="1" dirty="0" smtClean="0"/>
              <a:t>browser</a:t>
            </a:r>
          </a:p>
          <a:p>
            <a:r>
              <a:rPr lang="en-US" b="1" dirty="0" smtClean="0"/>
              <a:t>Usually </a:t>
            </a:r>
            <a:r>
              <a:rPr lang="en-US" b="1" dirty="0" smtClean="0">
                <a:solidFill>
                  <a:srgbClr val="FF0000"/>
                </a:solidFill>
              </a:rPr>
              <a:t>embedded</a:t>
            </a:r>
            <a:r>
              <a:rPr lang="en-US" b="1" dirty="0" smtClean="0"/>
              <a:t> in HTML code</a:t>
            </a:r>
          </a:p>
          <a:p>
            <a:r>
              <a:rPr lang="en-US" b="1" dirty="0" smtClean="0"/>
              <a:t>Browser </a:t>
            </a:r>
            <a:r>
              <a:rPr lang="en-US" b="1" dirty="0" smtClean="0">
                <a:solidFill>
                  <a:srgbClr val="FF0000"/>
                </a:solidFill>
              </a:rPr>
              <a:t>interpret</a:t>
            </a:r>
            <a:r>
              <a:rPr lang="en-US" b="1" dirty="0" smtClean="0"/>
              <a:t> several client side scripting</a:t>
            </a:r>
          </a:p>
          <a:p>
            <a:r>
              <a:rPr lang="en-US" b="1" dirty="0" smtClean="0"/>
              <a:t>Used to add </a:t>
            </a:r>
            <a:r>
              <a:rPr lang="en-US" b="1" dirty="0" smtClean="0">
                <a:solidFill>
                  <a:srgbClr val="FF0000"/>
                </a:solidFill>
              </a:rPr>
              <a:t>dynamic affects </a:t>
            </a:r>
            <a:r>
              <a:rPr lang="en-US" b="1" dirty="0" smtClean="0"/>
              <a:t>in HTML page</a:t>
            </a:r>
          </a:p>
        </p:txBody>
      </p:sp>
    </p:spTree>
    <p:extLst>
      <p:ext uri="{BB962C8B-B14F-4D97-AF65-F5344CB8AC3E}">
        <p14:creationId xmlns:p14="http://schemas.microsoft.com/office/powerpoint/2010/main" xmlns="" val="192340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18658589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HTML- hypertext markup language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HTML </a:t>
            </a:r>
            <a:r>
              <a:rPr lang="en-US" b="1" dirty="0" smtClean="0"/>
              <a:t>describes the element</a:t>
            </a:r>
          </a:p>
          <a:p>
            <a:pPr lvl="1"/>
            <a:r>
              <a:rPr lang="en-US" b="1" dirty="0"/>
              <a:t>t</a:t>
            </a:r>
            <a:r>
              <a:rPr lang="en-US" b="1" dirty="0" smtClean="0"/>
              <a:t>o mark contents</a:t>
            </a:r>
          </a:p>
          <a:p>
            <a:pPr lvl="1"/>
            <a:r>
              <a:rPr lang="en-US" b="1" dirty="0" smtClean="0"/>
              <a:t>Hypertext</a:t>
            </a:r>
          </a:p>
          <a:p>
            <a:r>
              <a:rPr lang="en-US" b="1" dirty="0" smtClean="0"/>
              <a:t>Defines a large number of tags to denote different semantics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67103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87046912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URL handlers</a:t>
            </a:r>
            <a:r>
              <a:rPr lang="en-US" b="1" dirty="0" smtClean="0"/>
              <a:t>:</a:t>
            </a:r>
          </a:p>
          <a:p>
            <a:r>
              <a:rPr lang="en-US" b="1" dirty="0"/>
              <a:t>special </a:t>
            </a:r>
            <a:r>
              <a:rPr lang="en-US" b="1" dirty="0">
                <a:solidFill>
                  <a:srgbClr val="FF0000"/>
                </a:solidFill>
              </a:rPr>
              <a:t>applications</a:t>
            </a:r>
            <a:r>
              <a:rPr lang="en-US" b="1" dirty="0"/>
              <a:t> used to </a:t>
            </a:r>
            <a:r>
              <a:rPr lang="en-US" b="1" dirty="0">
                <a:solidFill>
                  <a:srgbClr val="FF0000"/>
                </a:solidFill>
              </a:rPr>
              <a:t>process</a:t>
            </a:r>
            <a:r>
              <a:rPr lang="en-US" b="1" dirty="0"/>
              <a:t> HTTP requests and to </a:t>
            </a:r>
            <a:r>
              <a:rPr lang="en-US" b="1" dirty="0">
                <a:solidFill>
                  <a:srgbClr val="FF0000"/>
                </a:solidFill>
              </a:rPr>
              <a:t>deliver</a:t>
            </a:r>
            <a:r>
              <a:rPr lang="en-US" b="1" dirty="0"/>
              <a:t> a </a:t>
            </a:r>
            <a:r>
              <a:rPr lang="en-US" b="1" dirty="0" smtClean="0"/>
              <a:t>requested resource</a:t>
            </a:r>
          </a:p>
          <a:p>
            <a:r>
              <a:rPr lang="en-US" b="1" dirty="0" smtClean="0"/>
              <a:t>Client request for a resource by </a:t>
            </a:r>
            <a:r>
              <a:rPr lang="en-US" b="1" dirty="0" smtClean="0">
                <a:solidFill>
                  <a:srgbClr val="FF0000"/>
                </a:solidFill>
              </a:rPr>
              <a:t>URL</a:t>
            </a:r>
          </a:p>
          <a:p>
            <a:pPr lvl="1"/>
            <a:r>
              <a:rPr lang="en-US" b="1" dirty="0"/>
              <a:t>takes the request and forwards it for </a:t>
            </a:r>
            <a:r>
              <a:rPr lang="en-US" b="1" dirty="0" smtClean="0"/>
              <a:t>execution</a:t>
            </a:r>
          </a:p>
          <a:p>
            <a:pPr lvl="1"/>
            <a:r>
              <a:rPr lang="en-US" b="1" dirty="0"/>
              <a:t>result of this execution is then returned to the </a:t>
            </a:r>
            <a:r>
              <a:rPr lang="en-US" b="1" dirty="0" smtClean="0"/>
              <a:t>web </a:t>
            </a:r>
            <a:r>
              <a:rPr lang="en-US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89852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51955257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Server side scripting</a:t>
            </a:r>
            <a:r>
              <a:rPr lang="en-US" b="1" dirty="0" smtClean="0"/>
              <a:t>:</a:t>
            </a:r>
          </a:p>
          <a:p>
            <a:r>
              <a:rPr lang="en-US" b="1" dirty="0"/>
              <a:t>A</a:t>
            </a:r>
            <a:r>
              <a:rPr lang="en-US" b="1" dirty="0" smtClean="0"/>
              <a:t>re </a:t>
            </a:r>
            <a:r>
              <a:rPr lang="en-US" b="1" dirty="0"/>
              <a:t>executed by the </a:t>
            </a:r>
            <a:r>
              <a:rPr lang="en-US" b="1" dirty="0">
                <a:solidFill>
                  <a:srgbClr val="FF0000"/>
                </a:solidFill>
              </a:rPr>
              <a:t>web server </a:t>
            </a:r>
            <a:r>
              <a:rPr lang="en-US" b="1" dirty="0"/>
              <a:t>when the user requests a </a:t>
            </a:r>
            <a:r>
              <a:rPr lang="en-US" b="1" dirty="0" smtClean="0"/>
              <a:t>document</a:t>
            </a:r>
          </a:p>
          <a:p>
            <a:r>
              <a:rPr lang="en-US" b="1" dirty="0" smtClean="0"/>
              <a:t>Usually </a:t>
            </a:r>
            <a:r>
              <a:rPr lang="en-US" b="1" dirty="0" smtClean="0">
                <a:solidFill>
                  <a:srgbClr val="FF0000"/>
                </a:solidFill>
              </a:rPr>
              <a:t>embedded</a:t>
            </a:r>
            <a:r>
              <a:rPr lang="en-US" b="1" dirty="0" smtClean="0"/>
              <a:t> in HTML code</a:t>
            </a:r>
          </a:p>
          <a:p>
            <a:r>
              <a:rPr lang="en-US" b="1" dirty="0"/>
              <a:t>Server-side scripts require that their language's </a:t>
            </a:r>
            <a:r>
              <a:rPr lang="en-US" b="1" dirty="0">
                <a:solidFill>
                  <a:srgbClr val="FF0000"/>
                </a:solidFill>
              </a:rPr>
              <a:t>interpreter </a:t>
            </a:r>
            <a:r>
              <a:rPr lang="en-US" b="1" dirty="0"/>
              <a:t>be installed on the </a:t>
            </a:r>
            <a:r>
              <a:rPr lang="en-US" b="1" dirty="0" smtClean="0"/>
              <a:t>server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6420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304067160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924800" cy="4876800"/>
          </a:xfrm>
        </p:spPr>
        <p:txBody>
          <a:bodyPr/>
          <a:lstStyle/>
          <a:p>
            <a:pPr>
              <a:defRPr/>
            </a:pPr>
            <a:r>
              <a:rPr lang="en-US" sz="2900" b="1" dirty="0" smtClean="0"/>
              <a:t>Introduction to RE</a:t>
            </a:r>
          </a:p>
          <a:p>
            <a:pPr>
              <a:defRPr/>
            </a:pPr>
            <a:r>
              <a:rPr lang="en-US" sz="2900" b="1" dirty="0" smtClean="0"/>
              <a:t>RE basics</a:t>
            </a:r>
          </a:p>
          <a:p>
            <a:pPr>
              <a:defRPr/>
            </a:pPr>
            <a:r>
              <a:rPr lang="en-US" sz="2900" b="1" dirty="0" smtClean="0"/>
              <a:t>Requirements specification</a:t>
            </a:r>
          </a:p>
          <a:p>
            <a:pPr>
              <a:defRPr/>
            </a:pPr>
            <a:r>
              <a:rPr lang="en-US" sz="2900" b="1" dirty="0" smtClean="0"/>
              <a:t>RE process</a:t>
            </a:r>
          </a:p>
          <a:p>
            <a:pPr>
              <a:defRPr/>
            </a:pPr>
            <a:r>
              <a:rPr lang="en-US" sz="2900" b="1" dirty="0" smtClean="0"/>
              <a:t>RE specifics in web engineering</a:t>
            </a:r>
          </a:p>
          <a:p>
            <a:r>
              <a:rPr lang="en-US" b="1" dirty="0"/>
              <a:t>System modeling</a:t>
            </a:r>
          </a:p>
          <a:p>
            <a:r>
              <a:rPr lang="en-US" b="1" dirty="0"/>
              <a:t>Requirement Modeling</a:t>
            </a:r>
          </a:p>
          <a:p>
            <a:pPr lvl="1"/>
            <a:r>
              <a:rPr lang="en-US" b="1" dirty="0"/>
              <a:t>use-case diagram</a:t>
            </a:r>
          </a:p>
          <a:p>
            <a:pPr lvl="1"/>
            <a:r>
              <a:rPr lang="en-US" b="1" dirty="0"/>
              <a:t>activity diagram</a:t>
            </a:r>
          </a:p>
          <a:p>
            <a:pPr>
              <a:defRPr/>
            </a:pPr>
            <a:endParaRPr lang="en-US" sz="2900" b="1" dirty="0" smtClean="0"/>
          </a:p>
          <a:p>
            <a:pPr marL="457200" lvl="1" indent="0" eaLnBrk="1" hangingPunct="1">
              <a:buNone/>
              <a:defRPr/>
            </a:pPr>
            <a:endParaRPr lang="en-US" sz="2500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911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460299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Testing is </a:t>
            </a:r>
            <a:r>
              <a:rPr lang="en-US" b="1" dirty="0"/>
              <a:t>an </a:t>
            </a:r>
            <a:r>
              <a:rPr lang="en-US" b="1" dirty="0">
                <a:solidFill>
                  <a:srgbClr val="FF0000"/>
                </a:solidFill>
              </a:rPr>
              <a:t>activity</a:t>
            </a:r>
            <a:r>
              <a:rPr lang="en-US" b="1" dirty="0"/>
              <a:t> conducted to evaluate the quality of a product and to improve it </a:t>
            </a:r>
            <a:r>
              <a:rPr lang="en-US" b="1" dirty="0" smtClean="0"/>
              <a:t>by </a:t>
            </a:r>
            <a:r>
              <a:rPr lang="en-US" b="1" dirty="0" smtClean="0">
                <a:solidFill>
                  <a:srgbClr val="FF0000"/>
                </a:solidFill>
              </a:rPr>
              <a:t>identifying</a:t>
            </a:r>
            <a:r>
              <a:rPr lang="en-US" b="1" dirty="0" smtClean="0"/>
              <a:t> </a:t>
            </a:r>
            <a:r>
              <a:rPr lang="en-US" b="1" dirty="0"/>
              <a:t>defects and </a:t>
            </a:r>
            <a:r>
              <a:rPr lang="en-US" b="1" dirty="0" smtClean="0"/>
              <a:t>problems</a:t>
            </a:r>
          </a:p>
          <a:p>
            <a:r>
              <a:rPr lang="en-US" b="1" dirty="0"/>
              <a:t>If we run a program with the </a:t>
            </a:r>
            <a:r>
              <a:rPr lang="en-US" b="1" dirty="0">
                <a:solidFill>
                  <a:srgbClr val="FF0000"/>
                </a:solidFill>
              </a:rPr>
              <a:t>intent</a:t>
            </a:r>
            <a:r>
              <a:rPr lang="en-US" b="1" dirty="0"/>
              <a:t> to find errors, then we </a:t>
            </a:r>
            <a:r>
              <a:rPr lang="en-US" b="1" dirty="0" smtClean="0"/>
              <a:t>talk about testing</a:t>
            </a:r>
          </a:p>
          <a:p>
            <a:r>
              <a:rPr lang="en-US" b="1" dirty="0" smtClean="0"/>
              <a:t>By testing we determine the </a:t>
            </a:r>
            <a:r>
              <a:rPr lang="en-US" b="1" dirty="0" smtClean="0">
                <a:solidFill>
                  <a:srgbClr val="FF0000"/>
                </a:solidFill>
              </a:rPr>
              <a:t>quality state </a:t>
            </a:r>
            <a:r>
              <a:rPr lang="en-US" b="1" dirty="0" smtClean="0"/>
              <a:t>of the system</a:t>
            </a:r>
          </a:p>
          <a:p>
            <a:pPr lvl="1"/>
            <a:r>
              <a:rPr lang="en-US" b="1" dirty="0"/>
              <a:t>w</a:t>
            </a:r>
            <a:r>
              <a:rPr lang="en-US" b="1" dirty="0" smtClean="0"/>
              <a:t>hich provides a basis for improvement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6548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27786650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say that an </a:t>
            </a:r>
            <a:r>
              <a:rPr lang="en-US" b="1" dirty="0">
                <a:solidFill>
                  <a:srgbClr val="FF0000"/>
                </a:solidFill>
              </a:rPr>
              <a:t>error</a:t>
            </a:r>
            <a:r>
              <a:rPr lang="en-US" b="1" dirty="0"/>
              <a:t> is present if the </a:t>
            </a:r>
            <a:r>
              <a:rPr lang="en-US" b="1" dirty="0">
                <a:solidFill>
                  <a:srgbClr val="FF0000"/>
                </a:solidFill>
              </a:rPr>
              <a:t>actual </a:t>
            </a:r>
            <a:r>
              <a:rPr lang="en-US" b="1" dirty="0"/>
              <a:t>result from a test run does not comply with </a:t>
            </a: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expected</a:t>
            </a:r>
            <a:r>
              <a:rPr lang="en-US" b="1" dirty="0" smtClean="0"/>
              <a:t> result</a:t>
            </a:r>
          </a:p>
          <a:p>
            <a:pPr lvl="1"/>
            <a:r>
              <a:rPr lang="en-US" b="1" dirty="0"/>
              <a:t>each </a:t>
            </a:r>
            <a:r>
              <a:rPr lang="en-US" b="1" dirty="0">
                <a:solidFill>
                  <a:srgbClr val="FF0000"/>
                </a:solidFill>
              </a:rPr>
              <a:t>deviation</a:t>
            </a:r>
            <a:r>
              <a:rPr lang="en-US" b="1" dirty="0"/>
              <a:t> from the requirements definition is an error</a:t>
            </a:r>
          </a:p>
        </p:txBody>
      </p:sp>
    </p:spTree>
    <p:extLst>
      <p:ext uri="{BB962C8B-B14F-4D97-AF65-F5344CB8AC3E}">
        <p14:creationId xmlns:p14="http://schemas.microsoft.com/office/powerpoint/2010/main" xmlns="" val="344164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5487564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Objectives:</a:t>
            </a:r>
          </a:p>
          <a:p>
            <a:r>
              <a:rPr lang="en-US" b="1" dirty="0" smtClean="0"/>
              <a:t>Finding error instead of showing their absence </a:t>
            </a:r>
            <a:r>
              <a:rPr lang="en-US" b="1" dirty="0" smtClean="0">
                <a:solidFill>
                  <a:srgbClr val="FF0000"/>
                </a:solidFill>
              </a:rPr>
              <a:t>(defect testing)</a:t>
            </a:r>
          </a:p>
          <a:p>
            <a:pPr lvl="1"/>
            <a:r>
              <a:rPr lang="en-US" b="1" dirty="0" smtClean="0"/>
              <a:t>if no error is found it does not mean that there is no error</a:t>
            </a: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 test run is </a:t>
            </a:r>
            <a:r>
              <a:rPr lang="en-US" b="1" dirty="0" smtClean="0">
                <a:solidFill>
                  <a:srgbClr val="FF0000"/>
                </a:solidFill>
              </a:rPr>
              <a:t>successful</a:t>
            </a:r>
            <a:r>
              <a:rPr lang="en-US" b="1" dirty="0" smtClean="0"/>
              <a:t> if errors are detected</a:t>
            </a:r>
          </a:p>
          <a:p>
            <a:r>
              <a:rPr lang="en-US" b="1" dirty="0"/>
              <a:t>To demonstrate to the developer and the customer that the software meets </a:t>
            </a:r>
            <a:r>
              <a:rPr lang="en-US" b="1" dirty="0" smtClean="0"/>
              <a:t>its requirements </a:t>
            </a:r>
            <a:r>
              <a:rPr lang="en-US" b="1" dirty="0" smtClean="0">
                <a:solidFill>
                  <a:srgbClr val="FF0000"/>
                </a:solidFill>
              </a:rPr>
              <a:t>(validation testing)</a:t>
            </a:r>
          </a:p>
        </p:txBody>
      </p:sp>
    </p:spTree>
    <p:extLst>
      <p:ext uri="{BB962C8B-B14F-4D97-AF65-F5344CB8AC3E}">
        <p14:creationId xmlns:p14="http://schemas.microsoft.com/office/powerpoint/2010/main" xmlns="" val="33895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76264986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Testing Levels:</a:t>
            </a:r>
          </a:p>
          <a:p>
            <a:r>
              <a:rPr lang="en-US" b="1" dirty="0">
                <a:solidFill>
                  <a:srgbClr val="FF0000"/>
                </a:solidFill>
              </a:rPr>
              <a:t>Unit tests: </a:t>
            </a:r>
            <a:r>
              <a:rPr lang="en-US" b="1" dirty="0"/>
              <a:t>test the smallest testable units </a:t>
            </a:r>
            <a:r>
              <a:rPr lang="en-US" b="1" dirty="0" smtClean="0"/>
              <a:t>(Web </a:t>
            </a:r>
            <a:r>
              <a:rPr lang="en-US" b="1" dirty="0"/>
              <a:t>pages, etc.), independently of </a:t>
            </a:r>
            <a:r>
              <a:rPr lang="en-US" b="1" dirty="0" smtClean="0"/>
              <a:t>one another</a:t>
            </a:r>
          </a:p>
          <a:p>
            <a:r>
              <a:rPr lang="en-US" b="1" dirty="0" smtClean="0"/>
              <a:t>Unit </a:t>
            </a:r>
            <a:r>
              <a:rPr lang="en-US" b="1" dirty="0"/>
              <a:t>testing is done by the developer during </a:t>
            </a:r>
            <a:r>
              <a:rPr lang="en-US" b="1" dirty="0" smtClean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33586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2083955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Testing Levels:</a:t>
            </a:r>
          </a:p>
          <a:p>
            <a:r>
              <a:rPr lang="en-US" b="1" dirty="0">
                <a:solidFill>
                  <a:srgbClr val="FF0000"/>
                </a:solidFill>
              </a:rPr>
              <a:t>Integration tests: </a:t>
            </a:r>
            <a:r>
              <a:rPr lang="en-US" b="1" dirty="0"/>
              <a:t>evaluate the </a:t>
            </a:r>
            <a:r>
              <a:rPr lang="en-US" b="1" dirty="0">
                <a:solidFill>
                  <a:srgbClr val="FF0000"/>
                </a:solidFill>
              </a:rPr>
              <a:t>interaction</a:t>
            </a:r>
            <a:r>
              <a:rPr lang="en-US" b="1" dirty="0"/>
              <a:t> between distinct and separately tested units </a:t>
            </a:r>
            <a:r>
              <a:rPr lang="en-US" b="1" dirty="0" smtClean="0"/>
              <a:t>once they </a:t>
            </a:r>
            <a:r>
              <a:rPr lang="en-US" b="1" dirty="0"/>
              <a:t>have been </a:t>
            </a:r>
            <a:r>
              <a:rPr lang="en-US" b="1" dirty="0" smtClean="0"/>
              <a:t>integrated </a:t>
            </a:r>
          </a:p>
          <a:p>
            <a:r>
              <a:rPr lang="en-US" b="1" dirty="0" smtClean="0"/>
              <a:t>Integration </a:t>
            </a:r>
            <a:r>
              <a:rPr lang="en-US" b="1" dirty="0"/>
              <a:t>tests are performed by a tester, a developer, or </a:t>
            </a:r>
            <a:r>
              <a:rPr lang="en-US" b="1" dirty="0" smtClean="0"/>
              <a:t>both jointly</a:t>
            </a:r>
          </a:p>
        </p:txBody>
      </p:sp>
    </p:spTree>
    <p:extLst>
      <p:ext uri="{BB962C8B-B14F-4D97-AF65-F5344CB8AC3E}">
        <p14:creationId xmlns:p14="http://schemas.microsoft.com/office/powerpoint/2010/main" xmlns="" val="331897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15439243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Testing Levels:</a:t>
            </a:r>
          </a:p>
          <a:p>
            <a:r>
              <a:rPr lang="en-US" b="1" dirty="0">
                <a:solidFill>
                  <a:srgbClr val="FF0000"/>
                </a:solidFill>
              </a:rPr>
              <a:t>System tests: </a:t>
            </a:r>
            <a:r>
              <a:rPr lang="en-US" b="1" dirty="0"/>
              <a:t>test the complete, integrated </a:t>
            </a:r>
            <a:r>
              <a:rPr lang="en-US" b="1" dirty="0" smtClean="0"/>
              <a:t>system</a:t>
            </a:r>
          </a:p>
          <a:p>
            <a:r>
              <a:rPr lang="en-US" b="1" dirty="0" smtClean="0"/>
              <a:t>System </a:t>
            </a:r>
            <a:r>
              <a:rPr lang="en-US" b="1" dirty="0"/>
              <a:t>tests are typically performed </a:t>
            </a:r>
            <a:r>
              <a:rPr lang="en-US" b="1" dirty="0" smtClean="0"/>
              <a:t>by a </a:t>
            </a:r>
            <a:r>
              <a:rPr lang="en-US" b="1" dirty="0"/>
              <a:t>specialized test team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7272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7499502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Testing Levels:</a:t>
            </a:r>
          </a:p>
          <a:p>
            <a:r>
              <a:rPr lang="en-US" b="1" dirty="0">
                <a:solidFill>
                  <a:srgbClr val="FF0000"/>
                </a:solidFill>
              </a:rPr>
              <a:t>Acceptance tests: </a:t>
            </a:r>
            <a:r>
              <a:rPr lang="en-US" b="1" dirty="0"/>
              <a:t>evaluate the system in cooperation with </a:t>
            </a:r>
            <a:r>
              <a:rPr lang="en-US" b="1" dirty="0" smtClean="0"/>
              <a:t>the client</a:t>
            </a:r>
          </a:p>
          <a:p>
            <a:r>
              <a:rPr lang="en-US" b="1" dirty="0" smtClean="0"/>
              <a:t>Acceptance </a:t>
            </a:r>
            <a:r>
              <a:rPr lang="en-US" b="1" dirty="0"/>
              <a:t>tests </a:t>
            </a:r>
            <a:r>
              <a:rPr lang="en-US" b="1" dirty="0" smtClean="0"/>
              <a:t>use real </a:t>
            </a:r>
            <a:r>
              <a:rPr lang="en-US" b="1" dirty="0"/>
              <a:t>conditions and real </a:t>
            </a:r>
            <a:r>
              <a:rPr lang="en-US" b="1" dirty="0" smtClean="0"/>
              <a:t>data</a:t>
            </a:r>
          </a:p>
          <a:p>
            <a:r>
              <a:rPr lang="en-US" altLang="en-US" b="1" dirty="0"/>
              <a:t>The client will test it, in their place, in a near-real-time or simulated environment.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Beta </a:t>
            </a:r>
            <a:r>
              <a:rPr lang="en-US" b="1" dirty="0">
                <a:solidFill>
                  <a:srgbClr val="FF0000"/>
                </a:solidFill>
              </a:rPr>
              <a:t>tests: </a:t>
            </a:r>
            <a:r>
              <a:rPr lang="en-US" b="1" dirty="0" smtClean="0"/>
              <a:t>let users </a:t>
            </a:r>
            <a:r>
              <a:rPr lang="en-US" b="1" dirty="0"/>
              <a:t>work with early versions of a product with the goal to </a:t>
            </a:r>
            <a:r>
              <a:rPr lang="en-US" b="1" dirty="0" smtClean="0"/>
              <a:t>provide early feedback</a:t>
            </a:r>
          </a:p>
        </p:txBody>
      </p:sp>
    </p:spTree>
    <p:extLst>
      <p:ext uri="{BB962C8B-B14F-4D97-AF65-F5344CB8AC3E}">
        <p14:creationId xmlns:p14="http://schemas.microsoft.com/office/powerpoint/2010/main" xmlns="" val="364879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09366955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Web application testing:</a:t>
            </a:r>
          </a:p>
          <a:p>
            <a:r>
              <a:rPr lang="en-US" b="1" dirty="0" smtClean="0"/>
              <a:t>Link testing</a:t>
            </a:r>
          </a:p>
          <a:p>
            <a:r>
              <a:rPr lang="en-US" b="1" dirty="0" smtClean="0"/>
              <a:t>Browser testing</a:t>
            </a:r>
          </a:p>
          <a:p>
            <a:r>
              <a:rPr lang="en-US" b="1" dirty="0" smtClean="0"/>
              <a:t>Usability testing</a:t>
            </a:r>
          </a:p>
          <a:p>
            <a:r>
              <a:rPr lang="en-US" b="1" dirty="0" smtClean="0"/>
              <a:t>Load, stress and continuous testing</a:t>
            </a:r>
          </a:p>
          <a:p>
            <a:r>
              <a:rPr lang="en-US" b="1" dirty="0" smtClean="0"/>
              <a:t>Security testing</a:t>
            </a:r>
          </a:p>
          <a:p>
            <a:r>
              <a:rPr lang="en-US" b="1" dirty="0" smtClean="0"/>
              <a:t>Content testing</a:t>
            </a:r>
          </a:p>
        </p:txBody>
      </p:sp>
    </p:spTree>
    <p:extLst>
      <p:ext uri="{BB962C8B-B14F-4D97-AF65-F5344CB8AC3E}">
        <p14:creationId xmlns:p14="http://schemas.microsoft.com/office/powerpoint/2010/main" xmlns="" val="5417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29507962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Link testing:</a:t>
            </a:r>
          </a:p>
          <a:p>
            <a:r>
              <a:rPr lang="en-US" b="1" dirty="0" smtClean="0"/>
              <a:t>Goals: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broken links </a:t>
            </a:r>
            <a:r>
              <a:rPr lang="en-US" b="1" dirty="0" smtClean="0"/>
              <a:t>(linked document does not exist)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US" b="1" dirty="0" smtClean="0">
                <a:solidFill>
                  <a:srgbClr val="FF0000"/>
                </a:solidFill>
              </a:rPr>
              <a:t>rphan pages </a:t>
            </a:r>
            <a:r>
              <a:rPr lang="en-US" b="1" dirty="0" smtClean="0"/>
              <a:t>(page does not link any other page)</a:t>
            </a:r>
          </a:p>
          <a:p>
            <a:r>
              <a:rPr lang="en-US" b="1" dirty="0" smtClean="0"/>
              <a:t>Strategy:</a:t>
            </a:r>
          </a:p>
          <a:p>
            <a:r>
              <a:rPr lang="en-US" b="1" dirty="0" smtClean="0"/>
              <a:t>All links are systematically visited</a:t>
            </a:r>
          </a:p>
        </p:txBody>
      </p:sp>
    </p:spTree>
    <p:extLst>
      <p:ext uri="{BB962C8B-B14F-4D97-AF65-F5344CB8AC3E}">
        <p14:creationId xmlns:p14="http://schemas.microsoft.com/office/powerpoint/2010/main" xmlns="" val="186673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19074179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Browser testing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Goals: </a:t>
            </a:r>
          </a:p>
          <a:p>
            <a:r>
              <a:rPr lang="en-US" b="1" dirty="0" smtClean="0"/>
              <a:t>Try to find </a:t>
            </a:r>
            <a:r>
              <a:rPr lang="en-US" b="1" dirty="0" smtClean="0">
                <a:solidFill>
                  <a:srgbClr val="FF0000"/>
                </a:solidFill>
              </a:rPr>
              <a:t>errors</a:t>
            </a:r>
            <a:r>
              <a:rPr lang="en-US" b="1" dirty="0" smtClean="0"/>
              <a:t> in web application due to </a:t>
            </a:r>
            <a:r>
              <a:rPr lang="en-US" b="1" dirty="0" smtClean="0">
                <a:solidFill>
                  <a:srgbClr val="FF0000"/>
                </a:solidFill>
              </a:rPr>
              <a:t>incompatibilities</a:t>
            </a:r>
            <a:r>
              <a:rPr lang="en-US" b="1" dirty="0" smtClean="0"/>
              <a:t> between </a:t>
            </a:r>
            <a:r>
              <a:rPr lang="en-US" b="1" dirty="0"/>
              <a:t>different Web </a:t>
            </a:r>
            <a:r>
              <a:rPr lang="en-US" b="1" dirty="0" smtClean="0"/>
              <a:t>browsers</a:t>
            </a:r>
          </a:p>
          <a:p>
            <a:r>
              <a:rPr lang="en-US" b="1" dirty="0"/>
              <a:t>Strategy:</a:t>
            </a:r>
          </a:p>
          <a:p>
            <a:r>
              <a:rPr lang="en-US" b="1" dirty="0" smtClean="0"/>
              <a:t>Test application on all popular combinations (browser, version, operating system)</a:t>
            </a:r>
            <a:endParaRPr lang="en-US" b="1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20031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7805269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9248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dirty="0" smtClean="0">
                <a:solidFill>
                  <a:schemeClr val="accent3">
                    <a:lumMod val="50000"/>
                  </a:schemeClr>
                </a:solidFill>
              </a:rPr>
              <a:t>Requirement modeling</a:t>
            </a:r>
            <a:endParaRPr lang="en-US" sz="2600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</a:rPr>
              <a:t>u</a:t>
            </a:r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se-case diagram</a:t>
            </a:r>
          </a:p>
          <a:p>
            <a:pPr lvl="1">
              <a:defRPr/>
            </a:pP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ctivity diagram</a:t>
            </a:r>
          </a:p>
          <a:p>
            <a:pPr eaLnBrk="1" hangingPunct="1">
              <a:defRPr/>
            </a:pPr>
            <a:r>
              <a:rPr lang="en-US" sz="3000" b="1" dirty="0"/>
              <a:t>Content </a:t>
            </a:r>
            <a:r>
              <a:rPr lang="en-US" sz="3000" b="1" dirty="0" smtClean="0"/>
              <a:t>modeling</a:t>
            </a:r>
          </a:p>
          <a:p>
            <a:pPr eaLnBrk="1" hangingPunct="1">
              <a:defRPr/>
            </a:pPr>
            <a:r>
              <a:rPr lang="en-US" sz="3000" b="1" dirty="0" smtClean="0"/>
              <a:t>Navigation modeling</a:t>
            </a:r>
            <a:endParaRPr lang="en-US" sz="3000" b="1" dirty="0"/>
          </a:p>
          <a:p>
            <a:pPr eaLnBrk="1" hangingPunct="1">
              <a:defRPr/>
            </a:pPr>
            <a:r>
              <a:rPr lang="en-US" sz="3000" b="1" dirty="0" smtClean="0"/>
              <a:t>Presentation modeling</a:t>
            </a:r>
          </a:p>
          <a:p>
            <a:pPr>
              <a:defRPr/>
            </a:pPr>
            <a:r>
              <a:rPr lang="en-US" sz="3000" b="1" dirty="0"/>
              <a:t>Technologies for web applications</a:t>
            </a:r>
          </a:p>
          <a:p>
            <a:pPr>
              <a:defRPr/>
            </a:pPr>
            <a:r>
              <a:rPr lang="en-US" sz="3000" b="1" dirty="0"/>
              <a:t>Testing web applications</a:t>
            </a:r>
          </a:p>
          <a:p>
            <a:pPr eaLnBrk="1" hangingPunct="1">
              <a:defRPr/>
            </a:pPr>
            <a:endParaRPr lang="en-US" sz="30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698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22235963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Usability testing:</a:t>
            </a:r>
          </a:p>
          <a:p>
            <a:r>
              <a:rPr lang="en-US" b="1" dirty="0" smtClean="0"/>
              <a:t>Goals: </a:t>
            </a:r>
          </a:p>
          <a:p>
            <a:r>
              <a:rPr lang="en-US" b="1" dirty="0" smtClean="0"/>
              <a:t>Evaluate ease-of-use, lay-out and navigation structure </a:t>
            </a:r>
          </a:p>
          <a:p>
            <a:r>
              <a:rPr lang="en-US" b="1" dirty="0" smtClean="0"/>
              <a:t>Strategy</a:t>
            </a:r>
            <a:r>
              <a:rPr lang="en-US" b="1" dirty="0"/>
              <a:t>:</a:t>
            </a:r>
          </a:p>
          <a:p>
            <a:r>
              <a:rPr lang="en-US" b="1" dirty="0" smtClean="0"/>
              <a:t>By a set of representative users</a:t>
            </a:r>
          </a:p>
          <a:p>
            <a:r>
              <a:rPr lang="en-US" b="1" dirty="0" smtClean="0"/>
              <a:t>By one or more HCI specialists</a:t>
            </a:r>
            <a:endParaRPr lang="en-US" b="1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2813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80920163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Load testing:</a:t>
            </a:r>
          </a:p>
          <a:p>
            <a:r>
              <a:rPr lang="en-US" b="1" dirty="0" smtClean="0"/>
              <a:t>Goals: </a:t>
            </a:r>
          </a:p>
          <a:p>
            <a:r>
              <a:rPr lang="en-US" b="1" dirty="0" smtClean="0"/>
              <a:t>system meets </a:t>
            </a:r>
            <a:r>
              <a:rPr lang="en-US" b="1" dirty="0" smtClean="0">
                <a:solidFill>
                  <a:srgbClr val="FF0000"/>
                </a:solidFill>
              </a:rPr>
              <a:t>response time </a:t>
            </a:r>
            <a:r>
              <a:rPr lang="en-US" b="1" dirty="0" smtClean="0"/>
              <a:t>requirements</a:t>
            </a:r>
          </a:p>
          <a:p>
            <a:r>
              <a:rPr lang="en-US" b="1" dirty="0" smtClean="0"/>
              <a:t>Strategy</a:t>
            </a:r>
            <a:r>
              <a:rPr lang="en-US" b="1" dirty="0"/>
              <a:t>:</a:t>
            </a:r>
          </a:p>
          <a:p>
            <a:r>
              <a:rPr lang="en-US" b="1" dirty="0" smtClean="0"/>
              <a:t>Identify load profile</a:t>
            </a:r>
          </a:p>
          <a:p>
            <a:r>
              <a:rPr lang="en-US" b="1" dirty="0" smtClean="0"/>
              <a:t>Identify response time</a:t>
            </a:r>
          </a:p>
          <a:p>
            <a:r>
              <a:rPr lang="en-US" b="1" dirty="0" smtClean="0"/>
              <a:t>Perform the test</a:t>
            </a:r>
            <a:endParaRPr lang="en-US" b="1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40746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02819158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Stress testing:</a:t>
            </a:r>
          </a:p>
          <a:p>
            <a:r>
              <a:rPr lang="en-US" b="1" dirty="0" smtClean="0"/>
              <a:t>Goals: </a:t>
            </a:r>
          </a:p>
          <a:p>
            <a:r>
              <a:rPr lang="en-US" b="1" dirty="0"/>
              <a:t>system reaches the required response times and the required throughput </a:t>
            </a:r>
            <a:r>
              <a:rPr lang="en-US" b="1" dirty="0" smtClean="0"/>
              <a:t>under stress </a:t>
            </a:r>
          </a:p>
          <a:p>
            <a:r>
              <a:rPr lang="en-US" b="1" dirty="0" smtClean="0"/>
              <a:t>Continuous </a:t>
            </a:r>
            <a:r>
              <a:rPr lang="en-US" b="1" dirty="0"/>
              <a:t>testing:</a:t>
            </a:r>
          </a:p>
          <a:p>
            <a:r>
              <a:rPr lang="en-US" b="1" dirty="0"/>
              <a:t>Goals: </a:t>
            </a:r>
          </a:p>
          <a:p>
            <a:r>
              <a:rPr lang="en-US" b="1" dirty="0" smtClean="0"/>
              <a:t>Testing system behavior over a period of time</a:t>
            </a:r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93443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6983334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Security testing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Goals: </a:t>
            </a:r>
          </a:p>
          <a:p>
            <a:r>
              <a:rPr lang="en-US" b="1" dirty="0" smtClean="0"/>
              <a:t>Regulate access </a:t>
            </a:r>
            <a:r>
              <a:rPr lang="en-US" b="1" dirty="0"/>
              <a:t>to information, to verify user identities, and to encrypt confidential </a:t>
            </a:r>
            <a:r>
              <a:rPr lang="en-US" b="1" dirty="0" smtClean="0"/>
              <a:t>information</a:t>
            </a:r>
          </a:p>
          <a:p>
            <a:r>
              <a:rPr lang="en-US" b="1" dirty="0" smtClean="0"/>
              <a:t>Strategy:</a:t>
            </a:r>
          </a:p>
          <a:p>
            <a:r>
              <a:rPr lang="en-US" b="1" dirty="0" smtClean="0"/>
              <a:t>A systematic test scheme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78933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92025074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ontent testing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Goals: </a:t>
            </a:r>
          </a:p>
          <a:p>
            <a:r>
              <a:rPr lang="en-US" b="1" dirty="0" smtClean="0"/>
              <a:t>Test the quality of contents</a:t>
            </a:r>
          </a:p>
          <a:p>
            <a:r>
              <a:rPr lang="en-US" b="1" dirty="0" smtClean="0"/>
              <a:t>Strategy:</a:t>
            </a:r>
          </a:p>
          <a:p>
            <a:r>
              <a:rPr lang="en-US" b="1" dirty="0" smtClean="0"/>
              <a:t>Proofreading 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94613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38278692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Challenges in web testing:</a:t>
            </a:r>
          </a:p>
          <a:p>
            <a:r>
              <a:rPr lang="en-US" b="1" dirty="0" smtClean="0"/>
              <a:t>Content testing requires costly manual measures</a:t>
            </a:r>
          </a:p>
          <a:p>
            <a:r>
              <a:rPr lang="en-US" b="1" dirty="0" smtClean="0"/>
              <a:t>Usability is difficult to measure</a:t>
            </a:r>
            <a:endParaRPr lang="en-US" b="1" dirty="0"/>
          </a:p>
          <a:p>
            <a:r>
              <a:rPr lang="en-US" b="1" dirty="0" smtClean="0"/>
              <a:t>Divers platforms (devices, operating environment)</a:t>
            </a:r>
          </a:p>
          <a:p>
            <a:r>
              <a:rPr lang="en-US" b="1" dirty="0" smtClean="0"/>
              <a:t>Globality (understanding cultural differences)</a:t>
            </a:r>
          </a:p>
          <a:p>
            <a:r>
              <a:rPr lang="en-US" b="1" dirty="0" smtClean="0"/>
              <a:t>Dominance of change makes is more challenging</a:t>
            </a:r>
          </a:p>
        </p:txBody>
      </p:sp>
    </p:spTree>
    <p:extLst>
      <p:ext uri="{BB962C8B-B14F-4D97-AF65-F5344CB8AC3E}">
        <p14:creationId xmlns:p14="http://schemas.microsoft.com/office/powerpoint/2010/main" xmlns="" val="89026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Content modeling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lass diagram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tate machine diagram</a:t>
            </a:r>
          </a:p>
          <a:p>
            <a:r>
              <a:rPr lang="en-US" b="1" dirty="0" smtClean="0"/>
              <a:t>Navigation modeling</a:t>
            </a:r>
          </a:p>
          <a:p>
            <a:r>
              <a:rPr lang="en-US" b="1" dirty="0" smtClean="0"/>
              <a:t>Presentation modeling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684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Technologies for web development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Protocol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lient-side technologies</a:t>
            </a:r>
          </a:p>
          <a:p>
            <a:pPr lvl="1"/>
            <a:r>
              <a:rPr lang="en-US" b="1" dirty="0" smtClean="0"/>
              <a:t>server-side technologies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Testing web applications</a:t>
            </a:r>
          </a:p>
          <a:p>
            <a:pPr lvl="1"/>
            <a:r>
              <a:rPr lang="en-US" b="1" dirty="0" smtClean="0"/>
              <a:t>Objectives</a:t>
            </a:r>
          </a:p>
          <a:p>
            <a:pPr lvl="1"/>
            <a:r>
              <a:rPr lang="en-US" b="1" dirty="0" smtClean="0"/>
              <a:t>Levels</a:t>
            </a:r>
          </a:p>
          <a:p>
            <a:pPr lvl="1"/>
            <a:r>
              <a:rPr lang="en-US" b="1" dirty="0" smtClean="0"/>
              <a:t>Web application specifics</a:t>
            </a:r>
          </a:p>
          <a:p>
            <a:pPr lvl="1"/>
            <a:r>
              <a:rPr lang="en-US" b="1" dirty="0" smtClean="0"/>
              <a:t>challenges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567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2" y="23622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8300" b="1" u="sng" dirty="0">
                <a:latin typeface="Bookman Old Style" panose="0205060405050502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3114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239521230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8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000" b="1" dirty="0"/>
              <a:t>The </a:t>
            </a:r>
            <a:r>
              <a:rPr lang="en-US" sz="3000" b="1" dirty="0">
                <a:solidFill>
                  <a:srgbClr val="FF0000"/>
                </a:solidFill>
              </a:rPr>
              <a:t>information</a:t>
            </a:r>
            <a:r>
              <a:rPr lang="en-US" sz="3000" b="1" dirty="0"/>
              <a:t> provided by a web application is one of the most important factors for the </a:t>
            </a:r>
            <a:r>
              <a:rPr lang="en-US" sz="3000" b="1" dirty="0" smtClean="0">
                <a:solidFill>
                  <a:srgbClr val="FF0000"/>
                </a:solidFill>
              </a:rPr>
              <a:t>success</a:t>
            </a:r>
            <a:r>
              <a:rPr lang="en-US" sz="3000" b="1" dirty="0" smtClean="0"/>
              <a:t> </a:t>
            </a:r>
            <a:r>
              <a:rPr lang="en-US" sz="3000" b="1" dirty="0"/>
              <a:t>of that </a:t>
            </a:r>
            <a:r>
              <a:rPr lang="en-US" sz="3000" b="1" dirty="0" smtClean="0"/>
              <a:t>application</a:t>
            </a:r>
          </a:p>
          <a:p>
            <a:pPr eaLnBrk="1" hangingPunct="1">
              <a:defRPr/>
            </a:pPr>
            <a:r>
              <a:rPr lang="en-US" sz="3000" b="1" dirty="0" smtClean="0"/>
              <a:t>Content modeling </a:t>
            </a:r>
            <a:r>
              <a:rPr lang="en-US" sz="3000" b="1" dirty="0" smtClean="0">
                <a:solidFill>
                  <a:srgbClr val="FF0000"/>
                </a:solidFill>
              </a:rPr>
              <a:t>aims</a:t>
            </a:r>
            <a:r>
              <a:rPr lang="en-US" sz="3000" b="1" dirty="0" smtClean="0"/>
              <a:t> at modeling the information requirements of a web application</a:t>
            </a:r>
          </a:p>
          <a:p>
            <a:pPr lvl="1">
              <a:defRPr/>
            </a:pPr>
            <a:r>
              <a:rPr lang="en-US" sz="2600" b="1" dirty="0" smtClean="0"/>
              <a:t>diagraming the </a:t>
            </a:r>
            <a:r>
              <a:rPr lang="en-US" sz="2600" b="1" dirty="0" smtClean="0">
                <a:solidFill>
                  <a:srgbClr val="FF0000"/>
                </a:solidFill>
              </a:rPr>
              <a:t>structural and behavioral </a:t>
            </a:r>
            <a:r>
              <a:rPr lang="en-US" sz="2600" b="1" dirty="0" smtClean="0"/>
              <a:t>aspects of the information</a:t>
            </a:r>
          </a:p>
          <a:p>
            <a:pPr lvl="1">
              <a:defRPr/>
            </a:pPr>
            <a:r>
              <a:rPr lang="en-US" sz="2600" b="1" dirty="0"/>
              <a:t>i</a:t>
            </a:r>
            <a:r>
              <a:rPr lang="en-US" sz="2600" b="1" dirty="0" smtClean="0"/>
              <a:t>gnores the </a:t>
            </a:r>
            <a:r>
              <a:rPr lang="en-US" sz="2600" b="1" dirty="0" smtClean="0">
                <a:solidFill>
                  <a:srgbClr val="FF0000"/>
                </a:solidFill>
              </a:rPr>
              <a:t>navigationa</a:t>
            </a:r>
            <a:r>
              <a:rPr lang="en-US" sz="2600" b="1" dirty="0">
                <a:solidFill>
                  <a:srgbClr val="FF0000"/>
                </a:solidFill>
              </a:rPr>
              <a:t>l</a:t>
            </a:r>
            <a:r>
              <a:rPr lang="en-US" sz="2600" b="1" dirty="0" smtClean="0"/>
              <a:t> information </a:t>
            </a:r>
            <a:endParaRPr lang="en-US" sz="2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96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356032228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8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/>
              <a:t>Key models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FF0000"/>
                </a:solidFill>
              </a:rPr>
              <a:t>Class diagram: </a:t>
            </a:r>
            <a:r>
              <a:rPr lang="en-US" b="1" dirty="0" smtClean="0"/>
              <a:t>to model the structural aspects of information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FF0000"/>
                </a:solidFill>
              </a:rPr>
              <a:t>State machine diagram: </a:t>
            </a:r>
            <a:r>
              <a:rPr lang="en-US" b="1" dirty="0" smtClean="0"/>
              <a:t>to model behavioral aspects of information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396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252068652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8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/>
              <a:t>Class diagram describes the structure of a system by</a:t>
            </a:r>
          </a:p>
          <a:p>
            <a:pPr lvl="1">
              <a:defRPr/>
            </a:pPr>
            <a:r>
              <a:rPr lang="en-US" b="1" dirty="0"/>
              <a:t>s</a:t>
            </a:r>
            <a:r>
              <a:rPr lang="en-US" b="1" dirty="0" smtClean="0"/>
              <a:t>ystem’s </a:t>
            </a:r>
            <a:r>
              <a:rPr lang="en-US" b="1" dirty="0" smtClean="0">
                <a:solidFill>
                  <a:srgbClr val="FF0000"/>
                </a:solidFill>
              </a:rPr>
              <a:t>classes</a:t>
            </a:r>
          </a:p>
          <a:p>
            <a:pPr lvl="1">
              <a:defRPr/>
            </a:pPr>
            <a:r>
              <a:rPr lang="en-US" b="1" dirty="0"/>
              <a:t>c</a:t>
            </a:r>
            <a:r>
              <a:rPr lang="en-US" b="1" dirty="0" smtClean="0"/>
              <a:t>lass </a:t>
            </a:r>
            <a:r>
              <a:rPr lang="en-US" b="1" dirty="0" smtClean="0">
                <a:solidFill>
                  <a:srgbClr val="FF0000"/>
                </a:solidFill>
              </a:rPr>
              <a:t>attributes </a:t>
            </a:r>
          </a:p>
          <a:p>
            <a:pPr lvl="1">
              <a:defRPr/>
            </a:pPr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US" b="1" dirty="0" smtClean="0">
                <a:solidFill>
                  <a:srgbClr val="FF0000"/>
                </a:solidFill>
              </a:rPr>
              <a:t>perations</a:t>
            </a:r>
            <a:r>
              <a:rPr lang="en-US" b="1" dirty="0" smtClean="0"/>
              <a:t> (methods)</a:t>
            </a:r>
          </a:p>
          <a:p>
            <a:pPr lvl="1">
              <a:defRPr/>
            </a:pP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 smtClean="0">
                <a:solidFill>
                  <a:srgbClr val="FF0000"/>
                </a:solidFill>
              </a:rPr>
              <a:t>elationship</a:t>
            </a:r>
            <a:r>
              <a:rPr lang="en-US" b="1" dirty="0" smtClean="0"/>
              <a:t> among objects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468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150449027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8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/>
              <a:t>Elements of a class diagram:</a:t>
            </a:r>
          </a:p>
          <a:p>
            <a:pPr eaLnBrk="1" hangingPunct="1">
              <a:defRPr/>
            </a:pPr>
            <a:r>
              <a:rPr lang="en-US" b="1" dirty="0"/>
              <a:t>c</a:t>
            </a:r>
            <a:r>
              <a:rPr lang="en-US" b="1" dirty="0" smtClean="0"/>
              <a:t>lass:</a:t>
            </a:r>
          </a:p>
          <a:p>
            <a:pPr lvl="1">
              <a:defRPr/>
            </a:pPr>
            <a:r>
              <a:rPr lang="en-US" b="1" dirty="0"/>
              <a:t>c</a:t>
            </a:r>
            <a:r>
              <a:rPr lang="en-US" b="1" dirty="0" smtClean="0"/>
              <a:t>lass is represented by a</a:t>
            </a:r>
            <a:r>
              <a:rPr lang="en-US" b="1" dirty="0" smtClean="0">
                <a:solidFill>
                  <a:srgbClr val="FF0000"/>
                </a:solidFill>
              </a:rPr>
              <a:t> rectangle </a:t>
            </a:r>
            <a:r>
              <a:rPr lang="en-US" b="1" dirty="0" smtClean="0"/>
              <a:t>with three compartments</a:t>
            </a:r>
          </a:p>
          <a:p>
            <a:pPr lvl="2">
              <a:defRPr/>
            </a:pPr>
            <a:r>
              <a:rPr lang="en-US" b="1" dirty="0"/>
              <a:t>n</a:t>
            </a:r>
            <a:r>
              <a:rPr lang="en-US" b="1" dirty="0" smtClean="0"/>
              <a:t>ame</a:t>
            </a:r>
          </a:p>
          <a:p>
            <a:pPr lvl="2">
              <a:defRPr/>
            </a:pPr>
            <a:r>
              <a:rPr lang="en-US" b="1" dirty="0"/>
              <a:t>a</a:t>
            </a:r>
            <a:r>
              <a:rPr lang="en-US" b="1" dirty="0" smtClean="0"/>
              <a:t>ttributes</a:t>
            </a:r>
          </a:p>
          <a:p>
            <a:pPr lvl="2">
              <a:defRPr/>
            </a:pPr>
            <a:r>
              <a:rPr lang="en-US" b="1" dirty="0" smtClean="0"/>
              <a:t>methods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733800" y="3830743"/>
            <a:ext cx="2514600" cy="1133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733800" y="4214336"/>
            <a:ext cx="251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33800" y="4531415"/>
            <a:ext cx="251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800" y="38689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 name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28052" y="421433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ttributes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14800" y="459533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ethods</a:t>
            </a:r>
            <a:endParaRPr lang="en-US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73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</TotalTime>
  <Words>1992</Words>
  <Application>Microsoft Office PowerPoint</Application>
  <PresentationFormat>On-screen Show (4:3)</PresentationFormat>
  <Paragraphs>459</Paragraphs>
  <Slides>58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THANK YOU</vt:lpstr>
    </vt:vector>
  </TitlesOfParts>
  <Company>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(Lecture 4)</dc:title>
  <dc:creator>basharat</dc:creator>
  <cp:lastModifiedBy>NTS</cp:lastModifiedBy>
  <cp:revision>652</cp:revision>
  <dcterms:created xsi:type="dcterms:W3CDTF">2013-09-11T05:33:05Z</dcterms:created>
  <dcterms:modified xsi:type="dcterms:W3CDTF">2016-02-02T09:37:13Z</dcterms:modified>
</cp:coreProperties>
</file>