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22.xml" ContentType="application/vnd.openxmlformats-officedocument.drawingml.diagramColors+xml"/>
  <Override PartName="/ppt/diagrams/data35.xml" ContentType="application/vnd.openxmlformats-officedocument.drawingml.diagramData+xml"/>
  <Override PartName="/ppt/slides/slide36.xml" ContentType="application/vnd.openxmlformats-officedocument.presentationml.slide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diagrams/quickStyle39.xml" ContentType="application/vnd.openxmlformats-officedocument.drawingml.diagramStyl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diagrams/quickStyle28.xml" ContentType="application/vnd.openxmlformats-officedocument.drawingml.diagramStyle+xml"/>
  <Override PartName="/ppt/diagrams/drawing29.xml" ContentType="application/vnd.ms-office.drawingml.diagramDrawing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diagrams/layout39.xml" ContentType="application/vnd.openxmlformats-officedocument.drawingml.diagramLayout+xml"/>
  <Override PartName="/ppt/diagrams/drawing18.xml" ContentType="application/vnd.ms-office.drawingml.diagramDrawing+xml"/>
  <Override PartName="/ppt/tableStyles.xml" ContentType="application/vnd.openxmlformats-officedocument.presentationml.tableStyles+xml"/>
  <Override PartName="/ppt/diagrams/layout17.xml" ContentType="application/vnd.openxmlformats-officedocument.drawingml.diagramLayout+xml"/>
  <Override PartName="/ppt/diagrams/layout28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8.xml" ContentType="application/vnd.openxmlformats-officedocument.drawingml.diagramColors+xml"/>
  <Override PartName="/ppt/diagrams/quickStyle42.xml" ContentType="application/vnd.openxmlformats-officedocument.drawingml.diagramStyle+xml"/>
  <Override PartName="/ppt/diagrams/drawing32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quickStyle20.xml" ContentType="application/vnd.openxmlformats-officedocument.drawingml.diagramStyle+xml"/>
  <Override PartName="/ppt/diagrams/colors27.xml" ContentType="application/vnd.openxmlformats-officedocument.drawingml.diagramColors+xml"/>
  <Override PartName="/ppt/diagrams/data29.xml" ContentType="application/vnd.openxmlformats-officedocument.drawingml.diagramData+xml"/>
  <Override PartName="/ppt/diagrams/layout42.xml" ContentType="application/vnd.openxmlformats-officedocument.drawingml.diagramLayout+xml"/>
  <Override PartName="/ppt/diagrams/drawing21.xml" ContentType="application/vnd.ms-office.drawingml.diagramDrawing+xml"/>
  <Override PartName="/ppt/diagrams/colors4.xml" ContentType="application/vnd.openxmlformats-officedocument.drawingml.diagramColors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diagrams/layout31.xml" ContentType="application/vnd.openxmlformats-officedocument.drawingml.diagramLayout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layout20.xml" ContentType="application/vnd.openxmlformats-officedocument.drawingml.diagramLayout+xml"/>
  <Override PartName="/ppt/diagrams/colors41.xml" ContentType="application/vnd.openxmlformats-officedocument.drawingml.diagramColors+xml"/>
  <Override PartName="/ppt/diagrams/drawing3.xml" ContentType="application/vnd.ms-office.drawingml.diagramDrawing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30.xml" ContentType="application/vnd.openxmlformats-officedocument.drawingml.diagramColors+xml"/>
  <Override PartName="/ppt/diagrams/data32.xml" ContentType="application/vnd.openxmlformats-officedocument.drawingml.diagramData+xml"/>
  <Override PartName="/ppt/diagrams/data43.xml" ContentType="application/vnd.openxmlformats-officedocument.drawingml.diagramData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diagrams/data21.xml" ContentType="application/vnd.openxmlformats-officedocument.drawingml.diagramData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36.xml" ContentType="application/vnd.openxmlformats-officedocument.drawingml.diagramStyle+xml"/>
  <Override PartName="/docProps/app.xml" ContentType="application/vnd.openxmlformats-officedocument.extended-properties+xml"/>
  <Override PartName="/ppt/diagrams/drawing37.xml" ContentType="application/vnd.ms-office.drawingml.diagramDrawing+xml"/>
  <Override PartName="/ppt/slides/slide11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quickStyle25.xml" ContentType="application/vnd.openxmlformats-officedocument.drawingml.diagramStyle+xml"/>
  <Override PartName="/ppt/diagrams/layout36.xml" ContentType="application/vnd.openxmlformats-officedocument.drawingml.diagramLayout+xml"/>
  <Override PartName="/ppt/diagrams/drawing15.xml" ContentType="application/vnd.ms-office.drawingml.diagramDrawing+xml"/>
  <Override PartName="/ppt/diagrams/drawing26.xml" ContentType="application/vnd.ms-office.drawingml.diagramDrawing+xml"/>
  <Override PartName="/ppt/slideLayouts/slideLayout10.xml" ContentType="application/vnd.openxmlformats-officedocument.presentationml.slideLayout+xml"/>
  <Override PartName="/ppt/diagrams/layout25.xml" ContentType="application/vnd.openxmlformats-officedocument.drawingml.diagramLayout+xml"/>
  <Override PartName="/ppt/diagrams/drawing8.xml" ContentType="application/vnd.ms-office.drawingml.diagramDrawing+xml"/>
  <Override PartName="/ppt/diagrams/quickStyle8.xml" ContentType="application/vnd.openxmlformats-officedocument.drawingml.diagramStyle+xml"/>
  <Override PartName="/ppt/diagrams/layout14.xml" ContentType="application/vnd.openxmlformats-officedocument.drawingml.diagramLayout+xml"/>
  <Override PartName="/ppt/diagrams/colors35.xml" ContentType="application/vnd.openxmlformats-officedocument.drawingml.diagramColors+xml"/>
  <Override PartName="/ppt/diagrams/colors24.xml" ContentType="application/vnd.openxmlformats-officedocument.drawingml.diagramColors+xml"/>
  <Override PartName="/ppt/diagrams/data37.xml" ContentType="application/vnd.openxmlformats-officedocument.drawingml.diagramData+xml"/>
  <Override PartName="/ppt/slides/slide38.xml" ContentType="application/vnd.openxmlformats-officedocument.presentationml.slide+xml"/>
  <Override PartName="/ppt/diagrams/colors1.xml" ContentType="application/vnd.openxmlformats-officedocument.drawingml.diagramColors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diagrams/data33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Override PartName="/ppt/diagrams/data22.xml" ContentType="application/vnd.openxmlformats-officedocument.drawingml.diagramData+xml"/>
  <Override PartName="/ppt/diagrams/quickStyle37.xml" ContentType="application/vnd.openxmlformats-officedocument.drawingml.diagramStyle+xml"/>
  <Override PartName="/ppt/diagrams/data40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diagrams/quickStyle26.xml" ContentType="application/vnd.openxmlformats-officedocument.drawingml.diagramStyle+xml"/>
  <Override PartName="/ppt/diagrams/drawing27.xml" ContentType="application/vnd.ms-office.drawingml.diagramDrawing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layout19.xml" ContentType="application/vnd.openxmlformats-officedocument.drawingml.diagramLayout+xml"/>
  <Override PartName="/ppt/diagrams/quickStyle33.xml" ContentType="application/vnd.openxmlformats-officedocument.drawingml.diagramStyle+xml"/>
  <Override PartName="/ppt/diagrams/layout37.xml" ContentType="application/vnd.openxmlformats-officedocument.drawingml.diagramLayout+xml"/>
  <Override PartName="/ppt/diagrams/quickStyle44.xml" ContentType="application/vnd.openxmlformats-officedocument.drawingml.diagramStyle+xml"/>
  <Override PartName="/ppt/diagrams/drawing16.xml" ContentType="application/vnd.ms-office.drawingml.diagramDrawing+xml"/>
  <Override PartName="/ppt/diagrams/drawing34.xml" ContentType="application/vnd.ms-office.drawingml.diagramDrawing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22.xml" ContentType="application/vnd.openxmlformats-officedocument.drawingml.diagramStyle+xml"/>
  <Override PartName="/ppt/diagrams/layout26.xml" ContentType="application/vnd.openxmlformats-officedocument.drawingml.diagramLayout+xml"/>
  <Override PartName="/ppt/diagrams/colors29.xml" ContentType="application/vnd.openxmlformats-officedocument.drawingml.diagramColors+xml"/>
  <Override PartName="/ppt/diagrams/layout44.xml" ContentType="application/vnd.openxmlformats-officedocument.drawingml.diagramLayout+xml"/>
  <Override PartName="/ppt/diagrams/drawing9.xml" ContentType="application/vnd.ms-office.drawingml.diagramDrawing+xml"/>
  <Override PartName="/ppt/diagrams/drawing23.xml" ContentType="application/vnd.ms-office.drawingml.diagramDrawing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colors18.xml" ContentType="application/vnd.openxmlformats-officedocument.drawingml.diagramColors+xml"/>
  <Override PartName="/ppt/diagrams/layout33.xml" ContentType="application/vnd.openxmlformats-officedocument.drawingml.diagramLayout+xml"/>
  <Override PartName="/ppt/diagrams/colors36.xml" ContentType="application/vnd.openxmlformats-officedocument.drawingml.diagramColors+xml"/>
  <Override PartName="/ppt/diagrams/quickStyle40.xml" ContentType="application/vnd.openxmlformats-officedocument.drawingml.diagramStyle+xml"/>
  <Override PartName="/ppt/diagrams/drawing30.xml" ContentType="application/vnd.ms-office.drawingml.diagramDrawing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layout22.xml" ContentType="application/vnd.openxmlformats-officedocument.drawingml.diagramLayout+xml"/>
  <Override PartName="/ppt/diagrams/colors25.xml" ContentType="application/vnd.openxmlformats-officedocument.drawingml.diagramColors+xml"/>
  <Override PartName="/ppt/diagrams/data27.xml" ContentType="application/vnd.openxmlformats-officedocument.drawingml.diagramData+xml"/>
  <Override PartName="/ppt/diagrams/data38.xml" ContentType="application/vnd.openxmlformats-officedocument.drawingml.diagramData+xml"/>
  <Override PartName="/ppt/diagrams/layout40.xml" ContentType="application/vnd.openxmlformats-officedocument.drawingml.diagramLayout+xml"/>
  <Override PartName="/ppt/diagrams/colors43.xml" ContentType="application/vnd.openxmlformats-officedocument.drawingml.diagramColors+xml"/>
  <Override PartName="/ppt/diagrams/drawing5.xml" ContentType="application/vnd.ms-office.drawingml.diagramDrawing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diagrams/colors32.xml" ContentType="application/vnd.openxmlformats-officedocument.drawingml.diagramColors+xml"/>
  <Override PartName="/ppt/diagrams/data34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diagrams/drawing1.xml" ContentType="application/vnd.ms-office.drawingml.diagramDrawing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diagrams/data30.xml" ContentType="application/vnd.openxmlformats-officedocument.drawingml.diagramData+xml"/>
  <Override PartName="/ppt/diagrams/quickStyle38.xml" ContentType="application/vnd.openxmlformats-officedocument.drawingml.diagramStyle+xml"/>
  <Override PartName="/ppt/diagrams/data41.xml" ContentType="application/vnd.openxmlformats-officedocument.drawingml.diagramData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diagrams/quickStyle27.xml" ContentType="application/vnd.openxmlformats-officedocument.drawingml.diagramStyle+xml"/>
  <Override PartName="/ppt/diagrams/layout38.xml" ContentType="application/vnd.openxmlformats-officedocument.drawingml.diagramLayout+xml"/>
  <Override PartName="/ppt/diagrams/drawing17.xml" ContentType="application/vnd.ms-office.drawingml.diagramDrawing+xml"/>
  <Override PartName="/ppt/diagrams/drawing28.xml" ContentType="application/vnd.ms-office.drawingml.diagramDrawing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layout27.xml" ContentType="application/vnd.openxmlformats-officedocument.drawingml.diagramLayout+xml"/>
  <Override PartName="/ppt/diagrams/quickStyle34.xml" ContentType="application/vnd.openxmlformats-officedocument.drawingml.diagramStyle+xml"/>
  <Override PartName="/ppt/diagrams/drawing35.xml" ContentType="application/vnd.ms-office.drawingml.diagramDrawing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diagrams/layout34.xml" ContentType="application/vnd.openxmlformats-officedocument.drawingml.diagramLayout+xml"/>
  <Override PartName="/ppt/diagrams/colors37.xml" ContentType="application/vnd.openxmlformats-officedocument.drawingml.diagramColors+xml"/>
  <Override PartName="/ppt/diagrams/quickStyle41.xml" ContentType="application/vnd.openxmlformats-officedocument.drawingml.diagramStyle+xml"/>
  <Override PartName="/ppt/diagrams/drawing24.xml" ContentType="application/vnd.ms-office.drawingml.diagramDrawing+xml"/>
  <Override PartName="/ppt/diagrams/drawing13.xml" ContentType="application/vnd.ms-office.drawingml.diagramDrawing+xml"/>
  <Override PartName="/ppt/diagrams/layout23.xml" ContentType="application/vnd.openxmlformats-officedocument.drawingml.diagramLayout+xml"/>
  <Override PartName="/ppt/diagrams/colors26.xml" ContentType="application/vnd.openxmlformats-officedocument.drawingml.diagramColors+xml"/>
  <Override PartName="/ppt/diagrams/quickStyle30.xml" ContentType="application/vnd.openxmlformats-officedocument.drawingml.diagramStyle+xml"/>
  <Override PartName="/ppt/diagrams/data39.xml" ContentType="application/vnd.openxmlformats-officedocument.drawingml.diagramData+xml"/>
  <Override PartName="/ppt/diagrams/layout41.xml" ContentType="application/vnd.openxmlformats-officedocument.drawingml.diagramLayout+xml"/>
  <Override PartName="/ppt/diagrams/drawing31.xml" ContentType="application/vnd.ms-office.drawingml.diagramDrawing+xml"/>
  <Override PartName="/ppt/diagrams/drawing20.xml" ContentType="application/vnd.ms-office.drawingml.diagramDrawing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28.xml" ContentType="application/vnd.openxmlformats-officedocument.drawingml.diagramData+xml"/>
  <Override PartName="/ppt/diagrams/layout30.xml" ContentType="application/vnd.openxmlformats-officedocument.drawingml.diagramLayout+xml"/>
  <Override PartName="/ppt/diagrams/colors33.xml" ContentType="application/vnd.openxmlformats-officedocument.drawingml.diagramColors+xml"/>
  <Override PartName="/ppt/diagrams/colors44.xml" ContentType="application/vnd.openxmlformats-officedocument.drawingml.diagramColors+xml"/>
  <Override PartName="/ppt/slides/slide29.xml" ContentType="application/vnd.openxmlformats-officedocument.presentationml.slide+xml"/>
  <Override PartName="/ppt/diagrams/data17.xml" ContentType="application/vnd.openxmlformats-officedocument.drawingml.diagramData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40.xml" ContentType="application/vnd.openxmlformats-officedocument.drawingml.diagramColors+xml"/>
  <Override PartName="/ppt/diagrams/data42.xml" ContentType="application/vnd.openxmlformats-officedocument.drawingml.diagramData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diagrams/data31.xml" ContentType="application/vnd.openxmlformats-officedocument.drawingml.diagramData+xml"/>
  <Override PartName="/ppt/slides/slide32.xml" ContentType="application/vnd.openxmlformats-officedocument.presentationml.slide+xml"/>
  <Override PartName="/ppt/diagrams/data20.xml" ContentType="application/vnd.openxmlformats-officedocument.drawingml.diagramData+xml"/>
  <Override PartName="/ppt/diagrams/quickStyle35.xml" ContentType="application/vnd.openxmlformats-officedocument.drawingml.diagramStyle+xml"/>
  <Override PartName="/ppt/diagrams/drawing36.xml" ContentType="application/vnd.ms-office.drawingml.diagramDrawing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quickStyle24.xml" ContentType="application/vnd.openxmlformats-officedocument.drawingml.diagramStyle+xml"/>
  <Override PartName="/ppt/diagrams/drawing25.xml" ContentType="application/vnd.ms-office.drawingml.diagramDrawing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35.xml" ContentType="application/vnd.openxmlformats-officedocument.drawingml.diagramLayout+xml"/>
  <Override PartName="/ppt/diagrams/drawing14.xml" ContentType="application/vnd.ms-office.drawingml.diagramDrawing+xml"/>
  <Override PartName="/ppt/diagrams/layout13.xml" ContentType="application/vnd.openxmlformats-officedocument.drawingml.diagramLayout+xml"/>
  <Override PartName="/ppt/diagrams/layout24.xml" ContentType="application/vnd.openxmlformats-officedocument.drawingml.diagramLayout+xml"/>
  <Override PartName="/ppt/diagrams/drawing7.xml" ContentType="application/vnd.ms-office.drawingml.diagramDrawing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quickStyle7.xml" ContentType="application/vnd.openxmlformats-officedocument.drawingml.diagramStyle+xml"/>
  <Override PartName="/ppt/diagrams/colors34.xml" ContentType="application/vnd.openxmlformats-officedocument.drawingml.diagramColors+xml"/>
  <Override PartName="/ppt/diagrams/colors12.xml" ContentType="application/vnd.openxmlformats-officedocument.drawingml.diagramColors+xml"/>
  <Override PartName="/ppt/diagrams/colors23.xml" ContentType="application/vnd.openxmlformats-officedocument.drawingml.diagramColors+xml"/>
  <Override PartName="/ppt/diagrams/data25.xml" ContentType="application/vnd.openxmlformats-officedocument.drawingml.diagramData+xml"/>
  <Override PartName="/ppt/diagrams/data36.xml" ContentType="application/vnd.openxmlformats-officedocument.drawingml.diagramData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29.xml" ContentType="application/vnd.openxmlformats-officedocument.drawingml.diagramStyle+xml"/>
  <Override PartName="/ppt/diagrams/drawing19.xml" ContentType="application/vnd.ms-office.drawingml.diagramDrawing+xml"/>
  <Override PartName="/ppt/diagrams/quickStyle18.xml" ContentType="application/vnd.openxmlformats-officedocument.drawingml.diagramStyle+xml"/>
  <Override PartName="/ppt/diagrams/layout29.xml" ContentType="application/vnd.openxmlformats-officedocument.drawingml.diagramLayout+xml"/>
  <Override PartName="/ppt/slides/slide40.xml" ContentType="application/vnd.openxmlformats-officedocument.presentationml.slide+xml"/>
  <Override PartName="/ppt/diagrams/layout18.xml" ContentType="application/vnd.openxmlformats-officedocument.drawingml.diagramLayout+xml"/>
  <Override PartName="/ppt/diagrams/quickStyle43.xml" ContentType="application/vnd.openxmlformats-officedocument.drawingml.diagramStyle+xml"/>
  <Override PartName="/ppt/diagrams/layout2.xml" ContentType="application/vnd.openxmlformats-officedocument.drawingml.diagramLayout+xml"/>
  <Override PartName="/ppt/diagrams/colors28.xml" ContentType="application/vnd.openxmlformats-officedocument.drawingml.diagramColors+xml"/>
  <Override PartName="/ppt/diagrams/quickStyle32.xml" ContentType="application/vnd.openxmlformats-officedocument.drawingml.diagramStyle+xml"/>
  <Override PartName="/ppt/diagrams/colors39.xml" ContentType="application/vnd.openxmlformats-officedocument.drawingml.diagramColors+xml"/>
  <Override PartName="/ppt/diagrams/drawing33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10.xml" ContentType="application/vnd.openxmlformats-officedocument.drawingml.diagramStyle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layout32.xml" ContentType="application/vnd.openxmlformats-officedocument.drawingml.diagramLayout+xml"/>
  <Override PartName="/ppt/diagrams/layout43.xml" ContentType="application/vnd.openxmlformats-officedocument.drawingml.diagramLayout+xml"/>
  <Override PartName="/ppt/diagrams/drawing11.xml" ContentType="application/vnd.ms-office.drawingml.diagramDrawing+xml"/>
  <Override PartName="/ppt/diagrams/drawing22.xml" ContentType="application/vnd.ms-office.drawingml.diagramDrawing+xml"/>
  <Override PartName="/ppt/handoutMasters/handoutMaster1.xml" ContentType="application/vnd.openxmlformats-officedocument.presentationml.handoutMaster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31.xml" ContentType="application/vnd.openxmlformats-officedocument.drawingml.diagramColors+xml"/>
  <Override PartName="/ppt/diagrams/colors42.xml" ContentType="application/vnd.openxmlformats-officedocument.drawingml.diagramColors+xml"/>
  <Override PartName="/ppt/diagrams/data4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325" r:id="rId2"/>
    <p:sldId id="326" r:id="rId3"/>
    <p:sldId id="256" r:id="rId4"/>
    <p:sldId id="298" r:id="rId5"/>
    <p:sldId id="285" r:id="rId6"/>
    <p:sldId id="327" r:id="rId7"/>
    <p:sldId id="328" r:id="rId8"/>
    <p:sldId id="329" r:id="rId9"/>
    <p:sldId id="257" r:id="rId10"/>
    <p:sldId id="330" r:id="rId11"/>
    <p:sldId id="315" r:id="rId12"/>
    <p:sldId id="316" r:id="rId13"/>
    <p:sldId id="331" r:id="rId14"/>
    <p:sldId id="309" r:id="rId15"/>
    <p:sldId id="258" r:id="rId16"/>
    <p:sldId id="319" r:id="rId17"/>
    <p:sldId id="320" r:id="rId18"/>
    <p:sldId id="321" r:id="rId19"/>
    <p:sldId id="261" r:id="rId20"/>
    <p:sldId id="310" r:id="rId21"/>
    <p:sldId id="260" r:id="rId22"/>
    <p:sldId id="265" r:id="rId23"/>
    <p:sldId id="266" r:id="rId24"/>
    <p:sldId id="287" r:id="rId25"/>
    <p:sldId id="288" r:id="rId26"/>
    <p:sldId id="289" r:id="rId27"/>
    <p:sldId id="299" r:id="rId28"/>
    <p:sldId id="294" r:id="rId29"/>
    <p:sldId id="300" r:id="rId30"/>
    <p:sldId id="295" r:id="rId31"/>
    <p:sldId id="311" r:id="rId32"/>
    <p:sldId id="306" r:id="rId33"/>
    <p:sldId id="305" r:id="rId34"/>
    <p:sldId id="296" r:id="rId35"/>
    <p:sldId id="303" r:id="rId36"/>
    <p:sldId id="304" r:id="rId37"/>
    <p:sldId id="297" r:id="rId38"/>
    <p:sldId id="313" r:id="rId39"/>
    <p:sldId id="312" r:id="rId40"/>
    <p:sldId id="301" r:id="rId41"/>
    <p:sldId id="317" r:id="rId42"/>
    <p:sldId id="318" r:id="rId43"/>
    <p:sldId id="322" r:id="rId44"/>
    <p:sldId id="323" r:id="rId45"/>
    <p:sldId id="332" r:id="rId46"/>
    <p:sldId id="302" r:id="rId47"/>
    <p:sldId id="324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574" autoAdjust="0"/>
    <p:restoredTop sz="94660"/>
  </p:normalViewPr>
  <p:slideViewPr>
    <p:cSldViewPr>
      <p:cViewPr>
        <p:scale>
          <a:sx n="66" d="100"/>
          <a:sy n="66" d="100"/>
        </p:scale>
        <p:origin x="-1338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71A567-23F0-42D0-A2E6-3886C0DAA8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4D2600-6C97-4F32-B00F-D96585924F45}">
      <dgm:prSet custT="1"/>
      <dgm:spPr/>
      <dgm:t>
        <a:bodyPr/>
        <a:lstStyle/>
        <a:p>
          <a:pPr algn="ctr" rtl="0"/>
          <a:r>
            <a:rPr lang="en-US" sz="3600" dirty="0" smtClean="0"/>
            <a:t>Web Technologies and Programming</a:t>
          </a:r>
        </a:p>
        <a:p>
          <a:pPr algn="ctr" rtl="0"/>
          <a:r>
            <a:rPr lang="en-US" sz="3600" dirty="0" smtClean="0"/>
            <a:t>Lecture 07 </a:t>
          </a:r>
          <a:endParaRPr lang="en-US" sz="3600" dirty="0"/>
        </a:p>
      </dgm:t>
    </dgm:pt>
    <dgm:pt modelId="{59F1DD2E-8B5C-4465-B8B1-6713AFC8FB5F}" type="parTrans" cxnId="{135E5A5B-EE53-447D-9C9C-11D93656F66D}">
      <dgm:prSet/>
      <dgm:spPr/>
      <dgm:t>
        <a:bodyPr/>
        <a:lstStyle/>
        <a:p>
          <a:endParaRPr lang="en-US"/>
        </a:p>
      </dgm:t>
    </dgm:pt>
    <dgm:pt modelId="{730BFA6A-0B35-4E5E-9254-EFAC1EA1B952}" type="sibTrans" cxnId="{135E5A5B-EE53-447D-9C9C-11D93656F66D}">
      <dgm:prSet/>
      <dgm:spPr/>
      <dgm:t>
        <a:bodyPr/>
        <a:lstStyle/>
        <a:p>
          <a:endParaRPr lang="en-US"/>
        </a:p>
      </dgm:t>
    </dgm:pt>
    <dgm:pt modelId="{A066085A-9674-46E4-B0BF-D0C728A69A1C}" type="pres">
      <dgm:prSet presAssocID="{FD71A567-23F0-42D0-A2E6-3886C0DAA8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07BE64-8717-48DF-AE6A-829B547CC5F7}" type="pres">
      <dgm:prSet presAssocID="{1A4D2600-6C97-4F32-B00F-D96585924F45}" presName="parentText" presStyleLbl="node1" presStyleIdx="0" presStyleCnt="1" custScaleY="3274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5E5A5B-EE53-447D-9C9C-11D93656F66D}" srcId="{FD71A567-23F0-42D0-A2E6-3886C0DAA8C4}" destId="{1A4D2600-6C97-4F32-B00F-D96585924F45}" srcOrd="0" destOrd="0" parTransId="{59F1DD2E-8B5C-4465-B8B1-6713AFC8FB5F}" sibTransId="{730BFA6A-0B35-4E5E-9254-EFAC1EA1B952}"/>
    <dgm:cxn modelId="{D5D94085-1552-40D1-8CD6-9788C8D36A84}" type="presOf" srcId="{1A4D2600-6C97-4F32-B00F-D96585924F45}" destId="{FE07BE64-8717-48DF-AE6A-829B547CC5F7}" srcOrd="0" destOrd="0" presId="urn:microsoft.com/office/officeart/2005/8/layout/vList2"/>
    <dgm:cxn modelId="{1B66045A-D8C3-4C95-BF5B-ECCA624970E2}" type="presOf" srcId="{FD71A567-23F0-42D0-A2E6-3886C0DAA8C4}" destId="{A066085A-9674-46E4-B0BF-D0C728A69A1C}" srcOrd="0" destOrd="0" presId="urn:microsoft.com/office/officeart/2005/8/layout/vList2"/>
    <dgm:cxn modelId="{0EEEBB32-A220-49D8-B150-41EDF983DA56}" type="presParOf" srcId="{A066085A-9674-46E4-B0BF-D0C728A69A1C}" destId="{FE07BE64-8717-48DF-AE6A-829B547CC5F7}" srcOrd="0" destOrd="0" presId="urn:microsoft.com/office/officeart/2005/8/layout/vList2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8AA2206-DC6A-4B52-936E-9397724BF4C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311909-CA1E-4BC9-BF85-F14403EF1A76}">
      <dgm:prSet/>
      <dgm:spPr/>
      <dgm:t>
        <a:bodyPr/>
        <a:lstStyle/>
        <a:p>
          <a:pPr rtl="0"/>
          <a:r>
            <a:rPr lang="en-US" b="1" dirty="0" smtClean="0"/>
            <a:t>1. HTML links</a:t>
          </a:r>
          <a:endParaRPr lang="en-US" dirty="0"/>
        </a:p>
      </dgm:t>
    </dgm:pt>
    <dgm:pt modelId="{1EE9AC2E-CD30-458B-8134-3F777E370EA9}" type="parTrans" cxnId="{1624B613-F0B7-461F-9ABC-8188E15C1D65}">
      <dgm:prSet/>
      <dgm:spPr/>
      <dgm:t>
        <a:bodyPr/>
        <a:lstStyle/>
        <a:p>
          <a:endParaRPr lang="en-US"/>
        </a:p>
      </dgm:t>
    </dgm:pt>
    <dgm:pt modelId="{F2EF446A-FB6B-44D6-B25E-A93F0C43FA6F}" type="sibTrans" cxnId="{1624B613-F0B7-461F-9ABC-8188E15C1D65}">
      <dgm:prSet/>
      <dgm:spPr/>
      <dgm:t>
        <a:bodyPr/>
        <a:lstStyle/>
        <a:p>
          <a:endParaRPr lang="en-US"/>
        </a:p>
      </dgm:t>
    </dgm:pt>
    <dgm:pt modelId="{8B92C243-EE6E-4E54-88F0-0BDD040B0DAD}" type="pres">
      <dgm:prSet presAssocID="{28AA2206-DC6A-4B52-936E-9397724BF4C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5930CD-1098-47D2-8E22-D4F2DACCE52A}" type="pres">
      <dgm:prSet presAssocID="{A2311909-CA1E-4BC9-BF85-F14403EF1A7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24B613-F0B7-461F-9ABC-8188E15C1D65}" srcId="{28AA2206-DC6A-4B52-936E-9397724BF4CE}" destId="{A2311909-CA1E-4BC9-BF85-F14403EF1A76}" srcOrd="0" destOrd="0" parTransId="{1EE9AC2E-CD30-458B-8134-3F777E370EA9}" sibTransId="{F2EF446A-FB6B-44D6-B25E-A93F0C43FA6F}"/>
    <dgm:cxn modelId="{D6520207-B389-4718-BBCF-6DBD9DFF7E00}" type="presOf" srcId="{28AA2206-DC6A-4B52-936E-9397724BF4CE}" destId="{8B92C243-EE6E-4E54-88F0-0BDD040B0DAD}" srcOrd="0" destOrd="0" presId="urn:microsoft.com/office/officeart/2005/8/layout/vList2"/>
    <dgm:cxn modelId="{196E035A-F5EE-4EB1-9715-EC4437D03837}" type="presOf" srcId="{A2311909-CA1E-4BC9-BF85-F14403EF1A76}" destId="{9F5930CD-1098-47D2-8E22-D4F2DACCE52A}" srcOrd="0" destOrd="0" presId="urn:microsoft.com/office/officeart/2005/8/layout/vList2"/>
    <dgm:cxn modelId="{C9FE6674-8BCA-496C-B3B9-908892BC483F}" type="presParOf" srcId="{8B92C243-EE6E-4E54-88F0-0BDD040B0DAD}" destId="{9F5930CD-1098-47D2-8E22-D4F2DACCE52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8AA2206-DC6A-4B52-936E-9397724BF4C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311909-CA1E-4BC9-BF85-F14403EF1A76}">
      <dgm:prSet/>
      <dgm:spPr/>
      <dgm:t>
        <a:bodyPr/>
        <a:lstStyle/>
        <a:p>
          <a:pPr rtl="0"/>
          <a:r>
            <a:rPr lang="en-US" b="1" dirty="0" smtClean="0"/>
            <a:t>1. HTML links</a:t>
          </a:r>
          <a:endParaRPr lang="en-US" dirty="0"/>
        </a:p>
      </dgm:t>
    </dgm:pt>
    <dgm:pt modelId="{1EE9AC2E-CD30-458B-8134-3F777E370EA9}" type="parTrans" cxnId="{1624B613-F0B7-461F-9ABC-8188E15C1D65}">
      <dgm:prSet/>
      <dgm:spPr/>
      <dgm:t>
        <a:bodyPr/>
        <a:lstStyle/>
        <a:p>
          <a:endParaRPr lang="en-US"/>
        </a:p>
      </dgm:t>
    </dgm:pt>
    <dgm:pt modelId="{F2EF446A-FB6B-44D6-B25E-A93F0C43FA6F}" type="sibTrans" cxnId="{1624B613-F0B7-461F-9ABC-8188E15C1D65}">
      <dgm:prSet/>
      <dgm:spPr/>
      <dgm:t>
        <a:bodyPr/>
        <a:lstStyle/>
        <a:p>
          <a:endParaRPr lang="en-US"/>
        </a:p>
      </dgm:t>
    </dgm:pt>
    <dgm:pt modelId="{8B92C243-EE6E-4E54-88F0-0BDD040B0DAD}" type="pres">
      <dgm:prSet presAssocID="{28AA2206-DC6A-4B52-936E-9397724BF4C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5930CD-1098-47D2-8E22-D4F2DACCE52A}" type="pres">
      <dgm:prSet presAssocID="{A2311909-CA1E-4BC9-BF85-F14403EF1A7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6A0C7D-1EC0-4E9C-B165-352D9B0DCE26}" type="presOf" srcId="{A2311909-CA1E-4BC9-BF85-F14403EF1A76}" destId="{9F5930CD-1098-47D2-8E22-D4F2DACCE52A}" srcOrd="0" destOrd="0" presId="urn:microsoft.com/office/officeart/2005/8/layout/vList2"/>
    <dgm:cxn modelId="{1624B613-F0B7-461F-9ABC-8188E15C1D65}" srcId="{28AA2206-DC6A-4B52-936E-9397724BF4CE}" destId="{A2311909-CA1E-4BC9-BF85-F14403EF1A76}" srcOrd="0" destOrd="0" parTransId="{1EE9AC2E-CD30-458B-8134-3F777E370EA9}" sibTransId="{F2EF446A-FB6B-44D6-B25E-A93F0C43FA6F}"/>
    <dgm:cxn modelId="{4D16D107-DE68-4BCF-9B05-6CD467971B2F}" type="presOf" srcId="{28AA2206-DC6A-4B52-936E-9397724BF4CE}" destId="{8B92C243-EE6E-4E54-88F0-0BDD040B0DAD}" srcOrd="0" destOrd="0" presId="urn:microsoft.com/office/officeart/2005/8/layout/vList2"/>
    <dgm:cxn modelId="{8200438E-A62A-4B7D-B890-208B7E3F30FC}" type="presParOf" srcId="{8B92C243-EE6E-4E54-88F0-0BDD040B0DAD}" destId="{9F5930CD-1098-47D2-8E22-D4F2DACCE52A}" srcOrd="0" destOrd="0" presId="urn:microsoft.com/office/officeart/2005/8/layout/vList2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8AA2206-DC6A-4B52-936E-9397724BF4C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311909-CA1E-4BC9-BF85-F14403EF1A76}">
      <dgm:prSet/>
      <dgm:spPr/>
      <dgm:t>
        <a:bodyPr/>
        <a:lstStyle/>
        <a:p>
          <a:pPr rtl="0"/>
          <a:r>
            <a:rPr lang="en-US" b="1" dirty="0" smtClean="0"/>
            <a:t>1. HTML links</a:t>
          </a:r>
          <a:endParaRPr lang="en-US" dirty="0"/>
        </a:p>
      </dgm:t>
    </dgm:pt>
    <dgm:pt modelId="{1EE9AC2E-CD30-458B-8134-3F777E370EA9}" type="parTrans" cxnId="{1624B613-F0B7-461F-9ABC-8188E15C1D65}">
      <dgm:prSet/>
      <dgm:spPr/>
      <dgm:t>
        <a:bodyPr/>
        <a:lstStyle/>
        <a:p>
          <a:endParaRPr lang="en-US"/>
        </a:p>
      </dgm:t>
    </dgm:pt>
    <dgm:pt modelId="{F2EF446A-FB6B-44D6-B25E-A93F0C43FA6F}" type="sibTrans" cxnId="{1624B613-F0B7-461F-9ABC-8188E15C1D65}">
      <dgm:prSet/>
      <dgm:spPr/>
      <dgm:t>
        <a:bodyPr/>
        <a:lstStyle/>
        <a:p>
          <a:endParaRPr lang="en-US"/>
        </a:p>
      </dgm:t>
    </dgm:pt>
    <dgm:pt modelId="{8B92C243-EE6E-4E54-88F0-0BDD040B0DAD}" type="pres">
      <dgm:prSet presAssocID="{28AA2206-DC6A-4B52-936E-9397724BF4C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5930CD-1098-47D2-8E22-D4F2DACCE52A}" type="pres">
      <dgm:prSet presAssocID="{A2311909-CA1E-4BC9-BF85-F14403EF1A7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40C2EC-ED6F-44DE-9445-22D99E7F1B7D}" type="presOf" srcId="{A2311909-CA1E-4BC9-BF85-F14403EF1A76}" destId="{9F5930CD-1098-47D2-8E22-D4F2DACCE52A}" srcOrd="0" destOrd="0" presId="urn:microsoft.com/office/officeart/2005/8/layout/vList2"/>
    <dgm:cxn modelId="{1624B613-F0B7-461F-9ABC-8188E15C1D65}" srcId="{28AA2206-DC6A-4B52-936E-9397724BF4CE}" destId="{A2311909-CA1E-4BC9-BF85-F14403EF1A76}" srcOrd="0" destOrd="0" parTransId="{1EE9AC2E-CD30-458B-8134-3F777E370EA9}" sibTransId="{F2EF446A-FB6B-44D6-B25E-A93F0C43FA6F}"/>
    <dgm:cxn modelId="{DF662BA8-5B16-4B38-AD7C-5BB54E7D0667}" type="presOf" srcId="{28AA2206-DC6A-4B52-936E-9397724BF4CE}" destId="{8B92C243-EE6E-4E54-88F0-0BDD040B0DAD}" srcOrd="0" destOrd="0" presId="urn:microsoft.com/office/officeart/2005/8/layout/vList2"/>
    <dgm:cxn modelId="{0EB7604C-0654-4375-AC4D-82CC2DEA1380}" type="presParOf" srcId="{8B92C243-EE6E-4E54-88F0-0BDD040B0DAD}" destId="{9F5930CD-1098-47D2-8E22-D4F2DACCE52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E85B659-A298-4C36-8C4F-6824002476E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73DD60-986E-4298-B4BA-D4BBF7DF41AE}">
      <dgm:prSet/>
      <dgm:spPr/>
      <dgm:t>
        <a:bodyPr/>
        <a:lstStyle/>
        <a:p>
          <a:pPr rtl="0"/>
          <a:r>
            <a:rPr lang="en-US" b="1" dirty="0" smtClean="0"/>
            <a:t>1.1 Internal links</a:t>
          </a:r>
          <a:endParaRPr lang="en-US" dirty="0"/>
        </a:p>
      </dgm:t>
    </dgm:pt>
    <dgm:pt modelId="{11DCF84F-5473-4E4A-9292-8905D2A86CB6}" type="parTrans" cxnId="{87D1D8AE-BF3E-4377-9165-213EE06E939D}">
      <dgm:prSet/>
      <dgm:spPr/>
      <dgm:t>
        <a:bodyPr/>
        <a:lstStyle/>
        <a:p>
          <a:endParaRPr lang="en-US"/>
        </a:p>
      </dgm:t>
    </dgm:pt>
    <dgm:pt modelId="{19868902-A216-4231-8567-1345AC57EBAD}" type="sibTrans" cxnId="{87D1D8AE-BF3E-4377-9165-213EE06E939D}">
      <dgm:prSet/>
      <dgm:spPr/>
      <dgm:t>
        <a:bodyPr/>
        <a:lstStyle/>
        <a:p>
          <a:endParaRPr lang="en-US"/>
        </a:p>
      </dgm:t>
    </dgm:pt>
    <dgm:pt modelId="{F3EEFAF6-563B-45F2-A38A-F2E59B6F58D9}" type="pres">
      <dgm:prSet presAssocID="{1E85B659-A298-4C36-8C4F-6824002476E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2DF406-D455-445C-B673-4E8B49F19FFB}" type="pres">
      <dgm:prSet presAssocID="{C673DD60-986E-4298-B4BA-D4BBF7DF41A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D1D8AE-BF3E-4377-9165-213EE06E939D}" srcId="{1E85B659-A298-4C36-8C4F-6824002476EA}" destId="{C673DD60-986E-4298-B4BA-D4BBF7DF41AE}" srcOrd="0" destOrd="0" parTransId="{11DCF84F-5473-4E4A-9292-8905D2A86CB6}" sibTransId="{19868902-A216-4231-8567-1345AC57EBAD}"/>
    <dgm:cxn modelId="{58C32D80-EA85-4EF8-A3A4-53AEE78F2E06}" type="presOf" srcId="{1E85B659-A298-4C36-8C4F-6824002476EA}" destId="{F3EEFAF6-563B-45F2-A38A-F2E59B6F58D9}" srcOrd="0" destOrd="0" presId="urn:microsoft.com/office/officeart/2005/8/layout/vList2"/>
    <dgm:cxn modelId="{04EB8E8C-0DAF-4E1B-B629-7AD25A127E11}" type="presOf" srcId="{C673DD60-986E-4298-B4BA-D4BBF7DF41AE}" destId="{D22DF406-D455-445C-B673-4E8B49F19FFB}" srcOrd="0" destOrd="0" presId="urn:microsoft.com/office/officeart/2005/8/layout/vList2"/>
    <dgm:cxn modelId="{D6EBF85E-C070-49BA-90A4-8B0176AF9AAB}" type="presParOf" srcId="{F3EEFAF6-563B-45F2-A38A-F2E59B6F58D9}" destId="{D22DF406-D455-445C-B673-4E8B49F19FF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E19F3D3-9207-46D2-9F09-323FA27328C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4A164D-48E3-4BB7-91A5-97863B119B1A}">
      <dgm:prSet/>
      <dgm:spPr/>
      <dgm:t>
        <a:bodyPr/>
        <a:lstStyle/>
        <a:p>
          <a:pPr rtl="0"/>
          <a:r>
            <a:rPr lang="en-US" b="1" dirty="0" smtClean="0"/>
            <a:t>1.1 Internal links…</a:t>
          </a:r>
          <a:endParaRPr lang="en-US" dirty="0"/>
        </a:p>
      </dgm:t>
    </dgm:pt>
    <dgm:pt modelId="{8388ECB8-C112-4CF7-B7C4-5901CC53F253}" type="parTrans" cxnId="{BCD8C0A3-5A55-446A-931C-E8BC320695CD}">
      <dgm:prSet/>
      <dgm:spPr/>
      <dgm:t>
        <a:bodyPr/>
        <a:lstStyle/>
        <a:p>
          <a:endParaRPr lang="en-US"/>
        </a:p>
      </dgm:t>
    </dgm:pt>
    <dgm:pt modelId="{76C091BF-E232-4154-B217-E7EA0A8B94AC}" type="sibTrans" cxnId="{BCD8C0A3-5A55-446A-931C-E8BC320695CD}">
      <dgm:prSet/>
      <dgm:spPr/>
      <dgm:t>
        <a:bodyPr/>
        <a:lstStyle/>
        <a:p>
          <a:endParaRPr lang="en-US"/>
        </a:p>
      </dgm:t>
    </dgm:pt>
    <dgm:pt modelId="{F1E8CAC3-A8EC-424C-9802-EECD7F912683}" type="pres">
      <dgm:prSet presAssocID="{1E19F3D3-9207-46D2-9F09-323FA27328C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9EFF9C-A16E-4228-9B98-214A236A27EA}" type="pres">
      <dgm:prSet presAssocID="{1A4A164D-48E3-4BB7-91A5-97863B119B1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B289B8-B9FB-4891-984E-514E27F058B6}" type="presOf" srcId="{1E19F3D3-9207-46D2-9F09-323FA27328CA}" destId="{F1E8CAC3-A8EC-424C-9802-EECD7F912683}" srcOrd="0" destOrd="0" presId="urn:microsoft.com/office/officeart/2005/8/layout/vList2"/>
    <dgm:cxn modelId="{BCD8C0A3-5A55-446A-931C-E8BC320695CD}" srcId="{1E19F3D3-9207-46D2-9F09-323FA27328CA}" destId="{1A4A164D-48E3-4BB7-91A5-97863B119B1A}" srcOrd="0" destOrd="0" parTransId="{8388ECB8-C112-4CF7-B7C4-5901CC53F253}" sibTransId="{76C091BF-E232-4154-B217-E7EA0A8B94AC}"/>
    <dgm:cxn modelId="{1BA13136-E1C1-4CA3-B1AF-CFAC922DF4F0}" type="presOf" srcId="{1A4A164D-48E3-4BB7-91A5-97863B119B1A}" destId="{C49EFF9C-A16E-4228-9B98-214A236A27EA}" srcOrd="0" destOrd="0" presId="urn:microsoft.com/office/officeart/2005/8/layout/vList2"/>
    <dgm:cxn modelId="{4793C7F7-0BCF-4721-B58E-D99906B79635}" type="presParOf" srcId="{F1E8CAC3-A8EC-424C-9802-EECD7F912683}" destId="{C49EFF9C-A16E-4228-9B98-214A236A27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E19F3D3-9207-46D2-9F09-323FA27328C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4A164D-48E3-4BB7-91A5-97863B119B1A}">
      <dgm:prSet/>
      <dgm:spPr/>
      <dgm:t>
        <a:bodyPr/>
        <a:lstStyle/>
        <a:p>
          <a:pPr rtl="0"/>
          <a:r>
            <a:rPr lang="en-US" b="1" dirty="0" smtClean="0"/>
            <a:t>1.1 Internal links…</a:t>
          </a:r>
          <a:endParaRPr lang="en-US" dirty="0"/>
        </a:p>
      </dgm:t>
    </dgm:pt>
    <dgm:pt modelId="{8388ECB8-C112-4CF7-B7C4-5901CC53F253}" type="parTrans" cxnId="{BCD8C0A3-5A55-446A-931C-E8BC320695CD}">
      <dgm:prSet/>
      <dgm:spPr/>
      <dgm:t>
        <a:bodyPr/>
        <a:lstStyle/>
        <a:p>
          <a:endParaRPr lang="en-US"/>
        </a:p>
      </dgm:t>
    </dgm:pt>
    <dgm:pt modelId="{76C091BF-E232-4154-B217-E7EA0A8B94AC}" type="sibTrans" cxnId="{BCD8C0A3-5A55-446A-931C-E8BC320695CD}">
      <dgm:prSet/>
      <dgm:spPr/>
      <dgm:t>
        <a:bodyPr/>
        <a:lstStyle/>
        <a:p>
          <a:endParaRPr lang="en-US"/>
        </a:p>
      </dgm:t>
    </dgm:pt>
    <dgm:pt modelId="{F1E8CAC3-A8EC-424C-9802-EECD7F912683}" type="pres">
      <dgm:prSet presAssocID="{1E19F3D3-9207-46D2-9F09-323FA27328C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9EFF9C-A16E-4228-9B98-214A236A27EA}" type="pres">
      <dgm:prSet presAssocID="{1A4A164D-48E3-4BB7-91A5-97863B119B1A}" presName="parentText" presStyleLbl="node1" presStyleIdx="0" presStyleCnt="1" custLinFactNeighborX="926" custLinFactNeighborY="-478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FB0640-3741-4DF9-9D69-B9FB156078C0}" type="presOf" srcId="{1E19F3D3-9207-46D2-9F09-323FA27328CA}" destId="{F1E8CAC3-A8EC-424C-9802-EECD7F912683}" srcOrd="0" destOrd="0" presId="urn:microsoft.com/office/officeart/2005/8/layout/vList2"/>
    <dgm:cxn modelId="{BCD8C0A3-5A55-446A-931C-E8BC320695CD}" srcId="{1E19F3D3-9207-46D2-9F09-323FA27328CA}" destId="{1A4A164D-48E3-4BB7-91A5-97863B119B1A}" srcOrd="0" destOrd="0" parTransId="{8388ECB8-C112-4CF7-B7C4-5901CC53F253}" sibTransId="{76C091BF-E232-4154-B217-E7EA0A8B94AC}"/>
    <dgm:cxn modelId="{CFDE148E-4A2D-4B9F-B483-72E6C6626B69}" type="presOf" srcId="{1A4A164D-48E3-4BB7-91A5-97863B119B1A}" destId="{C49EFF9C-A16E-4228-9B98-214A236A27EA}" srcOrd="0" destOrd="0" presId="urn:microsoft.com/office/officeart/2005/8/layout/vList2"/>
    <dgm:cxn modelId="{54D8EFD8-6076-4A3A-B6F1-18DB8F3C809B}" type="presParOf" srcId="{F1E8CAC3-A8EC-424C-9802-EECD7F912683}" destId="{C49EFF9C-A16E-4228-9B98-214A236A27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E19F3D3-9207-46D2-9F09-323FA27328C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4A164D-48E3-4BB7-91A5-97863B119B1A}">
      <dgm:prSet/>
      <dgm:spPr/>
      <dgm:t>
        <a:bodyPr/>
        <a:lstStyle/>
        <a:p>
          <a:pPr rtl="0"/>
          <a:r>
            <a:rPr lang="en-US" b="1" dirty="0" smtClean="0"/>
            <a:t>1.1 Internal links…</a:t>
          </a:r>
          <a:endParaRPr lang="en-US" dirty="0"/>
        </a:p>
      </dgm:t>
    </dgm:pt>
    <dgm:pt modelId="{8388ECB8-C112-4CF7-B7C4-5901CC53F253}" type="parTrans" cxnId="{BCD8C0A3-5A55-446A-931C-E8BC320695CD}">
      <dgm:prSet/>
      <dgm:spPr/>
      <dgm:t>
        <a:bodyPr/>
        <a:lstStyle/>
        <a:p>
          <a:endParaRPr lang="en-US"/>
        </a:p>
      </dgm:t>
    </dgm:pt>
    <dgm:pt modelId="{76C091BF-E232-4154-B217-E7EA0A8B94AC}" type="sibTrans" cxnId="{BCD8C0A3-5A55-446A-931C-E8BC320695CD}">
      <dgm:prSet/>
      <dgm:spPr/>
      <dgm:t>
        <a:bodyPr/>
        <a:lstStyle/>
        <a:p>
          <a:endParaRPr lang="en-US"/>
        </a:p>
      </dgm:t>
    </dgm:pt>
    <dgm:pt modelId="{F1E8CAC3-A8EC-424C-9802-EECD7F912683}" type="pres">
      <dgm:prSet presAssocID="{1E19F3D3-9207-46D2-9F09-323FA27328C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9EFF9C-A16E-4228-9B98-214A236A27EA}" type="pres">
      <dgm:prSet presAssocID="{1A4A164D-48E3-4BB7-91A5-97863B119B1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06F8F2-B8A5-41A0-8FFD-19A21DE23D11}" type="presOf" srcId="{1A4A164D-48E3-4BB7-91A5-97863B119B1A}" destId="{C49EFF9C-A16E-4228-9B98-214A236A27EA}" srcOrd="0" destOrd="0" presId="urn:microsoft.com/office/officeart/2005/8/layout/vList2"/>
    <dgm:cxn modelId="{CAAEF385-7B72-4E0D-A891-C8D9FE3CC855}" type="presOf" srcId="{1E19F3D3-9207-46D2-9F09-323FA27328CA}" destId="{F1E8CAC3-A8EC-424C-9802-EECD7F912683}" srcOrd="0" destOrd="0" presId="urn:microsoft.com/office/officeart/2005/8/layout/vList2"/>
    <dgm:cxn modelId="{BCD8C0A3-5A55-446A-931C-E8BC320695CD}" srcId="{1E19F3D3-9207-46D2-9F09-323FA27328CA}" destId="{1A4A164D-48E3-4BB7-91A5-97863B119B1A}" srcOrd="0" destOrd="0" parTransId="{8388ECB8-C112-4CF7-B7C4-5901CC53F253}" sibTransId="{76C091BF-E232-4154-B217-E7EA0A8B94AC}"/>
    <dgm:cxn modelId="{BBCF6DF4-7CD9-482A-B6AB-2CF5D60F7A58}" type="presParOf" srcId="{F1E8CAC3-A8EC-424C-9802-EECD7F912683}" destId="{C49EFF9C-A16E-4228-9B98-214A236A27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E19F3D3-9207-46D2-9F09-323FA27328C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4A164D-48E3-4BB7-91A5-97863B119B1A}">
      <dgm:prSet/>
      <dgm:spPr/>
      <dgm:t>
        <a:bodyPr/>
        <a:lstStyle/>
        <a:p>
          <a:pPr rtl="0"/>
          <a:r>
            <a:rPr lang="en-US" b="1" dirty="0" smtClean="0"/>
            <a:t>1.1 Internal links…</a:t>
          </a:r>
          <a:endParaRPr lang="en-US" dirty="0"/>
        </a:p>
      </dgm:t>
    </dgm:pt>
    <dgm:pt modelId="{8388ECB8-C112-4CF7-B7C4-5901CC53F253}" type="parTrans" cxnId="{BCD8C0A3-5A55-446A-931C-E8BC320695CD}">
      <dgm:prSet/>
      <dgm:spPr/>
      <dgm:t>
        <a:bodyPr/>
        <a:lstStyle/>
        <a:p>
          <a:endParaRPr lang="en-US"/>
        </a:p>
      </dgm:t>
    </dgm:pt>
    <dgm:pt modelId="{76C091BF-E232-4154-B217-E7EA0A8B94AC}" type="sibTrans" cxnId="{BCD8C0A3-5A55-446A-931C-E8BC320695CD}">
      <dgm:prSet/>
      <dgm:spPr/>
      <dgm:t>
        <a:bodyPr/>
        <a:lstStyle/>
        <a:p>
          <a:endParaRPr lang="en-US"/>
        </a:p>
      </dgm:t>
    </dgm:pt>
    <dgm:pt modelId="{F1E8CAC3-A8EC-424C-9802-EECD7F912683}" type="pres">
      <dgm:prSet presAssocID="{1E19F3D3-9207-46D2-9F09-323FA27328C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9EFF9C-A16E-4228-9B98-214A236A27EA}" type="pres">
      <dgm:prSet presAssocID="{1A4A164D-48E3-4BB7-91A5-97863B119B1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C10748-8E1B-4620-B45D-FB6B05FCD7D4}" type="presOf" srcId="{1A4A164D-48E3-4BB7-91A5-97863B119B1A}" destId="{C49EFF9C-A16E-4228-9B98-214A236A27EA}" srcOrd="0" destOrd="0" presId="urn:microsoft.com/office/officeart/2005/8/layout/vList2"/>
    <dgm:cxn modelId="{BCD8C0A3-5A55-446A-931C-E8BC320695CD}" srcId="{1E19F3D3-9207-46D2-9F09-323FA27328CA}" destId="{1A4A164D-48E3-4BB7-91A5-97863B119B1A}" srcOrd="0" destOrd="0" parTransId="{8388ECB8-C112-4CF7-B7C4-5901CC53F253}" sibTransId="{76C091BF-E232-4154-B217-E7EA0A8B94AC}"/>
    <dgm:cxn modelId="{A859AB0C-68A3-47EC-8D90-B63F984FF4CA}" type="presOf" srcId="{1E19F3D3-9207-46D2-9F09-323FA27328CA}" destId="{F1E8CAC3-A8EC-424C-9802-EECD7F912683}" srcOrd="0" destOrd="0" presId="urn:microsoft.com/office/officeart/2005/8/layout/vList2"/>
    <dgm:cxn modelId="{7966D671-454A-4004-AD0D-34267927E4E2}" type="presParOf" srcId="{F1E8CAC3-A8EC-424C-9802-EECD7F912683}" destId="{C49EFF9C-A16E-4228-9B98-214A236A27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E19F3D3-9207-46D2-9F09-323FA27328C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4A164D-48E3-4BB7-91A5-97863B119B1A}">
      <dgm:prSet/>
      <dgm:spPr/>
      <dgm:t>
        <a:bodyPr/>
        <a:lstStyle/>
        <a:p>
          <a:pPr rtl="0"/>
          <a:r>
            <a:rPr lang="en-US" b="1" dirty="0" smtClean="0"/>
            <a:t>1.1 Internal links…</a:t>
          </a:r>
          <a:endParaRPr lang="en-US" dirty="0"/>
        </a:p>
      </dgm:t>
    </dgm:pt>
    <dgm:pt modelId="{8388ECB8-C112-4CF7-B7C4-5901CC53F253}" type="parTrans" cxnId="{BCD8C0A3-5A55-446A-931C-E8BC320695CD}">
      <dgm:prSet/>
      <dgm:spPr/>
      <dgm:t>
        <a:bodyPr/>
        <a:lstStyle/>
        <a:p>
          <a:endParaRPr lang="en-US"/>
        </a:p>
      </dgm:t>
    </dgm:pt>
    <dgm:pt modelId="{76C091BF-E232-4154-B217-E7EA0A8B94AC}" type="sibTrans" cxnId="{BCD8C0A3-5A55-446A-931C-E8BC320695CD}">
      <dgm:prSet/>
      <dgm:spPr/>
      <dgm:t>
        <a:bodyPr/>
        <a:lstStyle/>
        <a:p>
          <a:endParaRPr lang="en-US"/>
        </a:p>
      </dgm:t>
    </dgm:pt>
    <dgm:pt modelId="{F1E8CAC3-A8EC-424C-9802-EECD7F912683}" type="pres">
      <dgm:prSet presAssocID="{1E19F3D3-9207-46D2-9F09-323FA27328C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9EFF9C-A16E-4228-9B98-214A236A27EA}" type="pres">
      <dgm:prSet presAssocID="{1A4A164D-48E3-4BB7-91A5-97863B119B1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FC542C-EB43-4291-9BA9-5771F0FB6876}" type="presOf" srcId="{1A4A164D-48E3-4BB7-91A5-97863B119B1A}" destId="{C49EFF9C-A16E-4228-9B98-214A236A27EA}" srcOrd="0" destOrd="0" presId="urn:microsoft.com/office/officeart/2005/8/layout/vList2"/>
    <dgm:cxn modelId="{153C7D61-0B40-40EE-8F83-1C242ECC3ABB}" type="presOf" srcId="{1E19F3D3-9207-46D2-9F09-323FA27328CA}" destId="{F1E8CAC3-A8EC-424C-9802-EECD7F912683}" srcOrd="0" destOrd="0" presId="urn:microsoft.com/office/officeart/2005/8/layout/vList2"/>
    <dgm:cxn modelId="{BCD8C0A3-5A55-446A-931C-E8BC320695CD}" srcId="{1E19F3D3-9207-46D2-9F09-323FA27328CA}" destId="{1A4A164D-48E3-4BB7-91A5-97863B119B1A}" srcOrd="0" destOrd="0" parTransId="{8388ECB8-C112-4CF7-B7C4-5901CC53F253}" sibTransId="{76C091BF-E232-4154-B217-E7EA0A8B94AC}"/>
    <dgm:cxn modelId="{CB9CC4DC-A426-40A6-A68D-901CEF0FCF9D}" type="presParOf" srcId="{F1E8CAC3-A8EC-424C-9802-EECD7F912683}" destId="{C49EFF9C-A16E-4228-9B98-214A236A27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EEDBDC41-3AC1-4BE1-9040-2DF5C9EF7C6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78E246-C0E4-49D9-9123-BF78752CFD36}">
      <dgm:prSet/>
      <dgm:spPr/>
      <dgm:t>
        <a:bodyPr/>
        <a:lstStyle/>
        <a:p>
          <a:pPr rtl="0"/>
          <a:r>
            <a:rPr lang="en-US" b="1" dirty="0" smtClean="0"/>
            <a:t>1.1 Internal links…</a:t>
          </a:r>
          <a:endParaRPr lang="en-US" dirty="0"/>
        </a:p>
      </dgm:t>
    </dgm:pt>
    <dgm:pt modelId="{FD7767A6-997B-48D1-A24B-A159E58E2F52}" type="parTrans" cxnId="{A5C8ABD1-5397-4409-9239-151CB14CBBA3}">
      <dgm:prSet/>
      <dgm:spPr/>
      <dgm:t>
        <a:bodyPr/>
        <a:lstStyle/>
        <a:p>
          <a:endParaRPr lang="en-US"/>
        </a:p>
      </dgm:t>
    </dgm:pt>
    <dgm:pt modelId="{ED16E80E-E6B3-47E8-8277-AAA290A9487B}" type="sibTrans" cxnId="{A5C8ABD1-5397-4409-9239-151CB14CBBA3}">
      <dgm:prSet/>
      <dgm:spPr/>
      <dgm:t>
        <a:bodyPr/>
        <a:lstStyle/>
        <a:p>
          <a:endParaRPr lang="en-US"/>
        </a:p>
      </dgm:t>
    </dgm:pt>
    <dgm:pt modelId="{AF67AB5A-4871-48BC-B1D5-B90F04C01C72}" type="pres">
      <dgm:prSet presAssocID="{EEDBDC41-3AC1-4BE1-9040-2DF5C9EF7C6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6081CE-522C-434E-AD98-6C6C5F14D401}" type="pres">
      <dgm:prSet presAssocID="{9378E246-C0E4-49D9-9123-BF78752CFD3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C8ABD1-5397-4409-9239-151CB14CBBA3}" srcId="{EEDBDC41-3AC1-4BE1-9040-2DF5C9EF7C69}" destId="{9378E246-C0E4-49D9-9123-BF78752CFD36}" srcOrd="0" destOrd="0" parTransId="{FD7767A6-997B-48D1-A24B-A159E58E2F52}" sibTransId="{ED16E80E-E6B3-47E8-8277-AAA290A9487B}"/>
    <dgm:cxn modelId="{BC2287D7-3172-4101-91EF-B1C69592B13E}" type="presOf" srcId="{9378E246-C0E4-49D9-9123-BF78752CFD36}" destId="{736081CE-522C-434E-AD98-6C6C5F14D401}" srcOrd="0" destOrd="0" presId="urn:microsoft.com/office/officeart/2005/8/layout/vList2"/>
    <dgm:cxn modelId="{8250C49D-B77D-48B2-AD63-9CC85191567C}" type="presOf" srcId="{EEDBDC41-3AC1-4BE1-9040-2DF5C9EF7C69}" destId="{AF67AB5A-4871-48BC-B1D5-B90F04C01C72}" srcOrd="0" destOrd="0" presId="urn:microsoft.com/office/officeart/2005/8/layout/vList2"/>
    <dgm:cxn modelId="{90D6D2CD-335F-4BD4-96F3-26F15F68E516}" type="presParOf" srcId="{AF67AB5A-4871-48BC-B1D5-B90F04C01C72}" destId="{736081CE-522C-434E-AD98-6C6C5F14D40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82C703-ED87-41BA-B565-D2DE4FB66C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99A5EA0-4670-463F-8939-A0A6365C040B}">
      <dgm:prSet/>
      <dgm:spPr/>
      <dgm:t>
        <a:bodyPr/>
        <a:lstStyle/>
        <a:p>
          <a:pPr rtl="0"/>
          <a:r>
            <a:rPr lang="en-US" b="1" smtClean="0"/>
            <a:t>HTML Links and navigation</a:t>
          </a:r>
          <a:endParaRPr lang="en-US"/>
        </a:p>
      </dgm:t>
    </dgm:pt>
    <dgm:pt modelId="{B7627129-7812-42BD-B7A1-DEA5576EE228}" type="parTrans" cxnId="{57FB9E5A-D90E-4BED-98C2-2293F5798EA7}">
      <dgm:prSet/>
      <dgm:spPr/>
      <dgm:t>
        <a:bodyPr/>
        <a:lstStyle/>
        <a:p>
          <a:endParaRPr lang="en-US"/>
        </a:p>
      </dgm:t>
    </dgm:pt>
    <dgm:pt modelId="{5BE28F1A-BD85-4A64-80E5-747983B236DA}" type="sibTrans" cxnId="{57FB9E5A-D90E-4BED-98C2-2293F5798EA7}">
      <dgm:prSet/>
      <dgm:spPr/>
      <dgm:t>
        <a:bodyPr/>
        <a:lstStyle/>
        <a:p>
          <a:endParaRPr lang="en-US"/>
        </a:p>
      </dgm:t>
    </dgm:pt>
    <dgm:pt modelId="{85FA7B35-836C-4A5F-B3F0-F3429EA37735}" type="pres">
      <dgm:prSet presAssocID="{E782C703-ED87-41BA-B565-D2DE4FB66C3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35BD9B-93F8-4599-A0EA-77F49FDB2A8C}" type="pres">
      <dgm:prSet presAssocID="{699A5EA0-4670-463F-8939-A0A6365C040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FB9E5A-D90E-4BED-98C2-2293F5798EA7}" srcId="{E782C703-ED87-41BA-B565-D2DE4FB66C3B}" destId="{699A5EA0-4670-463F-8939-A0A6365C040B}" srcOrd="0" destOrd="0" parTransId="{B7627129-7812-42BD-B7A1-DEA5576EE228}" sibTransId="{5BE28F1A-BD85-4A64-80E5-747983B236DA}"/>
    <dgm:cxn modelId="{1D23207D-6519-45E8-9D02-39BF18B4A924}" type="presOf" srcId="{E782C703-ED87-41BA-B565-D2DE4FB66C3B}" destId="{85FA7B35-836C-4A5F-B3F0-F3429EA37735}" srcOrd="0" destOrd="0" presId="urn:microsoft.com/office/officeart/2005/8/layout/vList2"/>
    <dgm:cxn modelId="{B24DBA40-0324-486A-AD10-DB0482D59003}" type="presOf" srcId="{699A5EA0-4670-463F-8939-A0A6365C040B}" destId="{0735BD9B-93F8-4599-A0EA-77F49FDB2A8C}" srcOrd="0" destOrd="0" presId="urn:microsoft.com/office/officeart/2005/8/layout/vList2"/>
    <dgm:cxn modelId="{81149F36-F9EF-4442-A8A2-1ABF0F765960}" type="presParOf" srcId="{85FA7B35-836C-4A5F-B3F0-F3429EA37735}" destId="{0735BD9B-93F8-4599-A0EA-77F49FDB2A8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E5306B4E-D63F-4299-B782-909E532916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516292-406C-4EC7-973F-0A26EF7D93CB}">
      <dgm:prSet/>
      <dgm:spPr/>
      <dgm:t>
        <a:bodyPr/>
        <a:lstStyle/>
        <a:p>
          <a:pPr rtl="0"/>
          <a:r>
            <a:rPr lang="en-US" b="1" dirty="0" smtClean="0"/>
            <a:t>1.1 Internal links…</a:t>
          </a:r>
          <a:endParaRPr lang="en-US" dirty="0"/>
        </a:p>
      </dgm:t>
    </dgm:pt>
    <dgm:pt modelId="{E0AE315B-2BD9-4ADB-B6BD-7C4F4E435358}" type="parTrans" cxnId="{73986BEE-6D05-4625-B62A-85B32787B7B9}">
      <dgm:prSet/>
      <dgm:spPr/>
      <dgm:t>
        <a:bodyPr/>
        <a:lstStyle/>
        <a:p>
          <a:endParaRPr lang="en-US"/>
        </a:p>
      </dgm:t>
    </dgm:pt>
    <dgm:pt modelId="{D7277061-1748-415D-9129-A5F174360F08}" type="sibTrans" cxnId="{73986BEE-6D05-4625-B62A-85B32787B7B9}">
      <dgm:prSet/>
      <dgm:spPr/>
      <dgm:t>
        <a:bodyPr/>
        <a:lstStyle/>
        <a:p>
          <a:endParaRPr lang="en-US"/>
        </a:p>
      </dgm:t>
    </dgm:pt>
    <dgm:pt modelId="{831EC5B1-1820-4570-BAB0-9C160AFA1DBD}" type="pres">
      <dgm:prSet presAssocID="{E5306B4E-D63F-4299-B782-909E5329162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A85C66-12C2-471F-A371-CD188DCCAD73}" type="pres">
      <dgm:prSet presAssocID="{C4516292-406C-4EC7-973F-0A26EF7D93C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986BEE-6D05-4625-B62A-85B32787B7B9}" srcId="{E5306B4E-D63F-4299-B782-909E53291621}" destId="{C4516292-406C-4EC7-973F-0A26EF7D93CB}" srcOrd="0" destOrd="0" parTransId="{E0AE315B-2BD9-4ADB-B6BD-7C4F4E435358}" sibTransId="{D7277061-1748-415D-9129-A5F174360F08}"/>
    <dgm:cxn modelId="{0291436B-8185-4338-A840-0E8618070AE0}" type="presOf" srcId="{C4516292-406C-4EC7-973F-0A26EF7D93CB}" destId="{B1A85C66-12C2-471F-A371-CD188DCCAD73}" srcOrd="0" destOrd="0" presId="urn:microsoft.com/office/officeart/2005/8/layout/vList2"/>
    <dgm:cxn modelId="{D328370B-5FE8-46E6-BFFE-F6043673D350}" type="presOf" srcId="{E5306B4E-D63F-4299-B782-909E53291621}" destId="{831EC5B1-1820-4570-BAB0-9C160AFA1DBD}" srcOrd="0" destOrd="0" presId="urn:microsoft.com/office/officeart/2005/8/layout/vList2"/>
    <dgm:cxn modelId="{DC369B2A-DE2F-4C63-A0E7-70F8C6CB7105}" type="presParOf" srcId="{831EC5B1-1820-4570-BAB0-9C160AFA1DBD}" destId="{B1A85C66-12C2-471F-A371-CD188DCCAD7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76294205-AB25-4C05-8603-C8092FDC051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810C21-CED3-4F08-AE92-C453E0054287}">
      <dgm:prSet/>
      <dgm:spPr/>
      <dgm:t>
        <a:bodyPr/>
        <a:lstStyle/>
        <a:p>
          <a:pPr rtl="0"/>
          <a:r>
            <a:rPr lang="en-US" b="1" dirty="0" smtClean="0"/>
            <a:t>1.1 Internal links…</a:t>
          </a:r>
          <a:endParaRPr lang="en-US" dirty="0"/>
        </a:p>
      </dgm:t>
    </dgm:pt>
    <dgm:pt modelId="{2B5A277C-DB0F-473A-AB28-13DC4E224BC7}" type="parTrans" cxnId="{BB1F047D-3615-4572-8867-1DEA5F73B1E6}">
      <dgm:prSet/>
      <dgm:spPr/>
      <dgm:t>
        <a:bodyPr/>
        <a:lstStyle/>
        <a:p>
          <a:endParaRPr lang="en-US"/>
        </a:p>
      </dgm:t>
    </dgm:pt>
    <dgm:pt modelId="{F19EAF40-A2B5-454B-AC63-7C7DEC20E9CA}" type="sibTrans" cxnId="{BB1F047D-3615-4572-8867-1DEA5F73B1E6}">
      <dgm:prSet/>
      <dgm:spPr/>
      <dgm:t>
        <a:bodyPr/>
        <a:lstStyle/>
        <a:p>
          <a:endParaRPr lang="en-US"/>
        </a:p>
      </dgm:t>
    </dgm:pt>
    <dgm:pt modelId="{AA2C5481-742A-4F4B-BD19-0C567FB62CAC}" type="pres">
      <dgm:prSet presAssocID="{76294205-AB25-4C05-8603-C8092FDC051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B27037-9B3A-4F86-9186-2B35C35C6C3A}" type="pres">
      <dgm:prSet presAssocID="{13810C21-CED3-4F08-AE92-C453E005428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F8535B-0D65-41C4-B01F-97BB022EF01B}" type="presOf" srcId="{13810C21-CED3-4F08-AE92-C453E0054287}" destId="{FCB27037-9B3A-4F86-9186-2B35C35C6C3A}" srcOrd="0" destOrd="0" presId="urn:microsoft.com/office/officeart/2005/8/layout/vList2"/>
    <dgm:cxn modelId="{B3D2E250-3391-4C9D-A119-037455DC9CC4}" type="presOf" srcId="{76294205-AB25-4C05-8603-C8092FDC0516}" destId="{AA2C5481-742A-4F4B-BD19-0C567FB62CAC}" srcOrd="0" destOrd="0" presId="urn:microsoft.com/office/officeart/2005/8/layout/vList2"/>
    <dgm:cxn modelId="{BB1F047D-3615-4572-8867-1DEA5F73B1E6}" srcId="{76294205-AB25-4C05-8603-C8092FDC0516}" destId="{13810C21-CED3-4F08-AE92-C453E0054287}" srcOrd="0" destOrd="0" parTransId="{2B5A277C-DB0F-473A-AB28-13DC4E224BC7}" sibTransId="{F19EAF40-A2B5-454B-AC63-7C7DEC20E9CA}"/>
    <dgm:cxn modelId="{82A13516-3BB9-4B6C-B9DF-2E74E18F3CB6}" type="presParOf" srcId="{AA2C5481-742A-4F4B-BD19-0C567FB62CAC}" destId="{FCB27037-9B3A-4F86-9186-2B35C35C6C3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CFF9692E-FAAA-49D3-B8F4-5040C401FED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F8C794-7C4A-4373-B186-8C69145BD5E6}">
      <dgm:prSet/>
      <dgm:spPr/>
      <dgm:t>
        <a:bodyPr/>
        <a:lstStyle/>
        <a:p>
          <a:pPr rtl="0"/>
          <a:r>
            <a:rPr lang="en-US" b="1" dirty="0" smtClean="0"/>
            <a:t>1.2 External links</a:t>
          </a:r>
          <a:endParaRPr lang="en-US" dirty="0"/>
        </a:p>
      </dgm:t>
    </dgm:pt>
    <dgm:pt modelId="{988C0CC2-E063-41A6-8F39-0DC3862846DE}" type="parTrans" cxnId="{44DC6FBF-976E-4E63-B325-36D7B89CEB97}">
      <dgm:prSet/>
      <dgm:spPr/>
      <dgm:t>
        <a:bodyPr/>
        <a:lstStyle/>
        <a:p>
          <a:endParaRPr lang="en-US"/>
        </a:p>
      </dgm:t>
    </dgm:pt>
    <dgm:pt modelId="{5B9CF1C8-E870-4B97-BFD7-2C9621A07B6D}" type="sibTrans" cxnId="{44DC6FBF-976E-4E63-B325-36D7B89CEB97}">
      <dgm:prSet/>
      <dgm:spPr/>
      <dgm:t>
        <a:bodyPr/>
        <a:lstStyle/>
        <a:p>
          <a:endParaRPr lang="en-US"/>
        </a:p>
      </dgm:t>
    </dgm:pt>
    <dgm:pt modelId="{EE7845FE-D330-4982-9429-5E2D847A47A8}" type="pres">
      <dgm:prSet presAssocID="{CFF9692E-FAAA-49D3-B8F4-5040C401FED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859ACB-802A-4BF9-9857-753042B987B1}" type="pres">
      <dgm:prSet presAssocID="{DFF8C794-7C4A-4373-B186-8C69145BD5E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DC6FBF-976E-4E63-B325-36D7B89CEB97}" srcId="{CFF9692E-FAAA-49D3-B8F4-5040C401FED5}" destId="{DFF8C794-7C4A-4373-B186-8C69145BD5E6}" srcOrd="0" destOrd="0" parTransId="{988C0CC2-E063-41A6-8F39-0DC3862846DE}" sibTransId="{5B9CF1C8-E870-4B97-BFD7-2C9621A07B6D}"/>
    <dgm:cxn modelId="{65D67689-9412-4B31-AB7C-354C62EC1EFE}" type="presOf" srcId="{DFF8C794-7C4A-4373-B186-8C69145BD5E6}" destId="{F8859ACB-802A-4BF9-9857-753042B987B1}" srcOrd="0" destOrd="0" presId="urn:microsoft.com/office/officeart/2005/8/layout/vList2"/>
    <dgm:cxn modelId="{6C172B87-EFA3-432F-861D-A3B9C6C5F982}" type="presOf" srcId="{CFF9692E-FAAA-49D3-B8F4-5040C401FED5}" destId="{EE7845FE-D330-4982-9429-5E2D847A47A8}" srcOrd="0" destOrd="0" presId="urn:microsoft.com/office/officeart/2005/8/layout/vList2"/>
    <dgm:cxn modelId="{E5FC5099-80D4-4D15-8B76-4882C2E12404}" type="presParOf" srcId="{EE7845FE-D330-4982-9429-5E2D847A47A8}" destId="{F8859ACB-802A-4BF9-9857-753042B987B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E0C8BF5-FEEB-4AC1-82CE-47ACAA3D0A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06DB6A-0287-4AFE-9F51-896B8291EAF0}">
      <dgm:prSet/>
      <dgm:spPr/>
      <dgm:t>
        <a:bodyPr/>
        <a:lstStyle/>
        <a:p>
          <a:pPr rtl="0"/>
          <a:r>
            <a:rPr lang="en-US" b="1" dirty="0" smtClean="0"/>
            <a:t>1.2 External links …</a:t>
          </a:r>
          <a:endParaRPr lang="en-US" dirty="0"/>
        </a:p>
      </dgm:t>
    </dgm:pt>
    <dgm:pt modelId="{1CE0CAAE-BBAE-4B5D-B699-51E6A2267949}" type="parTrans" cxnId="{0330AD76-358D-426B-86A2-AFAA0EAABED3}">
      <dgm:prSet/>
      <dgm:spPr/>
      <dgm:t>
        <a:bodyPr/>
        <a:lstStyle/>
        <a:p>
          <a:endParaRPr lang="en-US"/>
        </a:p>
      </dgm:t>
    </dgm:pt>
    <dgm:pt modelId="{44ACBC8B-F46B-419A-814A-58B3E241EDAE}" type="sibTrans" cxnId="{0330AD76-358D-426B-86A2-AFAA0EAABED3}">
      <dgm:prSet/>
      <dgm:spPr/>
      <dgm:t>
        <a:bodyPr/>
        <a:lstStyle/>
        <a:p>
          <a:endParaRPr lang="en-US"/>
        </a:p>
      </dgm:t>
    </dgm:pt>
    <dgm:pt modelId="{502CFCC5-271C-415B-B1BA-B44A678883CA}" type="pres">
      <dgm:prSet presAssocID="{7E0C8BF5-FEEB-4AC1-82CE-47ACAA3D0A5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DC0B75-545D-4DE2-8D1B-4E578F637E0F}" type="pres">
      <dgm:prSet presAssocID="{4206DB6A-0287-4AFE-9F51-896B8291EAF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3F31EE-AD2D-49DA-A069-B58398C3E708}" type="presOf" srcId="{4206DB6A-0287-4AFE-9F51-896B8291EAF0}" destId="{71DC0B75-545D-4DE2-8D1B-4E578F637E0F}" srcOrd="0" destOrd="0" presId="urn:microsoft.com/office/officeart/2005/8/layout/vList2"/>
    <dgm:cxn modelId="{291A92A8-1B26-408C-90E5-93DF1537AF13}" type="presOf" srcId="{7E0C8BF5-FEEB-4AC1-82CE-47ACAA3D0A58}" destId="{502CFCC5-271C-415B-B1BA-B44A678883CA}" srcOrd="0" destOrd="0" presId="urn:microsoft.com/office/officeart/2005/8/layout/vList2"/>
    <dgm:cxn modelId="{0330AD76-358D-426B-86A2-AFAA0EAABED3}" srcId="{7E0C8BF5-FEEB-4AC1-82CE-47ACAA3D0A58}" destId="{4206DB6A-0287-4AFE-9F51-896B8291EAF0}" srcOrd="0" destOrd="0" parTransId="{1CE0CAAE-BBAE-4B5D-B699-51E6A2267949}" sibTransId="{44ACBC8B-F46B-419A-814A-58B3E241EDAE}"/>
    <dgm:cxn modelId="{3A9E7468-B00A-4D90-9C5A-D8BE85153846}" type="presParOf" srcId="{502CFCC5-271C-415B-B1BA-B44A678883CA}" destId="{71DC0B75-545D-4DE2-8D1B-4E578F637E0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1A572B59-961E-403F-9AF9-CF39A4C784A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738550-151B-40A2-87D9-00AC7BBE0A56}">
      <dgm:prSet/>
      <dgm:spPr/>
      <dgm:t>
        <a:bodyPr/>
        <a:lstStyle/>
        <a:p>
          <a:pPr rtl="0"/>
          <a:r>
            <a:rPr lang="en-US" b="1" dirty="0" smtClean="0"/>
            <a:t>2. Directory Structures</a:t>
          </a:r>
          <a:endParaRPr lang="en-US" dirty="0"/>
        </a:p>
      </dgm:t>
    </dgm:pt>
    <dgm:pt modelId="{D6EE7766-4888-4906-A92B-F434448174BF}" type="parTrans" cxnId="{1DA910EA-2FE8-4589-9F22-21C418BED422}">
      <dgm:prSet/>
      <dgm:spPr/>
      <dgm:t>
        <a:bodyPr/>
        <a:lstStyle/>
        <a:p>
          <a:endParaRPr lang="en-US"/>
        </a:p>
      </dgm:t>
    </dgm:pt>
    <dgm:pt modelId="{0CCBFFE1-97EA-430B-87A0-97588AADEEC2}" type="sibTrans" cxnId="{1DA910EA-2FE8-4589-9F22-21C418BED422}">
      <dgm:prSet/>
      <dgm:spPr/>
      <dgm:t>
        <a:bodyPr/>
        <a:lstStyle/>
        <a:p>
          <a:endParaRPr lang="en-US"/>
        </a:p>
      </dgm:t>
    </dgm:pt>
    <dgm:pt modelId="{F216C509-4FCC-4A8F-9B7E-C0F15F33120F}" type="pres">
      <dgm:prSet presAssocID="{1A572B59-961E-403F-9AF9-CF39A4C784A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8D8D01-592F-4EF6-BDB0-5BDBB594D7FD}" type="pres">
      <dgm:prSet presAssocID="{E3738550-151B-40A2-87D9-00AC7BBE0A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A910EA-2FE8-4589-9F22-21C418BED422}" srcId="{1A572B59-961E-403F-9AF9-CF39A4C784A5}" destId="{E3738550-151B-40A2-87D9-00AC7BBE0A56}" srcOrd="0" destOrd="0" parTransId="{D6EE7766-4888-4906-A92B-F434448174BF}" sibTransId="{0CCBFFE1-97EA-430B-87A0-97588AADEEC2}"/>
    <dgm:cxn modelId="{C40D2206-0E74-40A3-9274-9AE4D92EC7DE}" type="presOf" srcId="{1A572B59-961E-403F-9AF9-CF39A4C784A5}" destId="{F216C509-4FCC-4A8F-9B7E-C0F15F33120F}" srcOrd="0" destOrd="0" presId="urn:microsoft.com/office/officeart/2005/8/layout/vList2"/>
    <dgm:cxn modelId="{257A6F97-A698-4181-BC58-3D0388AE537C}" type="presOf" srcId="{E3738550-151B-40A2-87D9-00AC7BBE0A56}" destId="{238D8D01-592F-4EF6-BDB0-5BDBB594D7FD}" srcOrd="0" destOrd="0" presId="urn:microsoft.com/office/officeart/2005/8/layout/vList2"/>
    <dgm:cxn modelId="{BC25807E-D3F3-4E50-8AE2-B69FF82AE553}" type="presParOf" srcId="{F216C509-4FCC-4A8F-9B7E-C0F15F33120F}" destId="{238D8D01-592F-4EF6-BDB0-5BDBB594D7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1A572B59-961E-403F-9AF9-CF39A4C784A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738550-151B-40A2-87D9-00AC7BBE0A56}">
      <dgm:prSet/>
      <dgm:spPr/>
      <dgm:t>
        <a:bodyPr/>
        <a:lstStyle/>
        <a:p>
          <a:pPr rtl="0"/>
          <a:r>
            <a:rPr lang="en-US" b="1" dirty="0" smtClean="0"/>
            <a:t>2. Directory Structures…</a:t>
          </a:r>
          <a:endParaRPr lang="en-US" dirty="0"/>
        </a:p>
      </dgm:t>
    </dgm:pt>
    <dgm:pt modelId="{D6EE7766-4888-4906-A92B-F434448174BF}" type="parTrans" cxnId="{1DA910EA-2FE8-4589-9F22-21C418BED422}">
      <dgm:prSet/>
      <dgm:spPr/>
      <dgm:t>
        <a:bodyPr/>
        <a:lstStyle/>
        <a:p>
          <a:endParaRPr lang="en-US"/>
        </a:p>
      </dgm:t>
    </dgm:pt>
    <dgm:pt modelId="{0CCBFFE1-97EA-430B-87A0-97588AADEEC2}" type="sibTrans" cxnId="{1DA910EA-2FE8-4589-9F22-21C418BED422}">
      <dgm:prSet/>
      <dgm:spPr/>
      <dgm:t>
        <a:bodyPr/>
        <a:lstStyle/>
        <a:p>
          <a:endParaRPr lang="en-US"/>
        </a:p>
      </dgm:t>
    </dgm:pt>
    <dgm:pt modelId="{F216C509-4FCC-4A8F-9B7E-C0F15F33120F}" type="pres">
      <dgm:prSet presAssocID="{1A572B59-961E-403F-9AF9-CF39A4C784A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8D8D01-592F-4EF6-BDB0-5BDBB594D7FD}" type="pres">
      <dgm:prSet presAssocID="{E3738550-151B-40A2-87D9-00AC7BBE0A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A910EA-2FE8-4589-9F22-21C418BED422}" srcId="{1A572B59-961E-403F-9AF9-CF39A4C784A5}" destId="{E3738550-151B-40A2-87D9-00AC7BBE0A56}" srcOrd="0" destOrd="0" parTransId="{D6EE7766-4888-4906-A92B-F434448174BF}" sibTransId="{0CCBFFE1-97EA-430B-87A0-97588AADEEC2}"/>
    <dgm:cxn modelId="{38175714-9E43-458D-A84C-A9A17E891566}" type="presOf" srcId="{1A572B59-961E-403F-9AF9-CF39A4C784A5}" destId="{F216C509-4FCC-4A8F-9B7E-C0F15F33120F}" srcOrd="0" destOrd="0" presId="urn:microsoft.com/office/officeart/2005/8/layout/vList2"/>
    <dgm:cxn modelId="{C2D2C750-AB70-4746-B0A3-746A8CFD83E7}" type="presOf" srcId="{E3738550-151B-40A2-87D9-00AC7BBE0A56}" destId="{238D8D01-592F-4EF6-BDB0-5BDBB594D7FD}" srcOrd="0" destOrd="0" presId="urn:microsoft.com/office/officeart/2005/8/layout/vList2"/>
    <dgm:cxn modelId="{02105987-E406-4033-AEF7-39C659DBBD62}" type="presParOf" srcId="{F216C509-4FCC-4A8F-9B7E-C0F15F33120F}" destId="{238D8D01-592F-4EF6-BDB0-5BDBB594D7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DFEF0C1D-1F88-40B7-8A8D-E1931DA19B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123AC0-4A40-45FB-9092-DD2BD5F377B3}">
      <dgm:prSet/>
      <dgm:spPr/>
      <dgm:t>
        <a:bodyPr/>
        <a:lstStyle/>
        <a:p>
          <a:pPr rtl="0"/>
          <a:r>
            <a:rPr lang="en-US" b="1" dirty="0" smtClean="0"/>
            <a:t>2.1 Referencing a web page</a:t>
          </a:r>
          <a:endParaRPr lang="en-US" dirty="0"/>
        </a:p>
      </dgm:t>
    </dgm:pt>
    <dgm:pt modelId="{7BF5E19A-56B5-4548-8367-FB347291C995}" type="parTrans" cxnId="{086360C4-4A17-41BA-B7D6-E88B6B7B4E8F}">
      <dgm:prSet/>
      <dgm:spPr/>
      <dgm:t>
        <a:bodyPr/>
        <a:lstStyle/>
        <a:p>
          <a:endParaRPr lang="en-US"/>
        </a:p>
      </dgm:t>
    </dgm:pt>
    <dgm:pt modelId="{1DBC4905-2272-41E4-8299-30F8FDF0FD8A}" type="sibTrans" cxnId="{086360C4-4A17-41BA-B7D6-E88B6B7B4E8F}">
      <dgm:prSet/>
      <dgm:spPr/>
      <dgm:t>
        <a:bodyPr/>
        <a:lstStyle/>
        <a:p>
          <a:endParaRPr lang="en-US"/>
        </a:p>
      </dgm:t>
    </dgm:pt>
    <dgm:pt modelId="{A743ABFC-500E-403F-AAA4-3F2D48FA97E9}" type="pres">
      <dgm:prSet presAssocID="{DFEF0C1D-1F88-40B7-8A8D-E1931DA19B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BB6A40-AF7B-427C-ADD9-1A81DC50AA39}" type="pres">
      <dgm:prSet presAssocID="{74123AC0-4A40-45FB-9092-DD2BD5F377B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6360C4-4A17-41BA-B7D6-E88B6B7B4E8F}" srcId="{DFEF0C1D-1F88-40B7-8A8D-E1931DA19B65}" destId="{74123AC0-4A40-45FB-9092-DD2BD5F377B3}" srcOrd="0" destOrd="0" parTransId="{7BF5E19A-56B5-4548-8367-FB347291C995}" sibTransId="{1DBC4905-2272-41E4-8299-30F8FDF0FD8A}"/>
    <dgm:cxn modelId="{7BD3DC13-4311-4D95-8A63-B484562C01E3}" type="presOf" srcId="{DFEF0C1D-1F88-40B7-8A8D-E1931DA19B65}" destId="{A743ABFC-500E-403F-AAA4-3F2D48FA97E9}" srcOrd="0" destOrd="0" presId="urn:microsoft.com/office/officeart/2005/8/layout/vList2"/>
    <dgm:cxn modelId="{9AF8ADC8-D22B-4077-B5C1-FE6ABB49B152}" type="presOf" srcId="{74123AC0-4A40-45FB-9092-DD2BD5F377B3}" destId="{56BB6A40-AF7B-427C-ADD9-1A81DC50AA39}" srcOrd="0" destOrd="0" presId="urn:microsoft.com/office/officeart/2005/8/layout/vList2"/>
    <dgm:cxn modelId="{EF0560F5-3A1D-4570-B04E-12104E7D2E18}" type="presParOf" srcId="{A743ABFC-500E-403F-AAA4-3F2D48FA97E9}" destId="{56BB6A40-AF7B-427C-ADD9-1A81DC50AA3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1A572B59-961E-403F-9AF9-CF39A4C784A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738550-151B-40A2-87D9-00AC7BBE0A56}">
      <dgm:prSet/>
      <dgm:spPr/>
      <dgm:t>
        <a:bodyPr/>
        <a:lstStyle/>
        <a:p>
          <a:pPr rtl="0"/>
          <a:r>
            <a:rPr lang="en-US" b="1" dirty="0" smtClean="0"/>
            <a:t>2.1 Referencing a web page…</a:t>
          </a:r>
          <a:endParaRPr lang="en-US" dirty="0"/>
        </a:p>
      </dgm:t>
    </dgm:pt>
    <dgm:pt modelId="{D6EE7766-4888-4906-A92B-F434448174BF}" type="parTrans" cxnId="{1DA910EA-2FE8-4589-9F22-21C418BED422}">
      <dgm:prSet/>
      <dgm:spPr/>
      <dgm:t>
        <a:bodyPr/>
        <a:lstStyle/>
        <a:p>
          <a:endParaRPr lang="en-US"/>
        </a:p>
      </dgm:t>
    </dgm:pt>
    <dgm:pt modelId="{0CCBFFE1-97EA-430B-87A0-97588AADEEC2}" type="sibTrans" cxnId="{1DA910EA-2FE8-4589-9F22-21C418BED422}">
      <dgm:prSet/>
      <dgm:spPr/>
      <dgm:t>
        <a:bodyPr/>
        <a:lstStyle/>
        <a:p>
          <a:endParaRPr lang="en-US"/>
        </a:p>
      </dgm:t>
    </dgm:pt>
    <dgm:pt modelId="{F216C509-4FCC-4A8F-9B7E-C0F15F33120F}" type="pres">
      <dgm:prSet presAssocID="{1A572B59-961E-403F-9AF9-CF39A4C784A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8D8D01-592F-4EF6-BDB0-5BDBB594D7FD}" type="pres">
      <dgm:prSet presAssocID="{E3738550-151B-40A2-87D9-00AC7BBE0A56}" presName="parentText" presStyleLbl="node1" presStyleIdx="0" presStyleCnt="1" custLinFactNeighborX="-463" custLinFactNeighborY="-478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A910EA-2FE8-4589-9F22-21C418BED422}" srcId="{1A572B59-961E-403F-9AF9-CF39A4C784A5}" destId="{E3738550-151B-40A2-87D9-00AC7BBE0A56}" srcOrd="0" destOrd="0" parTransId="{D6EE7766-4888-4906-A92B-F434448174BF}" sibTransId="{0CCBFFE1-97EA-430B-87A0-97588AADEEC2}"/>
    <dgm:cxn modelId="{59F96315-7FE1-4EFE-98CF-5E5D108E5BE5}" type="presOf" srcId="{E3738550-151B-40A2-87D9-00AC7BBE0A56}" destId="{238D8D01-592F-4EF6-BDB0-5BDBB594D7FD}" srcOrd="0" destOrd="0" presId="urn:microsoft.com/office/officeart/2005/8/layout/vList2"/>
    <dgm:cxn modelId="{887ADBD5-E7C9-40E3-97EF-C0EF4A59FBF6}" type="presOf" srcId="{1A572B59-961E-403F-9AF9-CF39A4C784A5}" destId="{F216C509-4FCC-4A8F-9B7E-C0F15F33120F}" srcOrd="0" destOrd="0" presId="urn:microsoft.com/office/officeart/2005/8/layout/vList2"/>
    <dgm:cxn modelId="{4EE0B51A-8E93-4FDA-AF55-47C35DAAF5E5}" type="presParOf" srcId="{F216C509-4FCC-4A8F-9B7E-C0F15F33120F}" destId="{238D8D01-592F-4EF6-BDB0-5BDBB594D7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2C050390-254E-4030-85EE-7F6851D19E1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8EE9BD-DB47-4F75-BA8A-C58252DF2083}">
      <dgm:prSet/>
      <dgm:spPr/>
      <dgm:t>
        <a:bodyPr/>
        <a:lstStyle/>
        <a:p>
          <a:pPr rtl="0"/>
          <a:r>
            <a:rPr lang="en-US" b="1" dirty="0" smtClean="0"/>
            <a:t>3. Internal document references</a:t>
          </a:r>
          <a:endParaRPr lang="en-US" dirty="0"/>
        </a:p>
      </dgm:t>
    </dgm:pt>
    <dgm:pt modelId="{7B7C56FA-6217-4C67-AA50-8621E649477C}" type="parTrans" cxnId="{08A3732E-72BB-4005-903F-8D8D0E831F7A}">
      <dgm:prSet/>
      <dgm:spPr/>
      <dgm:t>
        <a:bodyPr/>
        <a:lstStyle/>
        <a:p>
          <a:endParaRPr lang="en-US"/>
        </a:p>
      </dgm:t>
    </dgm:pt>
    <dgm:pt modelId="{DCCD5128-EE27-4DE7-A2BC-DEC842D26919}" type="sibTrans" cxnId="{08A3732E-72BB-4005-903F-8D8D0E831F7A}">
      <dgm:prSet/>
      <dgm:spPr/>
      <dgm:t>
        <a:bodyPr/>
        <a:lstStyle/>
        <a:p>
          <a:endParaRPr lang="en-US"/>
        </a:p>
      </dgm:t>
    </dgm:pt>
    <dgm:pt modelId="{26CDC38A-18AF-4F24-8397-8B2EEE8E7761}" type="pres">
      <dgm:prSet presAssocID="{2C050390-254E-4030-85EE-7F6851D19E1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FEB58BE-8225-4EEE-BC8A-61EA508E23A0}" type="pres">
      <dgm:prSet presAssocID="{128EE9BD-DB47-4F75-BA8A-C58252DF208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A3732E-72BB-4005-903F-8D8D0E831F7A}" srcId="{2C050390-254E-4030-85EE-7F6851D19E18}" destId="{128EE9BD-DB47-4F75-BA8A-C58252DF2083}" srcOrd="0" destOrd="0" parTransId="{7B7C56FA-6217-4C67-AA50-8621E649477C}" sibTransId="{DCCD5128-EE27-4DE7-A2BC-DEC842D26919}"/>
    <dgm:cxn modelId="{4B8D6D9B-68EC-4D15-A43F-E604E90CDE96}" type="presOf" srcId="{128EE9BD-DB47-4F75-BA8A-C58252DF2083}" destId="{FFEB58BE-8225-4EEE-BC8A-61EA508E23A0}" srcOrd="0" destOrd="0" presId="urn:microsoft.com/office/officeart/2005/8/layout/vList2"/>
    <dgm:cxn modelId="{A0111F0A-ACFD-4BE0-9395-60239BE87DEB}" type="presOf" srcId="{2C050390-254E-4030-85EE-7F6851D19E18}" destId="{26CDC38A-18AF-4F24-8397-8B2EEE8E7761}" srcOrd="0" destOrd="0" presId="urn:microsoft.com/office/officeart/2005/8/layout/vList2"/>
    <dgm:cxn modelId="{D00F1C07-2D76-4574-A190-5DCE08887B40}" type="presParOf" srcId="{26CDC38A-18AF-4F24-8397-8B2EEE8E7761}" destId="{FFEB58BE-8225-4EEE-BC8A-61EA508E23A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2C050390-254E-4030-85EE-7F6851D19E1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8EE9BD-DB47-4F75-BA8A-C58252DF2083}">
      <dgm:prSet/>
      <dgm:spPr/>
      <dgm:t>
        <a:bodyPr/>
        <a:lstStyle/>
        <a:p>
          <a:pPr rtl="0"/>
          <a:r>
            <a:rPr lang="en-US" b="1" dirty="0" smtClean="0"/>
            <a:t>3. Internal document references</a:t>
          </a:r>
          <a:endParaRPr lang="en-US" dirty="0"/>
        </a:p>
      </dgm:t>
    </dgm:pt>
    <dgm:pt modelId="{7B7C56FA-6217-4C67-AA50-8621E649477C}" type="parTrans" cxnId="{08A3732E-72BB-4005-903F-8D8D0E831F7A}">
      <dgm:prSet/>
      <dgm:spPr/>
      <dgm:t>
        <a:bodyPr/>
        <a:lstStyle/>
        <a:p>
          <a:endParaRPr lang="en-US"/>
        </a:p>
      </dgm:t>
    </dgm:pt>
    <dgm:pt modelId="{DCCD5128-EE27-4DE7-A2BC-DEC842D26919}" type="sibTrans" cxnId="{08A3732E-72BB-4005-903F-8D8D0E831F7A}">
      <dgm:prSet/>
      <dgm:spPr/>
      <dgm:t>
        <a:bodyPr/>
        <a:lstStyle/>
        <a:p>
          <a:endParaRPr lang="en-US"/>
        </a:p>
      </dgm:t>
    </dgm:pt>
    <dgm:pt modelId="{26CDC38A-18AF-4F24-8397-8B2EEE8E7761}" type="pres">
      <dgm:prSet presAssocID="{2C050390-254E-4030-85EE-7F6851D19E1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FEB58BE-8225-4EEE-BC8A-61EA508E23A0}" type="pres">
      <dgm:prSet presAssocID="{128EE9BD-DB47-4F75-BA8A-C58252DF208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A3732E-72BB-4005-903F-8D8D0E831F7A}" srcId="{2C050390-254E-4030-85EE-7F6851D19E18}" destId="{128EE9BD-DB47-4F75-BA8A-C58252DF2083}" srcOrd="0" destOrd="0" parTransId="{7B7C56FA-6217-4C67-AA50-8621E649477C}" sibTransId="{DCCD5128-EE27-4DE7-A2BC-DEC842D26919}"/>
    <dgm:cxn modelId="{5841AECF-7F8A-4ADE-93CC-7B3AB0E07475}" type="presOf" srcId="{128EE9BD-DB47-4F75-BA8A-C58252DF2083}" destId="{FFEB58BE-8225-4EEE-BC8A-61EA508E23A0}" srcOrd="0" destOrd="0" presId="urn:microsoft.com/office/officeart/2005/8/layout/vList2"/>
    <dgm:cxn modelId="{570B2395-4744-4974-9F4A-F61A9A82FB83}" type="presOf" srcId="{2C050390-254E-4030-85EE-7F6851D19E18}" destId="{26CDC38A-18AF-4F24-8397-8B2EEE8E7761}" srcOrd="0" destOrd="0" presId="urn:microsoft.com/office/officeart/2005/8/layout/vList2"/>
    <dgm:cxn modelId="{2FF05EB2-2BF5-4ED6-AD98-F93443AEC52E}" type="presParOf" srcId="{26CDC38A-18AF-4F24-8397-8B2EEE8E7761}" destId="{FFEB58BE-8225-4EEE-BC8A-61EA508E23A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A8870E-AE48-43EE-A475-C8F6E90F8E5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1768C0-2EA4-4ABC-A2ED-A7057D4DDC5E}">
      <dgm:prSet/>
      <dgm:spPr/>
      <dgm:t>
        <a:bodyPr/>
        <a:lstStyle/>
        <a:p>
          <a:pPr rtl="0"/>
          <a:r>
            <a:rPr lang="en-US" b="1" dirty="0" smtClean="0"/>
            <a:t>Outline</a:t>
          </a:r>
          <a:endParaRPr lang="en-US" dirty="0"/>
        </a:p>
      </dgm:t>
    </dgm:pt>
    <dgm:pt modelId="{51D24032-B573-40D4-9009-900AACA772D6}" type="parTrans" cxnId="{FBF789AB-D663-4D60-BCAD-C71D576DDC7E}">
      <dgm:prSet/>
      <dgm:spPr/>
      <dgm:t>
        <a:bodyPr/>
        <a:lstStyle/>
        <a:p>
          <a:endParaRPr lang="en-US"/>
        </a:p>
      </dgm:t>
    </dgm:pt>
    <dgm:pt modelId="{F03359AB-C431-4639-91E8-4D25E75F3348}" type="sibTrans" cxnId="{FBF789AB-D663-4D60-BCAD-C71D576DDC7E}">
      <dgm:prSet/>
      <dgm:spPr/>
      <dgm:t>
        <a:bodyPr/>
        <a:lstStyle/>
        <a:p>
          <a:endParaRPr lang="en-US"/>
        </a:p>
      </dgm:t>
    </dgm:pt>
    <dgm:pt modelId="{B90E1380-40A3-417A-B376-65C22D28CD79}" type="pres">
      <dgm:prSet presAssocID="{B0A8870E-AE48-43EE-A475-C8F6E90F8E5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CFBB79-8EF8-464F-8961-2FC59C772565}" type="pres">
      <dgm:prSet presAssocID="{521768C0-2EA4-4ABC-A2ED-A7057D4DDC5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F789AB-D663-4D60-BCAD-C71D576DDC7E}" srcId="{B0A8870E-AE48-43EE-A475-C8F6E90F8E50}" destId="{521768C0-2EA4-4ABC-A2ED-A7057D4DDC5E}" srcOrd="0" destOrd="0" parTransId="{51D24032-B573-40D4-9009-900AACA772D6}" sibTransId="{F03359AB-C431-4639-91E8-4D25E75F3348}"/>
    <dgm:cxn modelId="{5970C936-32B2-4199-91BF-E820891AE9C9}" type="presOf" srcId="{B0A8870E-AE48-43EE-A475-C8F6E90F8E50}" destId="{B90E1380-40A3-417A-B376-65C22D28CD79}" srcOrd="0" destOrd="0" presId="urn:microsoft.com/office/officeart/2005/8/layout/vList2"/>
    <dgm:cxn modelId="{09521ECF-E754-401E-82B5-BE56E0316F88}" type="presOf" srcId="{521768C0-2EA4-4ABC-A2ED-A7057D4DDC5E}" destId="{D6CFBB79-8EF8-464F-8961-2FC59C772565}" srcOrd="0" destOrd="0" presId="urn:microsoft.com/office/officeart/2005/8/layout/vList2"/>
    <dgm:cxn modelId="{DF281AEE-0CBF-4278-82C3-E72176C0CE97}" type="presParOf" srcId="{B90E1380-40A3-417A-B376-65C22D28CD79}" destId="{D6CFBB79-8EF8-464F-8961-2FC59C77256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D2405335-59CE-4062-8FE3-7196651B47A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B295D7-0F85-4EE0-9006-6BF8A6C97157}">
      <dgm:prSet/>
      <dgm:spPr/>
      <dgm:t>
        <a:bodyPr/>
        <a:lstStyle/>
        <a:p>
          <a:pPr rtl="0"/>
          <a:r>
            <a:rPr lang="en-US" b="1" dirty="0" smtClean="0"/>
            <a:t>3. Internal document references</a:t>
          </a:r>
          <a:endParaRPr lang="en-US" dirty="0"/>
        </a:p>
      </dgm:t>
    </dgm:pt>
    <dgm:pt modelId="{B8C315F4-B337-4CD4-9C73-9088060F97E5}" type="parTrans" cxnId="{6330E303-C0C0-48A0-948F-A4752B411557}">
      <dgm:prSet/>
      <dgm:spPr/>
      <dgm:t>
        <a:bodyPr/>
        <a:lstStyle/>
        <a:p>
          <a:endParaRPr lang="en-US"/>
        </a:p>
      </dgm:t>
    </dgm:pt>
    <dgm:pt modelId="{0F4447ED-7031-4E37-A863-87EA70DAFE96}" type="sibTrans" cxnId="{6330E303-C0C0-48A0-948F-A4752B411557}">
      <dgm:prSet/>
      <dgm:spPr/>
      <dgm:t>
        <a:bodyPr/>
        <a:lstStyle/>
        <a:p>
          <a:endParaRPr lang="en-US"/>
        </a:p>
      </dgm:t>
    </dgm:pt>
    <dgm:pt modelId="{6CE97BE3-8631-47AD-9D33-2A0B100452EA}" type="pres">
      <dgm:prSet presAssocID="{D2405335-59CE-4062-8FE3-7196651B47A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E837D0-6F68-4F68-9C1F-554151A598E6}" type="pres">
      <dgm:prSet presAssocID="{FAB295D7-0F85-4EE0-9006-6BF8A6C9715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30E303-C0C0-48A0-948F-A4752B411557}" srcId="{D2405335-59CE-4062-8FE3-7196651B47A4}" destId="{FAB295D7-0F85-4EE0-9006-6BF8A6C97157}" srcOrd="0" destOrd="0" parTransId="{B8C315F4-B337-4CD4-9C73-9088060F97E5}" sibTransId="{0F4447ED-7031-4E37-A863-87EA70DAFE96}"/>
    <dgm:cxn modelId="{A77095B6-C2D1-4BB0-AEF1-D757B716EEF5}" type="presOf" srcId="{D2405335-59CE-4062-8FE3-7196651B47A4}" destId="{6CE97BE3-8631-47AD-9D33-2A0B100452EA}" srcOrd="0" destOrd="0" presId="urn:microsoft.com/office/officeart/2005/8/layout/vList2"/>
    <dgm:cxn modelId="{F02BE3C1-8B28-4BAF-8795-20F17990B2AA}" type="presOf" srcId="{FAB295D7-0F85-4EE0-9006-6BF8A6C97157}" destId="{63E837D0-6F68-4F68-9C1F-554151A598E6}" srcOrd="0" destOrd="0" presId="urn:microsoft.com/office/officeart/2005/8/layout/vList2"/>
    <dgm:cxn modelId="{49D838A3-BA62-40B4-B541-77D0F7EB8299}" type="presParOf" srcId="{6CE97BE3-8631-47AD-9D33-2A0B100452EA}" destId="{63E837D0-6F68-4F68-9C1F-554151A598E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D2405335-59CE-4062-8FE3-7196651B47A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B295D7-0F85-4EE0-9006-6BF8A6C97157}">
      <dgm:prSet/>
      <dgm:spPr/>
      <dgm:t>
        <a:bodyPr/>
        <a:lstStyle/>
        <a:p>
          <a:pPr rtl="0"/>
          <a:r>
            <a:rPr lang="en-US" b="1" dirty="0" smtClean="0"/>
            <a:t>3. Internal document references</a:t>
          </a:r>
          <a:endParaRPr lang="en-US" dirty="0"/>
        </a:p>
      </dgm:t>
    </dgm:pt>
    <dgm:pt modelId="{B8C315F4-B337-4CD4-9C73-9088060F97E5}" type="parTrans" cxnId="{6330E303-C0C0-48A0-948F-A4752B411557}">
      <dgm:prSet/>
      <dgm:spPr/>
      <dgm:t>
        <a:bodyPr/>
        <a:lstStyle/>
        <a:p>
          <a:endParaRPr lang="en-US"/>
        </a:p>
      </dgm:t>
    </dgm:pt>
    <dgm:pt modelId="{0F4447ED-7031-4E37-A863-87EA70DAFE96}" type="sibTrans" cxnId="{6330E303-C0C0-48A0-948F-A4752B411557}">
      <dgm:prSet/>
      <dgm:spPr/>
      <dgm:t>
        <a:bodyPr/>
        <a:lstStyle/>
        <a:p>
          <a:endParaRPr lang="en-US"/>
        </a:p>
      </dgm:t>
    </dgm:pt>
    <dgm:pt modelId="{6CE97BE3-8631-47AD-9D33-2A0B100452EA}" type="pres">
      <dgm:prSet presAssocID="{D2405335-59CE-4062-8FE3-7196651B47A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E837D0-6F68-4F68-9C1F-554151A598E6}" type="pres">
      <dgm:prSet presAssocID="{FAB295D7-0F85-4EE0-9006-6BF8A6C9715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30E303-C0C0-48A0-948F-A4752B411557}" srcId="{D2405335-59CE-4062-8FE3-7196651B47A4}" destId="{FAB295D7-0F85-4EE0-9006-6BF8A6C97157}" srcOrd="0" destOrd="0" parTransId="{B8C315F4-B337-4CD4-9C73-9088060F97E5}" sibTransId="{0F4447ED-7031-4E37-A863-87EA70DAFE96}"/>
    <dgm:cxn modelId="{4B5091AD-1D5F-4D9B-99EB-5F525BAA98E4}" type="presOf" srcId="{FAB295D7-0F85-4EE0-9006-6BF8A6C97157}" destId="{63E837D0-6F68-4F68-9C1F-554151A598E6}" srcOrd="0" destOrd="0" presId="urn:microsoft.com/office/officeart/2005/8/layout/vList2"/>
    <dgm:cxn modelId="{8029A121-EE54-4B56-9E69-9289D3ABA860}" type="presOf" srcId="{D2405335-59CE-4062-8FE3-7196651B47A4}" destId="{6CE97BE3-8631-47AD-9D33-2A0B100452EA}" srcOrd="0" destOrd="0" presId="urn:microsoft.com/office/officeart/2005/8/layout/vList2"/>
    <dgm:cxn modelId="{731F62A5-1058-46D2-94DD-6629B54507D2}" type="presParOf" srcId="{6CE97BE3-8631-47AD-9D33-2A0B100452EA}" destId="{63E837D0-6F68-4F68-9C1F-554151A598E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3B82FD5E-2BAC-418E-97E4-4A1BBDEDEDF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7197F0-A258-4E82-8ADC-57E8C495ECAD}">
      <dgm:prSet/>
      <dgm:spPr/>
      <dgm:t>
        <a:bodyPr/>
        <a:lstStyle/>
        <a:p>
          <a:pPr rtl="0"/>
          <a:r>
            <a:rPr lang="en-US" b="1" dirty="0" smtClean="0"/>
            <a:t>4. Referencing another page at specific location</a:t>
          </a:r>
          <a:endParaRPr lang="en-US" dirty="0"/>
        </a:p>
      </dgm:t>
    </dgm:pt>
    <dgm:pt modelId="{F9902718-2B13-4C00-B3DE-40FD07540E70}" type="parTrans" cxnId="{1C0EA77B-20B3-451A-BD81-A0BB10FA1EEA}">
      <dgm:prSet/>
      <dgm:spPr/>
      <dgm:t>
        <a:bodyPr/>
        <a:lstStyle/>
        <a:p>
          <a:endParaRPr lang="en-US"/>
        </a:p>
      </dgm:t>
    </dgm:pt>
    <dgm:pt modelId="{C8227689-6971-48EE-8005-41C8F41C8949}" type="sibTrans" cxnId="{1C0EA77B-20B3-451A-BD81-A0BB10FA1EEA}">
      <dgm:prSet/>
      <dgm:spPr/>
      <dgm:t>
        <a:bodyPr/>
        <a:lstStyle/>
        <a:p>
          <a:endParaRPr lang="en-US"/>
        </a:p>
      </dgm:t>
    </dgm:pt>
    <dgm:pt modelId="{4844DE9B-8F5E-40A5-A376-6FDD58D16777}" type="pres">
      <dgm:prSet presAssocID="{3B82FD5E-2BAC-418E-97E4-4A1BBDEDEDF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3F77D9-49D6-44CD-BC5D-90D4104D61B2}" type="pres">
      <dgm:prSet presAssocID="{8B7197F0-A258-4E82-8ADC-57E8C495ECAD}" presName="parentText" presStyleLbl="node1" presStyleIdx="0" presStyleCnt="1" custScaleY="1588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0EA77B-20B3-451A-BD81-A0BB10FA1EEA}" srcId="{3B82FD5E-2BAC-418E-97E4-4A1BBDEDEDF9}" destId="{8B7197F0-A258-4E82-8ADC-57E8C495ECAD}" srcOrd="0" destOrd="0" parTransId="{F9902718-2B13-4C00-B3DE-40FD07540E70}" sibTransId="{C8227689-6971-48EE-8005-41C8F41C8949}"/>
    <dgm:cxn modelId="{23F7FE10-8AD8-4A9F-B4E7-BCB87D52F762}" type="presOf" srcId="{3B82FD5E-2BAC-418E-97E4-4A1BBDEDEDF9}" destId="{4844DE9B-8F5E-40A5-A376-6FDD58D16777}" srcOrd="0" destOrd="0" presId="urn:microsoft.com/office/officeart/2005/8/layout/vList2"/>
    <dgm:cxn modelId="{C32D0549-2439-4B8F-8E1E-1FCB1AC7AA6B}" type="presOf" srcId="{8B7197F0-A258-4E82-8ADC-57E8C495ECAD}" destId="{7B3F77D9-49D6-44CD-BC5D-90D4104D61B2}" srcOrd="0" destOrd="0" presId="urn:microsoft.com/office/officeart/2005/8/layout/vList2"/>
    <dgm:cxn modelId="{3AAEBF74-090D-49AC-AC2F-686FA770C117}" type="presParOf" srcId="{4844DE9B-8F5E-40A5-A376-6FDD58D16777}" destId="{7B3F77D9-49D6-44CD-BC5D-90D4104D61B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125EC5AF-3035-4B01-BA7A-4CD9259E3F7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5F77E0D-E442-4A93-A933-DDCFF3EE99C6}">
      <dgm:prSet/>
      <dgm:spPr/>
      <dgm:t>
        <a:bodyPr/>
        <a:lstStyle/>
        <a:p>
          <a:pPr rtl="0"/>
          <a:r>
            <a:rPr lang="en-US" b="1" smtClean="0"/>
            <a:t>4. Referencing another page at specific location</a:t>
          </a:r>
          <a:r>
            <a:rPr lang="en-US" smtClean="0"/>
            <a:t/>
          </a:r>
          <a:br>
            <a:rPr lang="en-US" smtClean="0"/>
          </a:br>
          <a:endParaRPr lang="en-US"/>
        </a:p>
      </dgm:t>
    </dgm:pt>
    <dgm:pt modelId="{F80B9333-6C0C-4BB7-B9BF-4E0BA26A29CF}" type="parTrans" cxnId="{62A549A7-312A-45F0-918A-9F9B0B630B10}">
      <dgm:prSet/>
      <dgm:spPr/>
      <dgm:t>
        <a:bodyPr/>
        <a:lstStyle/>
        <a:p>
          <a:endParaRPr lang="en-US"/>
        </a:p>
      </dgm:t>
    </dgm:pt>
    <dgm:pt modelId="{1FB538F4-97A8-40C0-AACC-32935A3FE858}" type="sibTrans" cxnId="{62A549A7-312A-45F0-918A-9F9B0B630B10}">
      <dgm:prSet/>
      <dgm:spPr/>
      <dgm:t>
        <a:bodyPr/>
        <a:lstStyle/>
        <a:p>
          <a:endParaRPr lang="en-US"/>
        </a:p>
      </dgm:t>
    </dgm:pt>
    <dgm:pt modelId="{DA8ED681-B4AC-449A-8569-E5D3F650D335}" type="pres">
      <dgm:prSet presAssocID="{125EC5AF-3035-4B01-BA7A-4CD9259E3F7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B466F3-03AC-4FFA-AF9E-8F06A7BBE2D7}" type="pres">
      <dgm:prSet presAssocID="{C5F77E0D-E442-4A93-A933-DDCFF3EE99C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A549A7-312A-45F0-918A-9F9B0B630B10}" srcId="{125EC5AF-3035-4B01-BA7A-4CD9259E3F7C}" destId="{C5F77E0D-E442-4A93-A933-DDCFF3EE99C6}" srcOrd="0" destOrd="0" parTransId="{F80B9333-6C0C-4BB7-B9BF-4E0BA26A29CF}" sibTransId="{1FB538F4-97A8-40C0-AACC-32935A3FE858}"/>
    <dgm:cxn modelId="{0B902053-0C48-4628-AC50-CC2BB43066AF}" type="presOf" srcId="{C5F77E0D-E442-4A93-A933-DDCFF3EE99C6}" destId="{A2B466F3-03AC-4FFA-AF9E-8F06A7BBE2D7}" srcOrd="0" destOrd="0" presId="urn:microsoft.com/office/officeart/2005/8/layout/vList2"/>
    <dgm:cxn modelId="{FB2FCCCB-D46B-485C-BE25-8A948C002F09}" type="presOf" srcId="{125EC5AF-3035-4B01-BA7A-4CD9259E3F7C}" destId="{DA8ED681-B4AC-449A-8569-E5D3F650D335}" srcOrd="0" destOrd="0" presId="urn:microsoft.com/office/officeart/2005/8/layout/vList2"/>
    <dgm:cxn modelId="{1CCF2B9C-1D3D-4C56-B4F8-847E1BCDB22B}" type="presParOf" srcId="{DA8ED681-B4AC-449A-8569-E5D3F650D335}" destId="{A2B466F3-03AC-4FFA-AF9E-8F06A7BBE2D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D2405335-59CE-4062-8FE3-7196651B47A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A35CD02-6229-448D-B4E3-55BC98E2741F}">
      <dgm:prSet/>
      <dgm:spPr/>
      <dgm:t>
        <a:bodyPr/>
        <a:lstStyle/>
        <a:p>
          <a:pPr rtl="0"/>
          <a:r>
            <a:rPr lang="en-US" b="1" smtClean="0"/>
            <a:t>4. Referencing another page at specific location</a:t>
          </a:r>
          <a:r>
            <a:rPr lang="en-US" smtClean="0"/>
            <a:t/>
          </a:r>
          <a:br>
            <a:rPr lang="en-US" smtClean="0"/>
          </a:br>
          <a:endParaRPr lang="en-US"/>
        </a:p>
      </dgm:t>
    </dgm:pt>
    <dgm:pt modelId="{241432CB-9483-4640-9639-D804FFB8B6CF}" type="parTrans" cxnId="{8F09CDEB-5A2C-4C17-BB77-F2F42C96CFED}">
      <dgm:prSet/>
      <dgm:spPr/>
      <dgm:t>
        <a:bodyPr/>
        <a:lstStyle/>
        <a:p>
          <a:endParaRPr lang="en-US"/>
        </a:p>
      </dgm:t>
    </dgm:pt>
    <dgm:pt modelId="{79FE63FC-5BE3-4749-8504-C1B77B15F2EB}" type="sibTrans" cxnId="{8F09CDEB-5A2C-4C17-BB77-F2F42C96CFED}">
      <dgm:prSet/>
      <dgm:spPr/>
      <dgm:t>
        <a:bodyPr/>
        <a:lstStyle/>
        <a:p>
          <a:endParaRPr lang="en-US"/>
        </a:p>
      </dgm:t>
    </dgm:pt>
    <dgm:pt modelId="{6CE97BE3-8631-47AD-9D33-2A0B100452EA}" type="pres">
      <dgm:prSet presAssocID="{D2405335-59CE-4062-8FE3-7196651B47A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D02E13-985E-4029-8C73-AEC027BD1D70}" type="pres">
      <dgm:prSet presAssocID="{2A35CD02-6229-448D-B4E3-55BC98E2741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055C42-7CCE-4F22-8C68-A638F5634207}" type="presOf" srcId="{D2405335-59CE-4062-8FE3-7196651B47A4}" destId="{6CE97BE3-8631-47AD-9D33-2A0B100452EA}" srcOrd="0" destOrd="0" presId="urn:microsoft.com/office/officeart/2005/8/layout/vList2"/>
    <dgm:cxn modelId="{436EFD4C-27DD-4683-9154-EBAB86A10C1C}" type="presOf" srcId="{2A35CD02-6229-448D-B4E3-55BC98E2741F}" destId="{8FD02E13-985E-4029-8C73-AEC027BD1D70}" srcOrd="0" destOrd="0" presId="urn:microsoft.com/office/officeart/2005/8/layout/vList2"/>
    <dgm:cxn modelId="{8F09CDEB-5A2C-4C17-BB77-F2F42C96CFED}" srcId="{D2405335-59CE-4062-8FE3-7196651B47A4}" destId="{2A35CD02-6229-448D-B4E3-55BC98E2741F}" srcOrd="0" destOrd="0" parTransId="{241432CB-9483-4640-9639-D804FFB8B6CF}" sibTransId="{79FE63FC-5BE3-4749-8504-C1B77B15F2EB}"/>
    <dgm:cxn modelId="{3909E553-579F-422E-AF25-22CCF64790FD}" type="presParOf" srcId="{6CE97BE3-8631-47AD-9D33-2A0B100452EA}" destId="{8FD02E13-985E-4029-8C73-AEC027BD1D7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FD51BB52-9564-47CB-B481-C3560811332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BC9180B-81E8-4F91-AC79-229E9B7B52C4}">
      <dgm:prSet/>
      <dgm:spPr/>
      <dgm:t>
        <a:bodyPr/>
        <a:lstStyle/>
        <a:p>
          <a:pPr rtl="0"/>
          <a:r>
            <a:rPr lang="en-US" b="1" smtClean="0"/>
            <a:t>5. More attribute for &lt;a&gt;</a:t>
          </a:r>
          <a:endParaRPr lang="en-US"/>
        </a:p>
      </dgm:t>
    </dgm:pt>
    <dgm:pt modelId="{CE40A963-EDFE-41B7-8A3F-50EC803F9E76}" type="parTrans" cxnId="{A53E57B9-47D8-4D14-9EE1-E095553A54D9}">
      <dgm:prSet/>
      <dgm:spPr/>
      <dgm:t>
        <a:bodyPr/>
        <a:lstStyle/>
        <a:p>
          <a:endParaRPr lang="en-US"/>
        </a:p>
      </dgm:t>
    </dgm:pt>
    <dgm:pt modelId="{8CBA5688-02EA-47F0-A15A-60AFA94B3974}" type="sibTrans" cxnId="{A53E57B9-47D8-4D14-9EE1-E095553A54D9}">
      <dgm:prSet/>
      <dgm:spPr/>
      <dgm:t>
        <a:bodyPr/>
        <a:lstStyle/>
        <a:p>
          <a:endParaRPr lang="en-US"/>
        </a:p>
      </dgm:t>
    </dgm:pt>
    <dgm:pt modelId="{14DDCCB2-EC8D-47BA-A4CE-9851165C90A6}" type="pres">
      <dgm:prSet presAssocID="{FD51BB52-9564-47CB-B481-C3560811332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62D9CD-B986-4DA1-979B-D8BCDE91A8EB}" type="pres">
      <dgm:prSet presAssocID="{9BC9180B-81E8-4F91-AC79-229E9B7B52C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914F25-0E42-4202-9C7D-A7F8934938F6}" type="presOf" srcId="{FD51BB52-9564-47CB-B481-C3560811332E}" destId="{14DDCCB2-EC8D-47BA-A4CE-9851165C90A6}" srcOrd="0" destOrd="0" presId="urn:microsoft.com/office/officeart/2005/8/layout/vList2"/>
    <dgm:cxn modelId="{A53E57B9-47D8-4D14-9EE1-E095553A54D9}" srcId="{FD51BB52-9564-47CB-B481-C3560811332E}" destId="{9BC9180B-81E8-4F91-AC79-229E9B7B52C4}" srcOrd="0" destOrd="0" parTransId="{CE40A963-EDFE-41B7-8A3F-50EC803F9E76}" sibTransId="{8CBA5688-02EA-47F0-A15A-60AFA94B3974}"/>
    <dgm:cxn modelId="{3C919C4F-302E-4375-AFEE-67450906967F}" type="presOf" srcId="{9BC9180B-81E8-4F91-AC79-229E9B7B52C4}" destId="{CC62D9CD-B986-4DA1-979B-D8BCDE91A8EB}" srcOrd="0" destOrd="0" presId="urn:microsoft.com/office/officeart/2005/8/layout/vList2"/>
    <dgm:cxn modelId="{B427C789-092F-4921-964A-03373B9B4C65}" type="presParOf" srcId="{14DDCCB2-EC8D-47BA-A4CE-9851165C90A6}" destId="{CC62D9CD-B986-4DA1-979B-D8BCDE91A8E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FD51BB52-9564-47CB-B481-C3560811332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BC9180B-81E8-4F91-AC79-229E9B7B52C4}">
      <dgm:prSet/>
      <dgm:spPr/>
      <dgm:t>
        <a:bodyPr/>
        <a:lstStyle/>
        <a:p>
          <a:pPr rtl="0"/>
          <a:r>
            <a:rPr lang="en-US" b="1" smtClean="0"/>
            <a:t>5. More attribute for &lt;a&gt;</a:t>
          </a:r>
          <a:endParaRPr lang="en-US"/>
        </a:p>
      </dgm:t>
    </dgm:pt>
    <dgm:pt modelId="{CE40A963-EDFE-41B7-8A3F-50EC803F9E76}" type="parTrans" cxnId="{A53E57B9-47D8-4D14-9EE1-E095553A54D9}">
      <dgm:prSet/>
      <dgm:spPr/>
      <dgm:t>
        <a:bodyPr/>
        <a:lstStyle/>
        <a:p>
          <a:endParaRPr lang="en-US"/>
        </a:p>
      </dgm:t>
    </dgm:pt>
    <dgm:pt modelId="{8CBA5688-02EA-47F0-A15A-60AFA94B3974}" type="sibTrans" cxnId="{A53E57B9-47D8-4D14-9EE1-E095553A54D9}">
      <dgm:prSet/>
      <dgm:spPr/>
      <dgm:t>
        <a:bodyPr/>
        <a:lstStyle/>
        <a:p>
          <a:endParaRPr lang="en-US"/>
        </a:p>
      </dgm:t>
    </dgm:pt>
    <dgm:pt modelId="{14DDCCB2-EC8D-47BA-A4CE-9851165C90A6}" type="pres">
      <dgm:prSet presAssocID="{FD51BB52-9564-47CB-B481-C3560811332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62D9CD-B986-4DA1-979B-D8BCDE91A8EB}" type="pres">
      <dgm:prSet presAssocID="{9BC9180B-81E8-4F91-AC79-229E9B7B52C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A93743-A7FC-4428-BAD9-DD1745BE0E0D}" type="presOf" srcId="{9BC9180B-81E8-4F91-AC79-229E9B7B52C4}" destId="{CC62D9CD-B986-4DA1-979B-D8BCDE91A8EB}" srcOrd="0" destOrd="0" presId="urn:microsoft.com/office/officeart/2005/8/layout/vList2"/>
    <dgm:cxn modelId="{A53E57B9-47D8-4D14-9EE1-E095553A54D9}" srcId="{FD51BB52-9564-47CB-B481-C3560811332E}" destId="{9BC9180B-81E8-4F91-AC79-229E9B7B52C4}" srcOrd="0" destOrd="0" parTransId="{CE40A963-EDFE-41B7-8A3F-50EC803F9E76}" sibTransId="{8CBA5688-02EA-47F0-A15A-60AFA94B3974}"/>
    <dgm:cxn modelId="{B2F1E18C-FFBD-461C-987A-0C5210DE339B}" type="presOf" srcId="{FD51BB52-9564-47CB-B481-C3560811332E}" destId="{14DDCCB2-EC8D-47BA-A4CE-9851165C90A6}" srcOrd="0" destOrd="0" presId="urn:microsoft.com/office/officeart/2005/8/layout/vList2"/>
    <dgm:cxn modelId="{BBDC2DCF-12B8-4FE6-9C5E-B36DC4931FBE}" type="presParOf" srcId="{14DDCCB2-EC8D-47BA-A4CE-9851165C90A6}" destId="{CC62D9CD-B986-4DA1-979B-D8BCDE91A8E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FD51BB52-9564-47CB-B481-C3560811332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BC9180B-81E8-4F91-AC79-229E9B7B52C4}">
      <dgm:prSet/>
      <dgm:spPr/>
      <dgm:t>
        <a:bodyPr/>
        <a:lstStyle/>
        <a:p>
          <a:pPr rtl="0"/>
          <a:r>
            <a:rPr lang="en-US" b="1" smtClean="0"/>
            <a:t>5. More attribute for &lt;a&gt;</a:t>
          </a:r>
          <a:endParaRPr lang="en-US"/>
        </a:p>
      </dgm:t>
    </dgm:pt>
    <dgm:pt modelId="{CE40A963-EDFE-41B7-8A3F-50EC803F9E76}" type="parTrans" cxnId="{A53E57B9-47D8-4D14-9EE1-E095553A54D9}">
      <dgm:prSet/>
      <dgm:spPr/>
      <dgm:t>
        <a:bodyPr/>
        <a:lstStyle/>
        <a:p>
          <a:endParaRPr lang="en-US"/>
        </a:p>
      </dgm:t>
    </dgm:pt>
    <dgm:pt modelId="{8CBA5688-02EA-47F0-A15A-60AFA94B3974}" type="sibTrans" cxnId="{A53E57B9-47D8-4D14-9EE1-E095553A54D9}">
      <dgm:prSet/>
      <dgm:spPr/>
      <dgm:t>
        <a:bodyPr/>
        <a:lstStyle/>
        <a:p>
          <a:endParaRPr lang="en-US"/>
        </a:p>
      </dgm:t>
    </dgm:pt>
    <dgm:pt modelId="{14DDCCB2-EC8D-47BA-A4CE-9851165C90A6}" type="pres">
      <dgm:prSet presAssocID="{FD51BB52-9564-47CB-B481-C3560811332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62D9CD-B986-4DA1-979B-D8BCDE91A8EB}" type="pres">
      <dgm:prSet presAssocID="{9BC9180B-81E8-4F91-AC79-229E9B7B52C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E86638-50AF-4E6F-84E4-322509A4B031}" type="presOf" srcId="{FD51BB52-9564-47CB-B481-C3560811332E}" destId="{14DDCCB2-EC8D-47BA-A4CE-9851165C90A6}" srcOrd="0" destOrd="0" presId="urn:microsoft.com/office/officeart/2005/8/layout/vList2"/>
    <dgm:cxn modelId="{A53E57B9-47D8-4D14-9EE1-E095553A54D9}" srcId="{FD51BB52-9564-47CB-B481-C3560811332E}" destId="{9BC9180B-81E8-4F91-AC79-229E9B7B52C4}" srcOrd="0" destOrd="0" parTransId="{CE40A963-EDFE-41B7-8A3F-50EC803F9E76}" sibTransId="{8CBA5688-02EA-47F0-A15A-60AFA94B3974}"/>
    <dgm:cxn modelId="{B39F1B00-6E19-40DE-9028-D4FB2F941B28}" type="presOf" srcId="{9BC9180B-81E8-4F91-AC79-229E9B7B52C4}" destId="{CC62D9CD-B986-4DA1-979B-D8BCDE91A8EB}" srcOrd="0" destOrd="0" presId="urn:microsoft.com/office/officeart/2005/8/layout/vList2"/>
    <dgm:cxn modelId="{DA812C05-78F6-4F7A-84B7-2EAB0F629257}" type="presParOf" srcId="{14DDCCB2-EC8D-47BA-A4CE-9851165C90A6}" destId="{CC62D9CD-B986-4DA1-979B-D8BCDE91A8E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FD51BB52-9564-47CB-B481-C3560811332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C9180B-81E8-4F91-AC79-229E9B7B52C4}">
      <dgm:prSet/>
      <dgm:spPr/>
      <dgm:t>
        <a:bodyPr/>
        <a:lstStyle/>
        <a:p>
          <a:pPr rtl="0"/>
          <a:r>
            <a:rPr lang="en-US" b="1" dirty="0" smtClean="0"/>
            <a:t>5. More attribute for &lt;a&gt;…</a:t>
          </a:r>
          <a:endParaRPr lang="en-US" dirty="0"/>
        </a:p>
      </dgm:t>
    </dgm:pt>
    <dgm:pt modelId="{CE40A963-EDFE-41B7-8A3F-50EC803F9E76}" type="parTrans" cxnId="{A53E57B9-47D8-4D14-9EE1-E095553A54D9}">
      <dgm:prSet/>
      <dgm:spPr/>
      <dgm:t>
        <a:bodyPr/>
        <a:lstStyle/>
        <a:p>
          <a:endParaRPr lang="en-US"/>
        </a:p>
      </dgm:t>
    </dgm:pt>
    <dgm:pt modelId="{8CBA5688-02EA-47F0-A15A-60AFA94B3974}" type="sibTrans" cxnId="{A53E57B9-47D8-4D14-9EE1-E095553A54D9}">
      <dgm:prSet/>
      <dgm:spPr/>
      <dgm:t>
        <a:bodyPr/>
        <a:lstStyle/>
        <a:p>
          <a:endParaRPr lang="en-US"/>
        </a:p>
      </dgm:t>
    </dgm:pt>
    <dgm:pt modelId="{14DDCCB2-EC8D-47BA-A4CE-9851165C90A6}" type="pres">
      <dgm:prSet presAssocID="{FD51BB52-9564-47CB-B481-C3560811332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62D9CD-B986-4DA1-979B-D8BCDE91A8EB}" type="pres">
      <dgm:prSet presAssocID="{9BC9180B-81E8-4F91-AC79-229E9B7B52C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91B7C2-195A-445E-8DCB-E4BD2C14B0E1}" type="presOf" srcId="{FD51BB52-9564-47CB-B481-C3560811332E}" destId="{14DDCCB2-EC8D-47BA-A4CE-9851165C90A6}" srcOrd="0" destOrd="0" presId="urn:microsoft.com/office/officeart/2005/8/layout/vList2"/>
    <dgm:cxn modelId="{A53E57B9-47D8-4D14-9EE1-E095553A54D9}" srcId="{FD51BB52-9564-47CB-B481-C3560811332E}" destId="{9BC9180B-81E8-4F91-AC79-229E9B7B52C4}" srcOrd="0" destOrd="0" parTransId="{CE40A963-EDFE-41B7-8A3F-50EC803F9E76}" sibTransId="{8CBA5688-02EA-47F0-A15A-60AFA94B3974}"/>
    <dgm:cxn modelId="{7B0F10EA-85A7-4094-BAB7-8E12E99BF907}" type="presOf" srcId="{9BC9180B-81E8-4F91-AC79-229E9B7B52C4}" destId="{CC62D9CD-B986-4DA1-979B-D8BCDE91A8EB}" srcOrd="0" destOrd="0" presId="urn:microsoft.com/office/officeart/2005/8/layout/vList2"/>
    <dgm:cxn modelId="{0D422297-CC49-4A26-9AFD-40292E8D3E4C}" type="presParOf" srcId="{14DDCCB2-EC8D-47BA-A4CE-9851165C90A6}" destId="{CC62D9CD-B986-4DA1-979B-D8BCDE91A8E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FD51BB52-9564-47CB-B481-C3560811332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C9180B-81E8-4F91-AC79-229E9B7B52C4}">
      <dgm:prSet/>
      <dgm:spPr/>
      <dgm:t>
        <a:bodyPr/>
        <a:lstStyle/>
        <a:p>
          <a:pPr rtl="0"/>
          <a:r>
            <a:rPr lang="en-US" b="1" dirty="0" smtClean="0"/>
            <a:t>Other type of links</a:t>
          </a:r>
          <a:endParaRPr lang="en-US" dirty="0"/>
        </a:p>
      </dgm:t>
    </dgm:pt>
    <dgm:pt modelId="{CE40A963-EDFE-41B7-8A3F-50EC803F9E76}" type="parTrans" cxnId="{A53E57B9-47D8-4D14-9EE1-E095553A54D9}">
      <dgm:prSet/>
      <dgm:spPr/>
      <dgm:t>
        <a:bodyPr/>
        <a:lstStyle/>
        <a:p>
          <a:endParaRPr lang="en-US"/>
        </a:p>
      </dgm:t>
    </dgm:pt>
    <dgm:pt modelId="{8CBA5688-02EA-47F0-A15A-60AFA94B3974}" type="sibTrans" cxnId="{A53E57B9-47D8-4D14-9EE1-E095553A54D9}">
      <dgm:prSet/>
      <dgm:spPr/>
      <dgm:t>
        <a:bodyPr/>
        <a:lstStyle/>
        <a:p>
          <a:endParaRPr lang="en-US"/>
        </a:p>
      </dgm:t>
    </dgm:pt>
    <dgm:pt modelId="{14DDCCB2-EC8D-47BA-A4CE-9851165C90A6}" type="pres">
      <dgm:prSet presAssocID="{FD51BB52-9564-47CB-B481-C3560811332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62D9CD-B986-4DA1-979B-D8BCDE91A8EB}" type="pres">
      <dgm:prSet presAssocID="{9BC9180B-81E8-4F91-AC79-229E9B7B52C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9D939E-B525-4B23-96F6-07BD7A3EB8DC}" type="presOf" srcId="{FD51BB52-9564-47CB-B481-C3560811332E}" destId="{14DDCCB2-EC8D-47BA-A4CE-9851165C90A6}" srcOrd="0" destOrd="0" presId="urn:microsoft.com/office/officeart/2005/8/layout/vList2"/>
    <dgm:cxn modelId="{A53E57B9-47D8-4D14-9EE1-E095553A54D9}" srcId="{FD51BB52-9564-47CB-B481-C3560811332E}" destId="{9BC9180B-81E8-4F91-AC79-229E9B7B52C4}" srcOrd="0" destOrd="0" parTransId="{CE40A963-EDFE-41B7-8A3F-50EC803F9E76}" sibTransId="{8CBA5688-02EA-47F0-A15A-60AFA94B3974}"/>
    <dgm:cxn modelId="{81324E64-A9D2-454A-A13D-5E9D846BF162}" type="presOf" srcId="{9BC9180B-81E8-4F91-AC79-229E9B7B52C4}" destId="{CC62D9CD-B986-4DA1-979B-D8BCDE91A8EB}" srcOrd="0" destOrd="0" presId="urn:microsoft.com/office/officeart/2005/8/layout/vList2"/>
    <dgm:cxn modelId="{258F0FD2-6BC6-42F5-83CC-2B3B307C0720}" type="presParOf" srcId="{14DDCCB2-EC8D-47BA-A4CE-9851165C90A6}" destId="{CC62D9CD-B986-4DA1-979B-D8BCDE91A8E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AA2206-DC6A-4B52-936E-9397724BF4C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311909-CA1E-4BC9-BF85-F14403EF1A76}">
      <dgm:prSet/>
      <dgm:spPr/>
      <dgm:t>
        <a:bodyPr/>
        <a:lstStyle/>
        <a:p>
          <a:pPr rtl="0"/>
          <a:r>
            <a:rPr lang="en-US" b="1" dirty="0" smtClean="0"/>
            <a:t>1. HTML links</a:t>
          </a:r>
          <a:endParaRPr lang="en-US" dirty="0"/>
        </a:p>
      </dgm:t>
    </dgm:pt>
    <dgm:pt modelId="{1EE9AC2E-CD30-458B-8134-3F777E370EA9}" type="parTrans" cxnId="{1624B613-F0B7-461F-9ABC-8188E15C1D65}">
      <dgm:prSet/>
      <dgm:spPr/>
      <dgm:t>
        <a:bodyPr/>
        <a:lstStyle/>
        <a:p>
          <a:endParaRPr lang="en-US"/>
        </a:p>
      </dgm:t>
    </dgm:pt>
    <dgm:pt modelId="{F2EF446A-FB6B-44D6-B25E-A93F0C43FA6F}" type="sibTrans" cxnId="{1624B613-F0B7-461F-9ABC-8188E15C1D65}">
      <dgm:prSet/>
      <dgm:spPr/>
      <dgm:t>
        <a:bodyPr/>
        <a:lstStyle/>
        <a:p>
          <a:endParaRPr lang="en-US"/>
        </a:p>
      </dgm:t>
    </dgm:pt>
    <dgm:pt modelId="{8B92C243-EE6E-4E54-88F0-0BDD040B0DAD}" type="pres">
      <dgm:prSet presAssocID="{28AA2206-DC6A-4B52-936E-9397724BF4C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5930CD-1098-47D2-8E22-D4F2DACCE52A}" type="pres">
      <dgm:prSet presAssocID="{A2311909-CA1E-4BC9-BF85-F14403EF1A7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4472B5-9A9E-4C53-BC8D-8E01BE6FD9B1}" type="presOf" srcId="{28AA2206-DC6A-4B52-936E-9397724BF4CE}" destId="{8B92C243-EE6E-4E54-88F0-0BDD040B0DAD}" srcOrd="0" destOrd="0" presId="urn:microsoft.com/office/officeart/2005/8/layout/vList2"/>
    <dgm:cxn modelId="{1624B613-F0B7-461F-9ABC-8188E15C1D65}" srcId="{28AA2206-DC6A-4B52-936E-9397724BF4CE}" destId="{A2311909-CA1E-4BC9-BF85-F14403EF1A76}" srcOrd="0" destOrd="0" parTransId="{1EE9AC2E-CD30-458B-8134-3F777E370EA9}" sibTransId="{F2EF446A-FB6B-44D6-B25E-A93F0C43FA6F}"/>
    <dgm:cxn modelId="{F064438C-F7ED-4E26-B938-3D8056190BF1}" type="presOf" srcId="{A2311909-CA1E-4BC9-BF85-F14403EF1A76}" destId="{9F5930CD-1098-47D2-8E22-D4F2DACCE52A}" srcOrd="0" destOrd="0" presId="urn:microsoft.com/office/officeart/2005/8/layout/vList2"/>
    <dgm:cxn modelId="{DB447DE0-4044-4B99-A108-C25FD92A2D87}" type="presParOf" srcId="{8B92C243-EE6E-4E54-88F0-0BDD040B0DAD}" destId="{9F5930CD-1098-47D2-8E22-D4F2DACCE52A}" srcOrd="0" destOrd="0" presId="urn:microsoft.com/office/officeart/2005/8/layout/vList2"/>
  </dgm:cxnLst>
  <dgm:bg/>
  <dgm:whole/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FD51BB52-9564-47CB-B481-C3560811332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C9180B-81E8-4F91-AC79-229E9B7B52C4}">
      <dgm:prSet/>
      <dgm:spPr/>
      <dgm:t>
        <a:bodyPr/>
        <a:lstStyle/>
        <a:p>
          <a:pPr rtl="0"/>
          <a:r>
            <a:rPr lang="en-US" b="1" dirty="0" smtClean="0"/>
            <a:t>Other type of links</a:t>
          </a:r>
          <a:endParaRPr lang="en-US" dirty="0"/>
        </a:p>
      </dgm:t>
    </dgm:pt>
    <dgm:pt modelId="{CE40A963-EDFE-41B7-8A3F-50EC803F9E76}" type="parTrans" cxnId="{A53E57B9-47D8-4D14-9EE1-E095553A54D9}">
      <dgm:prSet/>
      <dgm:spPr/>
      <dgm:t>
        <a:bodyPr/>
        <a:lstStyle/>
        <a:p>
          <a:endParaRPr lang="en-US"/>
        </a:p>
      </dgm:t>
    </dgm:pt>
    <dgm:pt modelId="{8CBA5688-02EA-47F0-A15A-60AFA94B3974}" type="sibTrans" cxnId="{A53E57B9-47D8-4D14-9EE1-E095553A54D9}">
      <dgm:prSet/>
      <dgm:spPr/>
      <dgm:t>
        <a:bodyPr/>
        <a:lstStyle/>
        <a:p>
          <a:endParaRPr lang="en-US"/>
        </a:p>
      </dgm:t>
    </dgm:pt>
    <dgm:pt modelId="{14DDCCB2-EC8D-47BA-A4CE-9851165C90A6}" type="pres">
      <dgm:prSet presAssocID="{FD51BB52-9564-47CB-B481-C3560811332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62D9CD-B986-4DA1-979B-D8BCDE91A8EB}" type="pres">
      <dgm:prSet presAssocID="{9BC9180B-81E8-4F91-AC79-229E9B7B52C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3E57B9-47D8-4D14-9EE1-E095553A54D9}" srcId="{FD51BB52-9564-47CB-B481-C3560811332E}" destId="{9BC9180B-81E8-4F91-AC79-229E9B7B52C4}" srcOrd="0" destOrd="0" parTransId="{CE40A963-EDFE-41B7-8A3F-50EC803F9E76}" sibTransId="{8CBA5688-02EA-47F0-A15A-60AFA94B3974}"/>
    <dgm:cxn modelId="{B1213E3B-48A6-4BA7-9CE5-FAF45AE43ADA}" type="presOf" srcId="{FD51BB52-9564-47CB-B481-C3560811332E}" destId="{14DDCCB2-EC8D-47BA-A4CE-9851165C90A6}" srcOrd="0" destOrd="0" presId="urn:microsoft.com/office/officeart/2005/8/layout/vList2"/>
    <dgm:cxn modelId="{CF64435D-782A-413E-838A-87A5EF9634C4}" type="presOf" srcId="{9BC9180B-81E8-4F91-AC79-229E9B7B52C4}" destId="{CC62D9CD-B986-4DA1-979B-D8BCDE91A8EB}" srcOrd="0" destOrd="0" presId="urn:microsoft.com/office/officeart/2005/8/layout/vList2"/>
    <dgm:cxn modelId="{A37767E4-0013-43CA-B3D5-65E4BDCA5980}" type="presParOf" srcId="{14DDCCB2-EC8D-47BA-A4CE-9851165C90A6}" destId="{CC62D9CD-B986-4DA1-979B-D8BCDE91A8E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FD51BB52-9564-47CB-B481-C3560811332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C9180B-81E8-4F91-AC79-229E9B7B52C4}">
      <dgm:prSet/>
      <dgm:spPr/>
      <dgm:t>
        <a:bodyPr/>
        <a:lstStyle/>
        <a:p>
          <a:pPr rtl="0"/>
          <a:r>
            <a:rPr lang="en-US" b="1" dirty="0" smtClean="0"/>
            <a:t>Other type of links</a:t>
          </a:r>
          <a:endParaRPr lang="en-US" dirty="0"/>
        </a:p>
      </dgm:t>
    </dgm:pt>
    <dgm:pt modelId="{CE40A963-EDFE-41B7-8A3F-50EC803F9E76}" type="parTrans" cxnId="{A53E57B9-47D8-4D14-9EE1-E095553A54D9}">
      <dgm:prSet/>
      <dgm:spPr/>
      <dgm:t>
        <a:bodyPr/>
        <a:lstStyle/>
        <a:p>
          <a:endParaRPr lang="en-US"/>
        </a:p>
      </dgm:t>
    </dgm:pt>
    <dgm:pt modelId="{8CBA5688-02EA-47F0-A15A-60AFA94B3974}" type="sibTrans" cxnId="{A53E57B9-47D8-4D14-9EE1-E095553A54D9}">
      <dgm:prSet/>
      <dgm:spPr/>
      <dgm:t>
        <a:bodyPr/>
        <a:lstStyle/>
        <a:p>
          <a:endParaRPr lang="en-US"/>
        </a:p>
      </dgm:t>
    </dgm:pt>
    <dgm:pt modelId="{14DDCCB2-EC8D-47BA-A4CE-9851165C90A6}" type="pres">
      <dgm:prSet presAssocID="{FD51BB52-9564-47CB-B481-C3560811332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62D9CD-B986-4DA1-979B-D8BCDE91A8EB}" type="pres">
      <dgm:prSet presAssocID="{9BC9180B-81E8-4F91-AC79-229E9B7B52C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AF379F-4B21-47B3-9B63-CFEF4933FC83}" type="presOf" srcId="{9BC9180B-81E8-4F91-AC79-229E9B7B52C4}" destId="{CC62D9CD-B986-4DA1-979B-D8BCDE91A8EB}" srcOrd="0" destOrd="0" presId="urn:microsoft.com/office/officeart/2005/8/layout/vList2"/>
    <dgm:cxn modelId="{A53E57B9-47D8-4D14-9EE1-E095553A54D9}" srcId="{FD51BB52-9564-47CB-B481-C3560811332E}" destId="{9BC9180B-81E8-4F91-AC79-229E9B7B52C4}" srcOrd="0" destOrd="0" parTransId="{CE40A963-EDFE-41B7-8A3F-50EC803F9E76}" sibTransId="{8CBA5688-02EA-47F0-A15A-60AFA94B3974}"/>
    <dgm:cxn modelId="{356AD31C-9331-4E15-BD35-19BE52129C78}" type="presOf" srcId="{FD51BB52-9564-47CB-B481-C3560811332E}" destId="{14DDCCB2-EC8D-47BA-A4CE-9851165C90A6}" srcOrd="0" destOrd="0" presId="urn:microsoft.com/office/officeart/2005/8/layout/vList2"/>
    <dgm:cxn modelId="{FB10BFDF-910E-475B-AA6F-977943744700}" type="presParOf" srcId="{14DDCCB2-EC8D-47BA-A4CE-9851165C90A6}" destId="{CC62D9CD-B986-4DA1-979B-D8BCDE91A8E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FD51BB52-9564-47CB-B481-C3560811332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C9180B-81E8-4F91-AC79-229E9B7B52C4}">
      <dgm:prSet/>
      <dgm:spPr/>
      <dgm:t>
        <a:bodyPr/>
        <a:lstStyle/>
        <a:p>
          <a:pPr rtl="0"/>
          <a:r>
            <a:rPr lang="en-US" b="1" dirty="0" smtClean="0"/>
            <a:t>Other type of links</a:t>
          </a:r>
          <a:endParaRPr lang="en-US" dirty="0"/>
        </a:p>
      </dgm:t>
    </dgm:pt>
    <dgm:pt modelId="{CE40A963-EDFE-41B7-8A3F-50EC803F9E76}" type="parTrans" cxnId="{A53E57B9-47D8-4D14-9EE1-E095553A54D9}">
      <dgm:prSet/>
      <dgm:spPr/>
      <dgm:t>
        <a:bodyPr/>
        <a:lstStyle/>
        <a:p>
          <a:endParaRPr lang="en-US"/>
        </a:p>
      </dgm:t>
    </dgm:pt>
    <dgm:pt modelId="{8CBA5688-02EA-47F0-A15A-60AFA94B3974}" type="sibTrans" cxnId="{A53E57B9-47D8-4D14-9EE1-E095553A54D9}">
      <dgm:prSet/>
      <dgm:spPr/>
      <dgm:t>
        <a:bodyPr/>
        <a:lstStyle/>
        <a:p>
          <a:endParaRPr lang="en-US"/>
        </a:p>
      </dgm:t>
    </dgm:pt>
    <dgm:pt modelId="{14DDCCB2-EC8D-47BA-A4CE-9851165C90A6}" type="pres">
      <dgm:prSet presAssocID="{FD51BB52-9564-47CB-B481-C3560811332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62D9CD-B986-4DA1-979B-D8BCDE91A8EB}" type="pres">
      <dgm:prSet presAssocID="{9BC9180B-81E8-4F91-AC79-229E9B7B52C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3E57B9-47D8-4D14-9EE1-E095553A54D9}" srcId="{FD51BB52-9564-47CB-B481-C3560811332E}" destId="{9BC9180B-81E8-4F91-AC79-229E9B7B52C4}" srcOrd="0" destOrd="0" parTransId="{CE40A963-EDFE-41B7-8A3F-50EC803F9E76}" sibTransId="{8CBA5688-02EA-47F0-A15A-60AFA94B3974}"/>
    <dgm:cxn modelId="{7BEC60A6-8096-4C86-A284-ACE5F8B1C252}" type="presOf" srcId="{9BC9180B-81E8-4F91-AC79-229E9B7B52C4}" destId="{CC62D9CD-B986-4DA1-979B-D8BCDE91A8EB}" srcOrd="0" destOrd="0" presId="urn:microsoft.com/office/officeart/2005/8/layout/vList2"/>
    <dgm:cxn modelId="{654A4ABD-25B3-4017-B406-EEDDE7808712}" type="presOf" srcId="{FD51BB52-9564-47CB-B481-C3560811332E}" destId="{14DDCCB2-EC8D-47BA-A4CE-9851165C90A6}" srcOrd="0" destOrd="0" presId="urn:microsoft.com/office/officeart/2005/8/layout/vList2"/>
    <dgm:cxn modelId="{39B059AA-D278-4017-86AC-AD1E497DC13A}" type="presParOf" srcId="{14DDCCB2-EC8D-47BA-A4CE-9851165C90A6}" destId="{CC62D9CD-B986-4DA1-979B-D8BCDE91A8E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20A91803-0254-4B91-B7E8-E2B745B2BF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13BC2C0-5F95-4DB7-B38D-9DE1BFB56718}">
      <dgm:prSet custT="1"/>
      <dgm:spPr/>
      <dgm:t>
        <a:bodyPr/>
        <a:lstStyle/>
        <a:p>
          <a:pPr rtl="0"/>
          <a:r>
            <a:rPr lang="en-US" sz="5400" dirty="0" smtClean="0"/>
            <a:t>Summary</a:t>
          </a:r>
          <a:endParaRPr lang="en-US" sz="5400" dirty="0"/>
        </a:p>
      </dgm:t>
    </dgm:pt>
    <dgm:pt modelId="{6A7F5A54-2983-4A77-A416-3030A422C7EE}" type="parTrans" cxnId="{440CFBBB-C24A-4FC4-832A-155DC9503807}">
      <dgm:prSet/>
      <dgm:spPr/>
      <dgm:t>
        <a:bodyPr/>
        <a:lstStyle/>
        <a:p>
          <a:endParaRPr lang="en-US"/>
        </a:p>
      </dgm:t>
    </dgm:pt>
    <dgm:pt modelId="{7EA74FE3-4CF9-40A6-A38B-4B0D66F9DB24}" type="sibTrans" cxnId="{440CFBBB-C24A-4FC4-832A-155DC9503807}">
      <dgm:prSet/>
      <dgm:spPr/>
      <dgm:t>
        <a:bodyPr/>
        <a:lstStyle/>
        <a:p>
          <a:endParaRPr lang="en-US"/>
        </a:p>
      </dgm:t>
    </dgm:pt>
    <dgm:pt modelId="{BD6AD341-5758-4E9B-BC21-594977F92DBC}" type="pres">
      <dgm:prSet presAssocID="{20A91803-0254-4B91-B7E8-E2B745B2BFE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486327-A5BD-4B1D-86EA-0B2CA355BD2D}" type="pres">
      <dgm:prSet presAssocID="{F13BC2C0-5F95-4DB7-B38D-9DE1BFB5671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0CFBBB-C24A-4FC4-832A-155DC9503807}" srcId="{20A91803-0254-4B91-B7E8-E2B745B2BFE5}" destId="{F13BC2C0-5F95-4DB7-B38D-9DE1BFB56718}" srcOrd="0" destOrd="0" parTransId="{6A7F5A54-2983-4A77-A416-3030A422C7EE}" sibTransId="{7EA74FE3-4CF9-40A6-A38B-4B0D66F9DB24}"/>
    <dgm:cxn modelId="{C30D4C80-E9A1-4FD7-8232-71ECDBA439F8}" type="presOf" srcId="{F13BC2C0-5F95-4DB7-B38D-9DE1BFB56718}" destId="{43486327-A5BD-4B1D-86EA-0B2CA355BD2D}" srcOrd="0" destOrd="0" presId="urn:microsoft.com/office/officeart/2005/8/layout/vList2"/>
    <dgm:cxn modelId="{11550132-FBCC-4885-86DA-D513A41E4A33}" type="presOf" srcId="{20A91803-0254-4B91-B7E8-E2B745B2BFE5}" destId="{BD6AD341-5758-4E9B-BC21-594977F92DBC}" srcOrd="0" destOrd="0" presId="urn:microsoft.com/office/officeart/2005/8/layout/vList2"/>
    <dgm:cxn modelId="{2793EC59-B6A2-4884-B2E4-9C0DE7A8558B}" type="presParOf" srcId="{BD6AD341-5758-4E9B-BC21-594977F92DBC}" destId="{43486327-A5BD-4B1D-86EA-0B2CA355BD2D}" srcOrd="0" destOrd="0" presId="urn:microsoft.com/office/officeart/2005/8/layout/vList2"/>
  </dgm:cxnLst>
  <dgm:bg/>
  <dgm:whole/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20A91803-0254-4B91-B7E8-E2B745B2BF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13BC2C0-5F95-4DB7-B38D-9DE1BFB56718}">
      <dgm:prSet custT="1"/>
      <dgm:spPr/>
      <dgm:t>
        <a:bodyPr/>
        <a:lstStyle/>
        <a:p>
          <a:pPr rtl="0"/>
          <a:r>
            <a:rPr lang="en-US" sz="5400" dirty="0" smtClean="0"/>
            <a:t>Summary</a:t>
          </a:r>
          <a:endParaRPr lang="en-US" sz="5400" dirty="0"/>
        </a:p>
      </dgm:t>
    </dgm:pt>
    <dgm:pt modelId="{6A7F5A54-2983-4A77-A416-3030A422C7EE}" type="parTrans" cxnId="{440CFBBB-C24A-4FC4-832A-155DC9503807}">
      <dgm:prSet/>
      <dgm:spPr/>
      <dgm:t>
        <a:bodyPr/>
        <a:lstStyle/>
        <a:p>
          <a:endParaRPr lang="en-US"/>
        </a:p>
      </dgm:t>
    </dgm:pt>
    <dgm:pt modelId="{7EA74FE3-4CF9-40A6-A38B-4B0D66F9DB24}" type="sibTrans" cxnId="{440CFBBB-C24A-4FC4-832A-155DC9503807}">
      <dgm:prSet/>
      <dgm:spPr/>
      <dgm:t>
        <a:bodyPr/>
        <a:lstStyle/>
        <a:p>
          <a:endParaRPr lang="en-US"/>
        </a:p>
      </dgm:t>
    </dgm:pt>
    <dgm:pt modelId="{BD6AD341-5758-4E9B-BC21-594977F92DBC}" type="pres">
      <dgm:prSet presAssocID="{20A91803-0254-4B91-B7E8-E2B745B2BFE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486327-A5BD-4B1D-86EA-0B2CA355BD2D}" type="pres">
      <dgm:prSet presAssocID="{F13BC2C0-5F95-4DB7-B38D-9DE1BFB5671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0CFBBB-C24A-4FC4-832A-155DC9503807}" srcId="{20A91803-0254-4B91-B7E8-E2B745B2BFE5}" destId="{F13BC2C0-5F95-4DB7-B38D-9DE1BFB56718}" srcOrd="0" destOrd="0" parTransId="{6A7F5A54-2983-4A77-A416-3030A422C7EE}" sibTransId="{7EA74FE3-4CF9-40A6-A38B-4B0D66F9DB24}"/>
    <dgm:cxn modelId="{E216F043-AF81-427A-BFC1-5C339A86E00A}" type="presOf" srcId="{20A91803-0254-4B91-B7E8-E2B745B2BFE5}" destId="{BD6AD341-5758-4E9B-BC21-594977F92DBC}" srcOrd="0" destOrd="0" presId="urn:microsoft.com/office/officeart/2005/8/layout/vList2"/>
    <dgm:cxn modelId="{068E0C2E-3E03-44F7-8FB5-9143D38355E9}" type="presOf" srcId="{F13BC2C0-5F95-4DB7-B38D-9DE1BFB56718}" destId="{43486327-A5BD-4B1D-86EA-0B2CA355BD2D}" srcOrd="0" destOrd="0" presId="urn:microsoft.com/office/officeart/2005/8/layout/vList2"/>
    <dgm:cxn modelId="{DA085D36-B7E4-48AE-BE95-2D875ED32CE6}" type="presParOf" srcId="{BD6AD341-5758-4E9B-BC21-594977F92DBC}" destId="{43486327-A5BD-4B1D-86EA-0B2CA355BD2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AA2206-DC6A-4B52-936E-9397724BF4C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311909-CA1E-4BC9-BF85-F14403EF1A76}">
      <dgm:prSet/>
      <dgm:spPr/>
      <dgm:t>
        <a:bodyPr/>
        <a:lstStyle/>
        <a:p>
          <a:pPr rtl="0"/>
          <a:r>
            <a:rPr lang="en-US" b="1" dirty="0" smtClean="0"/>
            <a:t>1. HTML links</a:t>
          </a:r>
          <a:endParaRPr lang="en-US" dirty="0"/>
        </a:p>
      </dgm:t>
    </dgm:pt>
    <dgm:pt modelId="{1EE9AC2E-CD30-458B-8134-3F777E370EA9}" type="parTrans" cxnId="{1624B613-F0B7-461F-9ABC-8188E15C1D65}">
      <dgm:prSet/>
      <dgm:spPr/>
      <dgm:t>
        <a:bodyPr/>
        <a:lstStyle/>
        <a:p>
          <a:endParaRPr lang="en-US"/>
        </a:p>
      </dgm:t>
    </dgm:pt>
    <dgm:pt modelId="{F2EF446A-FB6B-44D6-B25E-A93F0C43FA6F}" type="sibTrans" cxnId="{1624B613-F0B7-461F-9ABC-8188E15C1D65}">
      <dgm:prSet/>
      <dgm:spPr/>
      <dgm:t>
        <a:bodyPr/>
        <a:lstStyle/>
        <a:p>
          <a:endParaRPr lang="en-US"/>
        </a:p>
      </dgm:t>
    </dgm:pt>
    <dgm:pt modelId="{8B92C243-EE6E-4E54-88F0-0BDD040B0DAD}" type="pres">
      <dgm:prSet presAssocID="{28AA2206-DC6A-4B52-936E-9397724BF4C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5930CD-1098-47D2-8E22-D4F2DACCE52A}" type="pres">
      <dgm:prSet presAssocID="{A2311909-CA1E-4BC9-BF85-F14403EF1A7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24B613-F0B7-461F-9ABC-8188E15C1D65}" srcId="{28AA2206-DC6A-4B52-936E-9397724BF4CE}" destId="{A2311909-CA1E-4BC9-BF85-F14403EF1A76}" srcOrd="0" destOrd="0" parTransId="{1EE9AC2E-CD30-458B-8134-3F777E370EA9}" sibTransId="{F2EF446A-FB6B-44D6-B25E-A93F0C43FA6F}"/>
    <dgm:cxn modelId="{58F6A730-66DB-4D33-BF37-022E130E7AEB}" type="presOf" srcId="{A2311909-CA1E-4BC9-BF85-F14403EF1A76}" destId="{9F5930CD-1098-47D2-8E22-D4F2DACCE52A}" srcOrd="0" destOrd="0" presId="urn:microsoft.com/office/officeart/2005/8/layout/vList2"/>
    <dgm:cxn modelId="{083A2E53-6A82-4855-A4F5-0E813AE31A53}" type="presOf" srcId="{28AA2206-DC6A-4B52-936E-9397724BF4CE}" destId="{8B92C243-EE6E-4E54-88F0-0BDD040B0DAD}" srcOrd="0" destOrd="0" presId="urn:microsoft.com/office/officeart/2005/8/layout/vList2"/>
    <dgm:cxn modelId="{0D0A44C2-9FCE-4152-AD9C-A7E6A403F548}" type="presParOf" srcId="{8B92C243-EE6E-4E54-88F0-0BDD040B0DAD}" destId="{9F5930CD-1098-47D2-8E22-D4F2DACCE52A}" srcOrd="0" destOrd="0" presId="urn:microsoft.com/office/officeart/2005/8/layout/vList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8AA2206-DC6A-4B52-936E-9397724BF4C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311909-CA1E-4BC9-BF85-F14403EF1A76}">
      <dgm:prSet/>
      <dgm:spPr/>
      <dgm:t>
        <a:bodyPr/>
        <a:lstStyle/>
        <a:p>
          <a:pPr rtl="0"/>
          <a:r>
            <a:rPr lang="en-US" b="1" dirty="0" smtClean="0"/>
            <a:t>1. HTML links</a:t>
          </a:r>
          <a:endParaRPr lang="en-US" dirty="0"/>
        </a:p>
      </dgm:t>
    </dgm:pt>
    <dgm:pt modelId="{1EE9AC2E-CD30-458B-8134-3F777E370EA9}" type="parTrans" cxnId="{1624B613-F0B7-461F-9ABC-8188E15C1D65}">
      <dgm:prSet/>
      <dgm:spPr/>
      <dgm:t>
        <a:bodyPr/>
        <a:lstStyle/>
        <a:p>
          <a:endParaRPr lang="en-US"/>
        </a:p>
      </dgm:t>
    </dgm:pt>
    <dgm:pt modelId="{F2EF446A-FB6B-44D6-B25E-A93F0C43FA6F}" type="sibTrans" cxnId="{1624B613-F0B7-461F-9ABC-8188E15C1D65}">
      <dgm:prSet/>
      <dgm:spPr/>
      <dgm:t>
        <a:bodyPr/>
        <a:lstStyle/>
        <a:p>
          <a:endParaRPr lang="en-US"/>
        </a:p>
      </dgm:t>
    </dgm:pt>
    <dgm:pt modelId="{8B92C243-EE6E-4E54-88F0-0BDD040B0DAD}" type="pres">
      <dgm:prSet presAssocID="{28AA2206-DC6A-4B52-936E-9397724BF4C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5930CD-1098-47D2-8E22-D4F2DACCE52A}" type="pres">
      <dgm:prSet presAssocID="{A2311909-CA1E-4BC9-BF85-F14403EF1A7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24B613-F0B7-461F-9ABC-8188E15C1D65}" srcId="{28AA2206-DC6A-4B52-936E-9397724BF4CE}" destId="{A2311909-CA1E-4BC9-BF85-F14403EF1A76}" srcOrd="0" destOrd="0" parTransId="{1EE9AC2E-CD30-458B-8134-3F777E370EA9}" sibTransId="{F2EF446A-FB6B-44D6-B25E-A93F0C43FA6F}"/>
    <dgm:cxn modelId="{0EAF8B63-789E-45A9-9A1C-2B6371D8A3DF}" type="presOf" srcId="{28AA2206-DC6A-4B52-936E-9397724BF4CE}" destId="{8B92C243-EE6E-4E54-88F0-0BDD040B0DAD}" srcOrd="0" destOrd="0" presId="urn:microsoft.com/office/officeart/2005/8/layout/vList2"/>
    <dgm:cxn modelId="{5C3AFCE1-86BC-43CC-BD9D-4004560408A7}" type="presOf" srcId="{A2311909-CA1E-4BC9-BF85-F14403EF1A76}" destId="{9F5930CD-1098-47D2-8E22-D4F2DACCE52A}" srcOrd="0" destOrd="0" presId="urn:microsoft.com/office/officeart/2005/8/layout/vList2"/>
    <dgm:cxn modelId="{5108E50B-946F-49C4-924D-8610B4CA91E8}" type="presParOf" srcId="{8B92C243-EE6E-4E54-88F0-0BDD040B0DAD}" destId="{9F5930CD-1098-47D2-8E22-D4F2DACCE52A}" srcOrd="0" destOrd="0" presId="urn:microsoft.com/office/officeart/2005/8/layout/vList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8AA2206-DC6A-4B52-936E-9397724BF4C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311909-CA1E-4BC9-BF85-F14403EF1A76}">
      <dgm:prSet/>
      <dgm:spPr/>
      <dgm:t>
        <a:bodyPr/>
        <a:lstStyle/>
        <a:p>
          <a:pPr rtl="0"/>
          <a:r>
            <a:rPr lang="en-US" b="1" dirty="0" smtClean="0"/>
            <a:t>1. HTML links</a:t>
          </a:r>
          <a:endParaRPr lang="en-US" dirty="0"/>
        </a:p>
      </dgm:t>
    </dgm:pt>
    <dgm:pt modelId="{1EE9AC2E-CD30-458B-8134-3F777E370EA9}" type="parTrans" cxnId="{1624B613-F0B7-461F-9ABC-8188E15C1D65}">
      <dgm:prSet/>
      <dgm:spPr/>
      <dgm:t>
        <a:bodyPr/>
        <a:lstStyle/>
        <a:p>
          <a:endParaRPr lang="en-US"/>
        </a:p>
      </dgm:t>
    </dgm:pt>
    <dgm:pt modelId="{F2EF446A-FB6B-44D6-B25E-A93F0C43FA6F}" type="sibTrans" cxnId="{1624B613-F0B7-461F-9ABC-8188E15C1D65}">
      <dgm:prSet/>
      <dgm:spPr/>
      <dgm:t>
        <a:bodyPr/>
        <a:lstStyle/>
        <a:p>
          <a:endParaRPr lang="en-US"/>
        </a:p>
      </dgm:t>
    </dgm:pt>
    <dgm:pt modelId="{8B92C243-EE6E-4E54-88F0-0BDD040B0DAD}" type="pres">
      <dgm:prSet presAssocID="{28AA2206-DC6A-4B52-936E-9397724BF4C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5930CD-1098-47D2-8E22-D4F2DACCE52A}" type="pres">
      <dgm:prSet presAssocID="{A2311909-CA1E-4BC9-BF85-F14403EF1A7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24B613-F0B7-461F-9ABC-8188E15C1D65}" srcId="{28AA2206-DC6A-4B52-936E-9397724BF4CE}" destId="{A2311909-CA1E-4BC9-BF85-F14403EF1A76}" srcOrd="0" destOrd="0" parTransId="{1EE9AC2E-CD30-458B-8134-3F777E370EA9}" sibTransId="{F2EF446A-FB6B-44D6-B25E-A93F0C43FA6F}"/>
    <dgm:cxn modelId="{B9C75124-DFA7-45BE-8FC5-6E8ABD26EC56}" type="presOf" srcId="{A2311909-CA1E-4BC9-BF85-F14403EF1A76}" destId="{9F5930CD-1098-47D2-8E22-D4F2DACCE52A}" srcOrd="0" destOrd="0" presId="urn:microsoft.com/office/officeart/2005/8/layout/vList2"/>
    <dgm:cxn modelId="{A0FECF55-47AC-4A3E-BE55-BD6BDEC6BB40}" type="presOf" srcId="{28AA2206-DC6A-4B52-936E-9397724BF4CE}" destId="{8B92C243-EE6E-4E54-88F0-0BDD040B0DAD}" srcOrd="0" destOrd="0" presId="urn:microsoft.com/office/officeart/2005/8/layout/vList2"/>
    <dgm:cxn modelId="{1BF9DD6A-64CD-4005-A6F0-22997842BCFE}" type="presParOf" srcId="{8B92C243-EE6E-4E54-88F0-0BDD040B0DAD}" destId="{9F5930CD-1098-47D2-8E22-D4F2DACCE52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8AA2206-DC6A-4B52-936E-9397724BF4C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311909-CA1E-4BC9-BF85-F14403EF1A76}">
      <dgm:prSet/>
      <dgm:spPr/>
      <dgm:t>
        <a:bodyPr/>
        <a:lstStyle/>
        <a:p>
          <a:pPr rtl="0"/>
          <a:r>
            <a:rPr lang="en-US" b="1" dirty="0" smtClean="0"/>
            <a:t>1. HTML </a:t>
          </a:r>
          <a:r>
            <a:rPr lang="en-US" b="1" dirty="0" smtClean="0"/>
            <a:t>links - </a:t>
          </a:r>
          <a:r>
            <a:rPr lang="en-US" b="0" i="0" dirty="0" smtClean="0"/>
            <a:t>Colors</a:t>
          </a:r>
          <a:endParaRPr lang="en-US" dirty="0"/>
        </a:p>
      </dgm:t>
    </dgm:pt>
    <dgm:pt modelId="{1EE9AC2E-CD30-458B-8134-3F777E370EA9}" type="parTrans" cxnId="{1624B613-F0B7-461F-9ABC-8188E15C1D65}">
      <dgm:prSet/>
      <dgm:spPr/>
      <dgm:t>
        <a:bodyPr/>
        <a:lstStyle/>
        <a:p>
          <a:endParaRPr lang="en-US"/>
        </a:p>
      </dgm:t>
    </dgm:pt>
    <dgm:pt modelId="{F2EF446A-FB6B-44D6-B25E-A93F0C43FA6F}" type="sibTrans" cxnId="{1624B613-F0B7-461F-9ABC-8188E15C1D65}">
      <dgm:prSet/>
      <dgm:spPr/>
      <dgm:t>
        <a:bodyPr/>
        <a:lstStyle/>
        <a:p>
          <a:endParaRPr lang="en-US"/>
        </a:p>
      </dgm:t>
    </dgm:pt>
    <dgm:pt modelId="{8B92C243-EE6E-4E54-88F0-0BDD040B0DAD}" type="pres">
      <dgm:prSet presAssocID="{28AA2206-DC6A-4B52-936E-9397724BF4C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5930CD-1098-47D2-8E22-D4F2DACCE52A}" type="pres">
      <dgm:prSet presAssocID="{A2311909-CA1E-4BC9-BF85-F14403EF1A7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24B613-F0B7-461F-9ABC-8188E15C1D65}" srcId="{28AA2206-DC6A-4B52-936E-9397724BF4CE}" destId="{A2311909-CA1E-4BC9-BF85-F14403EF1A76}" srcOrd="0" destOrd="0" parTransId="{1EE9AC2E-CD30-458B-8134-3F777E370EA9}" sibTransId="{F2EF446A-FB6B-44D6-B25E-A93F0C43FA6F}"/>
    <dgm:cxn modelId="{C36C1464-A903-4AEF-9608-4E4BE0604F73}" type="presOf" srcId="{28AA2206-DC6A-4B52-936E-9397724BF4CE}" destId="{8B92C243-EE6E-4E54-88F0-0BDD040B0DAD}" srcOrd="0" destOrd="0" presId="urn:microsoft.com/office/officeart/2005/8/layout/vList2"/>
    <dgm:cxn modelId="{C49ABA50-319E-4C28-B7B4-83A9FAB8451E}" type="presOf" srcId="{A2311909-CA1E-4BC9-BF85-F14403EF1A76}" destId="{9F5930CD-1098-47D2-8E22-D4F2DACCE52A}" srcOrd="0" destOrd="0" presId="urn:microsoft.com/office/officeart/2005/8/layout/vList2"/>
    <dgm:cxn modelId="{9CB8F7F5-803C-43ED-B8BF-50AA1D2D2565}" type="presParOf" srcId="{8B92C243-EE6E-4E54-88F0-0BDD040B0DAD}" destId="{9F5930CD-1098-47D2-8E22-D4F2DACCE52A}" srcOrd="0" destOrd="0" presId="urn:microsoft.com/office/officeart/2005/8/layout/vList2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8AA2206-DC6A-4B52-936E-9397724BF4C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311909-CA1E-4BC9-BF85-F14403EF1A76}">
      <dgm:prSet/>
      <dgm:spPr/>
      <dgm:t>
        <a:bodyPr/>
        <a:lstStyle/>
        <a:p>
          <a:pPr rtl="0"/>
          <a:r>
            <a:rPr lang="en-US" b="1" dirty="0" smtClean="0"/>
            <a:t>1. HTML links</a:t>
          </a:r>
          <a:endParaRPr lang="en-US" dirty="0"/>
        </a:p>
      </dgm:t>
    </dgm:pt>
    <dgm:pt modelId="{1EE9AC2E-CD30-458B-8134-3F777E370EA9}" type="parTrans" cxnId="{1624B613-F0B7-461F-9ABC-8188E15C1D65}">
      <dgm:prSet/>
      <dgm:spPr/>
      <dgm:t>
        <a:bodyPr/>
        <a:lstStyle/>
        <a:p>
          <a:endParaRPr lang="en-US"/>
        </a:p>
      </dgm:t>
    </dgm:pt>
    <dgm:pt modelId="{F2EF446A-FB6B-44D6-B25E-A93F0C43FA6F}" type="sibTrans" cxnId="{1624B613-F0B7-461F-9ABC-8188E15C1D65}">
      <dgm:prSet/>
      <dgm:spPr/>
      <dgm:t>
        <a:bodyPr/>
        <a:lstStyle/>
        <a:p>
          <a:endParaRPr lang="en-US"/>
        </a:p>
      </dgm:t>
    </dgm:pt>
    <dgm:pt modelId="{8B92C243-EE6E-4E54-88F0-0BDD040B0DAD}" type="pres">
      <dgm:prSet presAssocID="{28AA2206-DC6A-4B52-936E-9397724BF4C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5930CD-1098-47D2-8E22-D4F2DACCE52A}" type="pres">
      <dgm:prSet presAssocID="{A2311909-CA1E-4BC9-BF85-F14403EF1A7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614492-C68F-4220-B3D8-C4152A134C72}" type="presOf" srcId="{28AA2206-DC6A-4B52-936E-9397724BF4CE}" destId="{8B92C243-EE6E-4E54-88F0-0BDD040B0DAD}" srcOrd="0" destOrd="0" presId="urn:microsoft.com/office/officeart/2005/8/layout/vList2"/>
    <dgm:cxn modelId="{1624B613-F0B7-461F-9ABC-8188E15C1D65}" srcId="{28AA2206-DC6A-4B52-936E-9397724BF4CE}" destId="{A2311909-CA1E-4BC9-BF85-F14403EF1A76}" srcOrd="0" destOrd="0" parTransId="{1EE9AC2E-CD30-458B-8134-3F777E370EA9}" sibTransId="{F2EF446A-FB6B-44D6-B25E-A93F0C43FA6F}"/>
    <dgm:cxn modelId="{FF1B1123-9EE3-4EFB-A7BA-608760E3F662}" type="presOf" srcId="{A2311909-CA1E-4BC9-BF85-F14403EF1A76}" destId="{9F5930CD-1098-47D2-8E22-D4F2DACCE52A}" srcOrd="0" destOrd="0" presId="urn:microsoft.com/office/officeart/2005/8/layout/vList2"/>
    <dgm:cxn modelId="{A466ED8F-D33E-4C3A-8CDB-4D9F2C31A2C2}" type="presParOf" srcId="{8B92C243-EE6E-4E54-88F0-0BDD040B0DAD}" destId="{9F5930CD-1098-47D2-8E22-D4F2DACCE52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5BD9B-93F8-4599-A0EA-77F49FDB2A8C}">
      <dsp:nvSpPr>
        <dsp:cNvPr id="0" name=""/>
        <dsp:cNvSpPr/>
      </dsp:nvSpPr>
      <dsp:spPr>
        <a:xfrm>
          <a:off x="0" y="123395"/>
          <a:ext cx="7772400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l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b="1" kern="1200" smtClean="0"/>
            <a:t>HTML Links and navigation</a:t>
          </a:r>
          <a:endParaRPr lang="en-US" sz="5100" kern="1200"/>
        </a:p>
      </dsp:txBody>
      <dsp:txXfrm>
        <a:off x="59713" y="183108"/>
        <a:ext cx="7652974" cy="110380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EFF9C-A16E-4228-9B98-214A236A27EA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 Internal links…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EFF9C-A16E-4228-9B98-214A236A27EA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 Internal links…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EFF9C-A16E-4228-9B98-214A236A27EA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 Internal links…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6081CE-522C-434E-AD98-6C6C5F14D401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 Internal links…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A85C66-12C2-471F-A371-CD188DCCAD73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 Internal links…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B27037-9B3A-4F86-9186-2B35C35C6C3A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 Internal links…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59ACB-802A-4BF9-9857-753042B987B1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1.2 External links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C0B75-545D-4DE2-8D1B-4E578F637E0F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1.2 External links 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8D8D01-592F-4EF6-BDB0-5BDBB594D7F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 Directory Structures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8D8D01-592F-4EF6-BDB0-5BDBB594D7F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 Directory Structures…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FBB79-8EF8-464F-8961-2FC59C772565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Outline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B6A40-AF7B-427C-ADD9-1A81DC50AA39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2.1 Referencing a web page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8D8D01-592F-4EF6-BDB0-5BDBB594D7FD}">
      <dsp:nvSpPr>
        <dsp:cNvPr id="0" name=""/>
        <dsp:cNvSpPr/>
      </dsp:nvSpPr>
      <dsp:spPr>
        <a:xfrm>
          <a:off x="0" y="0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2.1 Referencing a web page…</a:t>
          </a:r>
          <a:endParaRPr lang="en-US" sz="4700" kern="1200" dirty="0"/>
        </a:p>
      </dsp:txBody>
      <dsp:txXfrm>
        <a:off x="55030" y="55030"/>
        <a:ext cx="8119540" cy="101723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B58BE-8225-4EEE-BC8A-61EA508E23A0}">
      <dsp:nvSpPr>
        <dsp:cNvPr id="0" name=""/>
        <dsp:cNvSpPr/>
      </dsp:nvSpPr>
      <dsp:spPr>
        <a:xfrm>
          <a:off x="0" y="31837"/>
          <a:ext cx="8229600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b="1" kern="1200" dirty="0" smtClean="0"/>
            <a:t>3. Internal document references</a:t>
          </a:r>
          <a:endParaRPr lang="en-US" sz="4500" kern="1200" dirty="0"/>
        </a:p>
      </dsp:txBody>
      <dsp:txXfrm>
        <a:off x="52688" y="84525"/>
        <a:ext cx="8124224" cy="973949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B58BE-8225-4EEE-BC8A-61EA508E23A0}">
      <dsp:nvSpPr>
        <dsp:cNvPr id="0" name=""/>
        <dsp:cNvSpPr/>
      </dsp:nvSpPr>
      <dsp:spPr>
        <a:xfrm>
          <a:off x="0" y="31837"/>
          <a:ext cx="8229600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b="1" kern="1200" dirty="0" smtClean="0"/>
            <a:t>3. Internal document references</a:t>
          </a:r>
          <a:endParaRPr lang="en-US" sz="4500" kern="1200" dirty="0"/>
        </a:p>
      </dsp:txBody>
      <dsp:txXfrm>
        <a:off x="52688" y="84525"/>
        <a:ext cx="8124224" cy="973949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E837D0-6F68-4F68-9C1F-554151A598E6}">
      <dsp:nvSpPr>
        <dsp:cNvPr id="0" name=""/>
        <dsp:cNvSpPr/>
      </dsp:nvSpPr>
      <dsp:spPr>
        <a:xfrm>
          <a:off x="0" y="31837"/>
          <a:ext cx="8229600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b="1" kern="1200" dirty="0" smtClean="0"/>
            <a:t>3. Internal document references</a:t>
          </a:r>
          <a:endParaRPr lang="en-US" sz="4500" kern="1200" dirty="0"/>
        </a:p>
      </dsp:txBody>
      <dsp:txXfrm>
        <a:off x="52688" y="84525"/>
        <a:ext cx="8124224" cy="973949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E837D0-6F68-4F68-9C1F-554151A598E6}">
      <dsp:nvSpPr>
        <dsp:cNvPr id="0" name=""/>
        <dsp:cNvSpPr/>
      </dsp:nvSpPr>
      <dsp:spPr>
        <a:xfrm>
          <a:off x="0" y="31837"/>
          <a:ext cx="8229600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b="1" kern="1200" dirty="0" smtClean="0"/>
            <a:t>3. Internal document references</a:t>
          </a:r>
          <a:endParaRPr lang="en-US" sz="4500" kern="1200" dirty="0"/>
        </a:p>
      </dsp:txBody>
      <dsp:txXfrm>
        <a:off x="52688" y="84525"/>
        <a:ext cx="8124224" cy="973949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F77D9-49D6-44CD-BC5D-90D4104D61B2}">
      <dsp:nvSpPr>
        <dsp:cNvPr id="0" name=""/>
        <dsp:cNvSpPr/>
      </dsp:nvSpPr>
      <dsp:spPr>
        <a:xfrm>
          <a:off x="0" y="1"/>
          <a:ext cx="8229600" cy="1142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4. Referencing another page at specific location</a:t>
          </a:r>
          <a:endParaRPr lang="en-US" sz="3000" kern="1200" dirty="0"/>
        </a:p>
      </dsp:txBody>
      <dsp:txXfrm>
        <a:off x="55797" y="55798"/>
        <a:ext cx="8118006" cy="1031403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466F3-03AC-4FFA-AF9E-8F06A7BBE2D7}">
      <dsp:nvSpPr>
        <dsp:cNvPr id="0" name=""/>
        <dsp:cNvSpPr/>
      </dsp:nvSpPr>
      <dsp:spPr>
        <a:xfrm>
          <a:off x="0" y="14580"/>
          <a:ext cx="8229600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4. Referencing another page at specific location</a:t>
          </a:r>
          <a:r>
            <a:rPr lang="en-US" sz="2800" kern="1200" smtClean="0"/>
            <a:t/>
          </a:r>
          <a:br>
            <a:rPr lang="en-US" sz="2800" kern="1200" smtClean="0"/>
          </a:br>
          <a:endParaRPr lang="en-US" sz="2800" kern="1200"/>
        </a:p>
      </dsp:txBody>
      <dsp:txXfrm>
        <a:off x="54373" y="68953"/>
        <a:ext cx="8120854" cy="1005094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D02E13-985E-4029-8C73-AEC027BD1D70}">
      <dsp:nvSpPr>
        <dsp:cNvPr id="0" name=""/>
        <dsp:cNvSpPr/>
      </dsp:nvSpPr>
      <dsp:spPr>
        <a:xfrm>
          <a:off x="0" y="14580"/>
          <a:ext cx="8229600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4. Referencing another page at specific location</a:t>
          </a:r>
          <a:r>
            <a:rPr lang="en-US" sz="2800" kern="1200" smtClean="0"/>
            <a:t/>
          </a:r>
          <a:br>
            <a:rPr lang="en-US" sz="2800" kern="1200" smtClean="0"/>
          </a:br>
          <a:endParaRPr lang="en-US" sz="2800" kern="1200"/>
        </a:p>
      </dsp:txBody>
      <dsp:txXfrm>
        <a:off x="54373" y="68953"/>
        <a:ext cx="8120854" cy="1005094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2D9CD-B986-4DA1-979B-D8BCDE91A8EB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5. More attribute for &lt;a&gt;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930CD-1098-47D2-8E22-D4F2DACCE52A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 HTML links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2D9CD-B986-4DA1-979B-D8BCDE91A8EB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5. More attribute for &lt;a&gt;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2D9CD-B986-4DA1-979B-D8BCDE91A8EB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5. More attribute for &lt;a&gt;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2D9CD-B986-4DA1-979B-D8BCDE91A8EB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5. More attribute for &lt;a&gt;…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2D9CD-B986-4DA1-979B-D8BCDE91A8EB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Other type of links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2D9CD-B986-4DA1-979B-D8BCDE91A8EB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Other type of links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2D9CD-B986-4DA1-979B-D8BCDE91A8EB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Other type of links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2D9CD-B986-4DA1-979B-D8BCDE91A8EB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Other type of links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86327-A5BD-4B1D-86EA-0B2CA355BD2D}">
      <dsp:nvSpPr>
        <dsp:cNvPr id="0" name=""/>
        <dsp:cNvSpPr/>
      </dsp:nvSpPr>
      <dsp:spPr>
        <a:xfrm>
          <a:off x="0" y="119"/>
          <a:ext cx="8229600" cy="1142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l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Summary</a:t>
          </a:r>
          <a:endParaRPr lang="en-US" sz="5400" kern="1200" dirty="0"/>
        </a:p>
      </dsp:txBody>
      <dsp:txXfrm>
        <a:off x="55785" y="55904"/>
        <a:ext cx="8118030" cy="10311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930CD-1098-47D2-8E22-D4F2DACCE52A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 HTML links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930CD-1098-47D2-8E22-D4F2DACCE52A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 HTML links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930CD-1098-47D2-8E22-D4F2DACCE52A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 HTML links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2DF406-D455-445C-B673-4E8B49F19FFB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 Internal links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EFF9C-A16E-4228-9B98-214A236A27EA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 Internal links…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EFF9C-A16E-4228-9B98-214A236A27EA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 Internal links…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C9DD3-3884-4B26-AB26-241C66525C6C}" type="datetimeFigureOut">
              <a:rPr lang="en-US" smtClean="0"/>
              <a:pPr/>
              <a:t>02/02/2016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3A902-E3BA-4A95-AF82-2B528039EC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892518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48F49-0BBF-414A-A312-D7C0816DBF5A}" type="datetimeFigureOut">
              <a:rPr lang="en-US" smtClean="0"/>
              <a:pPr/>
              <a:t>02/02/2016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99AF0-690D-4089-AED4-4E1704E908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272429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1688" y="685800"/>
            <a:ext cx="52546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CIIT-Human Computer Interaction-CSC456-Fall-2015-Mr. Tehseen Riaz Abbasi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E964C9-6C37-4060-8613-7D2859285AE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00997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5787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Basharat Mahmood, Department of Computer Science,CIIT,Islamabad,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microsoft.com/office/2007/relationships/diagramDrawing" Target="../diagrams/drawing13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7" Type="http://schemas.microsoft.com/office/2007/relationships/diagramDrawing" Target="../diagrams/drawing14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7" Type="http://schemas.microsoft.com/office/2007/relationships/diagramDrawing" Target="../diagrams/drawing15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7" Type="http://schemas.microsoft.com/office/2007/relationships/diagramDrawing" Target="../diagrams/drawing17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7" Type="http://schemas.microsoft.com/office/2007/relationships/diagramDrawing" Target="../diagrams/drawing24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7" Type="http://schemas.microsoft.com/office/2007/relationships/diagramDrawing" Target="../diagrams/drawing25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7" Type="http://schemas.microsoft.com/office/2007/relationships/diagramDrawing" Target="../diagrams/drawing27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7" Type="http://schemas.microsoft.com/office/2007/relationships/diagramDrawing" Target="../diagrams/drawing28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8.xml"/><Relationship Id="rId7" Type="http://schemas.microsoft.com/office/2007/relationships/diagramDrawing" Target="../diagrams/drawing32.xml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diagramColors" Target="../diagrams/colors38.xml"/><Relationship Id="rId4" Type="http://schemas.openxmlformats.org/officeDocument/2006/relationships/diagramQuickStyle" Target="../diagrams/quickStyle3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9.xml"/><Relationship Id="rId2" Type="http://schemas.openxmlformats.org/officeDocument/2006/relationships/diagramData" Target="../diagrams/data3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9.xml"/><Relationship Id="rId4" Type="http://schemas.openxmlformats.org/officeDocument/2006/relationships/diagramQuickStyle" Target="../diagrams/quickStyle3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0.xml"/><Relationship Id="rId2" Type="http://schemas.openxmlformats.org/officeDocument/2006/relationships/diagramData" Target="../diagrams/data4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40.xml"/><Relationship Id="rId4" Type="http://schemas.openxmlformats.org/officeDocument/2006/relationships/diagramQuickStyle" Target="../diagrams/quickStyle4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1.xml"/><Relationship Id="rId2" Type="http://schemas.openxmlformats.org/officeDocument/2006/relationships/diagramData" Target="../diagrams/data4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41.xml"/><Relationship Id="rId4" Type="http://schemas.openxmlformats.org/officeDocument/2006/relationships/diagramQuickStyle" Target="../diagrams/quickStyle41.xml"/></Relationships>
</file>

<file path=ppt/slides/_rels/slide4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6.xml"/><Relationship Id="rId3" Type="http://schemas.openxmlformats.org/officeDocument/2006/relationships/diagramLayout" Target="../diagrams/layout42.xml"/><Relationship Id="rId7" Type="http://schemas.openxmlformats.org/officeDocument/2006/relationships/image" Target="../media/image11.png"/><Relationship Id="rId2" Type="http://schemas.openxmlformats.org/officeDocument/2006/relationships/diagramData" Target="../diagrams/data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diagramColors" Target="../diagrams/colors42.xml"/><Relationship Id="rId4" Type="http://schemas.openxmlformats.org/officeDocument/2006/relationships/diagramQuickStyle" Target="../diagrams/quickStyle4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3.xml"/><Relationship Id="rId2" Type="http://schemas.openxmlformats.org/officeDocument/2006/relationships/diagramData" Target="../diagrams/data4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3.xml"/><Relationship Id="rId4" Type="http://schemas.openxmlformats.org/officeDocument/2006/relationships/diagramQuickStyle" Target="../diagrams/quickStyle4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4.xml"/><Relationship Id="rId2" Type="http://schemas.openxmlformats.org/officeDocument/2006/relationships/diagramData" Target="../diagrams/data4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7.xml"/><Relationship Id="rId5" Type="http://schemas.openxmlformats.org/officeDocument/2006/relationships/diagramColors" Target="../diagrams/colors44.xml"/><Relationship Id="rId4" Type="http://schemas.openxmlformats.org/officeDocument/2006/relationships/diagramQuickStyle" Target="../diagrams/quickStyle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bismillah arabic images"/>
          <p:cNvSpPr>
            <a:spLocks noChangeAspect="1" noChangeArrowheads="1"/>
          </p:cNvSpPr>
          <p:nvPr/>
        </p:nvSpPr>
        <p:spPr bwMode="auto">
          <a:xfrm>
            <a:off x="155578" y="-14446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5255" tIns="52627" rIns="105255" bIns="52627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337"/>
            <a:ext cx="6858000" cy="47926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87493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21523943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When you move the </a:t>
            </a:r>
            <a:r>
              <a:rPr lang="en-US" sz="3600" b="1" dirty="0" smtClean="0">
                <a:solidFill>
                  <a:srgbClr val="FF0000"/>
                </a:solidFill>
              </a:rPr>
              <a:t>mouse over a link</a:t>
            </a:r>
            <a:r>
              <a:rPr lang="en-US" sz="3600" b="1" dirty="0" smtClean="0"/>
              <a:t>, two things will normally happen:</a:t>
            </a:r>
          </a:p>
          <a:p>
            <a:pPr lvl="1"/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mouse arrow will turn</a:t>
            </a:r>
            <a:r>
              <a:rPr lang="en-US" b="1" dirty="0" smtClean="0"/>
              <a:t> into a little hand</a:t>
            </a:r>
          </a:p>
          <a:p>
            <a:pPr lvl="1"/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color of the link element </a:t>
            </a:r>
            <a:r>
              <a:rPr lang="en-US" b="1" dirty="0" smtClean="0"/>
              <a:t>will change</a:t>
            </a:r>
          </a:p>
          <a:p>
            <a:endParaRPr lang="en-US" sz="3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1374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21523943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solidFill>
                  <a:srgbClr val="FF0000"/>
                </a:solidFill>
              </a:rPr>
              <a:t>By default, </a:t>
            </a:r>
            <a:r>
              <a:rPr lang="en-US" sz="3400" b="1" dirty="0"/>
              <a:t>links will appear as follows in all browsers:</a:t>
            </a:r>
          </a:p>
          <a:p>
            <a:r>
              <a:rPr lang="en-US" sz="3400" b="1" dirty="0">
                <a:solidFill>
                  <a:srgbClr val="FF0000"/>
                </a:solidFill>
              </a:rPr>
              <a:t>An unvisited </a:t>
            </a:r>
            <a:r>
              <a:rPr lang="en-US" sz="3400" b="1" dirty="0"/>
              <a:t>link is underlined and blue</a:t>
            </a:r>
          </a:p>
          <a:p>
            <a:r>
              <a:rPr lang="en-US" sz="3400" b="1" dirty="0">
                <a:solidFill>
                  <a:srgbClr val="FF0000"/>
                </a:solidFill>
              </a:rPr>
              <a:t>A visited link </a:t>
            </a:r>
            <a:r>
              <a:rPr lang="en-US" sz="3400" b="1" dirty="0"/>
              <a:t>is underlined and purple</a:t>
            </a:r>
          </a:p>
          <a:p>
            <a:r>
              <a:rPr lang="en-US" sz="3400" b="1" dirty="0">
                <a:solidFill>
                  <a:srgbClr val="FF0000"/>
                </a:solidFill>
              </a:rPr>
              <a:t>An active link </a:t>
            </a:r>
            <a:r>
              <a:rPr lang="en-US" sz="3400" b="1" dirty="0"/>
              <a:t>is underlined and red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1374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21523943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solidFill>
                  <a:srgbClr val="FF0000"/>
                </a:solidFill>
              </a:rPr>
              <a:t>For </a:t>
            </a:r>
            <a:r>
              <a:rPr lang="en-US" sz="3400" b="1" dirty="0" smtClean="0">
                <a:solidFill>
                  <a:srgbClr val="FF0000"/>
                </a:solidFill>
              </a:rPr>
              <a:t>visited link</a:t>
            </a:r>
            <a:endParaRPr lang="en-US" sz="3400" b="1" dirty="0">
              <a:solidFill>
                <a:srgbClr val="FF0000"/>
              </a:solidFill>
            </a:endParaRPr>
          </a:p>
          <a:p>
            <a:r>
              <a:rPr lang="en-US" sz="3600" dirty="0" smtClean="0"/>
              <a:t>&lt;body </a:t>
            </a:r>
            <a:r>
              <a:rPr lang="en-US" sz="3600" dirty="0" err="1" smtClean="0"/>
              <a:t>vlink</a:t>
            </a:r>
            <a:r>
              <a:rPr lang="en-US" sz="3600" dirty="0" smtClean="0"/>
              <a:t>=“red”&gt;</a:t>
            </a:r>
          </a:p>
          <a:p>
            <a:r>
              <a:rPr lang="en-US" sz="3400" b="1" dirty="0">
                <a:solidFill>
                  <a:srgbClr val="FF0000"/>
                </a:solidFill>
              </a:rPr>
              <a:t>For </a:t>
            </a:r>
            <a:r>
              <a:rPr lang="en-US" sz="3400" b="1" dirty="0" smtClean="0">
                <a:solidFill>
                  <a:srgbClr val="FF0000"/>
                </a:solidFill>
              </a:rPr>
              <a:t>active link</a:t>
            </a:r>
            <a:endParaRPr lang="en-US" sz="3400" b="1" dirty="0">
              <a:solidFill>
                <a:srgbClr val="FF0000"/>
              </a:solidFill>
            </a:endParaRPr>
          </a:p>
          <a:p>
            <a:r>
              <a:rPr lang="en-US" sz="3600" dirty="0"/>
              <a:t>&lt;body </a:t>
            </a:r>
            <a:r>
              <a:rPr lang="en-US" sz="3600" dirty="0" err="1"/>
              <a:t>a</a:t>
            </a:r>
            <a:r>
              <a:rPr lang="en-US" sz="3600" dirty="0" err="1" smtClean="0"/>
              <a:t>link</a:t>
            </a:r>
            <a:r>
              <a:rPr lang="en-US" sz="3600" dirty="0" smtClean="0"/>
              <a:t>=“pink"&gt;</a:t>
            </a:r>
          </a:p>
          <a:p>
            <a:r>
              <a:rPr lang="en-US" sz="3400" b="1" dirty="0">
                <a:solidFill>
                  <a:srgbClr val="FF0000"/>
                </a:solidFill>
              </a:rPr>
              <a:t>For </a:t>
            </a:r>
            <a:r>
              <a:rPr lang="en-US" sz="3400" b="1" dirty="0" smtClean="0">
                <a:solidFill>
                  <a:srgbClr val="FF0000"/>
                </a:solidFill>
              </a:rPr>
              <a:t>color of link</a:t>
            </a:r>
            <a:endParaRPr lang="en-US" sz="3400" b="1" dirty="0">
              <a:solidFill>
                <a:srgbClr val="FF0000"/>
              </a:solidFill>
            </a:endParaRPr>
          </a:p>
          <a:p>
            <a:r>
              <a:rPr lang="en-US" sz="3600" dirty="0"/>
              <a:t>&lt;body </a:t>
            </a:r>
            <a:r>
              <a:rPr lang="en-US" sz="3600" dirty="0" smtClean="0"/>
              <a:t>link=“</a:t>
            </a:r>
            <a:r>
              <a:rPr lang="en-US" sz="3600" dirty="0" err="1" smtClean="0"/>
              <a:t>ebl</a:t>
            </a:r>
            <a:r>
              <a:rPr lang="en-US" sz="3600" dirty="0" smtClean="0"/>
              <a:t>"&gt;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2890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21523943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72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Example</a:t>
            </a:r>
          </a:p>
          <a:p>
            <a:pPr marL="115888" indent="-115888"/>
            <a:r>
              <a:rPr lang="en-US" sz="3600" dirty="0" smtClean="0"/>
              <a:t>&lt;style&gt;</a:t>
            </a:r>
            <a:br>
              <a:rPr lang="en-US" sz="3600" dirty="0" smtClean="0"/>
            </a:br>
            <a:r>
              <a:rPr lang="en-US" sz="2400" b="1" dirty="0" smtClean="0"/>
              <a:t>a:link </a:t>
            </a:r>
            <a:r>
              <a:rPr lang="en-US" sz="2000" dirty="0" smtClean="0"/>
              <a:t>{</a:t>
            </a:r>
            <a:r>
              <a:rPr lang="en-US" sz="2000" dirty="0" err="1" smtClean="0"/>
              <a:t>color:green</a:t>
            </a:r>
            <a:r>
              <a:rPr lang="en-US" sz="2000" dirty="0" smtClean="0"/>
              <a:t>; background-</a:t>
            </a:r>
            <a:r>
              <a:rPr lang="en-US" sz="2000" dirty="0" err="1" smtClean="0"/>
              <a:t>color:transparent</a:t>
            </a:r>
            <a:r>
              <a:rPr lang="en-US" sz="2000" dirty="0" smtClean="0"/>
              <a:t>; </a:t>
            </a:r>
            <a:r>
              <a:rPr lang="en-US" sz="2000" dirty="0" smtClean="0"/>
              <a:t>text-</a:t>
            </a:r>
            <a:r>
              <a:rPr lang="en-US" sz="2000" dirty="0" err="1" smtClean="0"/>
              <a:t>decoration:none</a:t>
            </a:r>
            <a:r>
              <a:rPr lang="en-US" sz="2000" dirty="0" smtClean="0"/>
              <a:t>}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a:visited</a:t>
            </a:r>
            <a:r>
              <a:rPr lang="en-US" sz="2400" dirty="0" smtClean="0"/>
              <a:t> </a:t>
            </a:r>
            <a:r>
              <a:rPr lang="en-US" sz="2000" dirty="0" smtClean="0"/>
              <a:t>{</a:t>
            </a:r>
            <a:r>
              <a:rPr lang="en-US" sz="2000" dirty="0" err="1" smtClean="0"/>
              <a:t>color:pink</a:t>
            </a:r>
            <a:r>
              <a:rPr lang="en-US" sz="2000" dirty="0" smtClean="0"/>
              <a:t>; background-</a:t>
            </a:r>
            <a:r>
              <a:rPr lang="en-US" sz="2000" dirty="0" err="1" smtClean="0"/>
              <a:t>color:transparent</a:t>
            </a:r>
            <a:r>
              <a:rPr lang="en-US" sz="2000" dirty="0" smtClean="0"/>
              <a:t>; text-</a:t>
            </a:r>
            <a:r>
              <a:rPr lang="en-US" sz="2000" dirty="0" err="1" smtClean="0"/>
              <a:t>decoration:none</a:t>
            </a:r>
            <a:r>
              <a:rPr lang="en-US" sz="2000" dirty="0" smtClean="0"/>
              <a:t>}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a:hover</a:t>
            </a:r>
            <a:r>
              <a:rPr lang="en-US" sz="2400" dirty="0" smtClean="0"/>
              <a:t> </a:t>
            </a:r>
            <a:r>
              <a:rPr lang="en-US" sz="2000" dirty="0" smtClean="0"/>
              <a:t>{</a:t>
            </a:r>
            <a:r>
              <a:rPr lang="en-US" sz="2000" dirty="0" err="1" smtClean="0"/>
              <a:t>color:red</a:t>
            </a:r>
            <a:r>
              <a:rPr lang="en-US" sz="2000" dirty="0" smtClean="0"/>
              <a:t>; background-</a:t>
            </a:r>
            <a:r>
              <a:rPr lang="en-US" sz="2000" dirty="0" err="1" smtClean="0"/>
              <a:t>color:transparent</a:t>
            </a:r>
            <a:r>
              <a:rPr lang="en-US" sz="2000" dirty="0" smtClean="0"/>
              <a:t>; text-</a:t>
            </a:r>
            <a:r>
              <a:rPr lang="en-US" sz="2000" dirty="0" err="1" smtClean="0"/>
              <a:t>decoration:underline</a:t>
            </a:r>
            <a:r>
              <a:rPr lang="en-US" sz="2000" dirty="0" smtClean="0"/>
              <a:t>}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a:active </a:t>
            </a:r>
            <a:r>
              <a:rPr lang="en-US" sz="2000" dirty="0" err="1" smtClean="0"/>
              <a:t>color:yellow</a:t>
            </a:r>
            <a:r>
              <a:rPr lang="en-US" sz="2000" dirty="0" smtClean="0"/>
              <a:t>; background-</a:t>
            </a:r>
            <a:r>
              <a:rPr lang="en-US" sz="2000" dirty="0" err="1" smtClean="0"/>
              <a:t>color:transparent</a:t>
            </a:r>
            <a:r>
              <a:rPr lang="en-US" sz="2000" dirty="0" smtClean="0"/>
              <a:t>; text-</a:t>
            </a:r>
            <a:r>
              <a:rPr lang="en-US" sz="2000" dirty="0" err="1" smtClean="0"/>
              <a:t>decoration:underline</a:t>
            </a:r>
            <a:r>
              <a:rPr lang="en-US" sz="2000" dirty="0" smtClean="0"/>
              <a:t>}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&lt;/style&gt;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2890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/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b="1" dirty="0" smtClean="0"/>
              <a:t>When </a:t>
            </a:r>
            <a:r>
              <a:rPr lang="en-US" sz="3400" b="1" dirty="0"/>
              <a:t>you link to another page in your own web site, the link is known as an </a:t>
            </a:r>
            <a:r>
              <a:rPr lang="en-US" sz="3400" b="1" dirty="0">
                <a:solidFill>
                  <a:srgbClr val="FF0000"/>
                </a:solidFill>
              </a:rPr>
              <a:t>internal link</a:t>
            </a:r>
          </a:p>
          <a:p>
            <a:r>
              <a:rPr lang="en-US" sz="3400" b="1" dirty="0"/>
              <a:t>When you link to a different site, it is known as an </a:t>
            </a:r>
            <a:r>
              <a:rPr lang="en-US" sz="3400" b="1" dirty="0">
                <a:solidFill>
                  <a:srgbClr val="FF0000"/>
                </a:solidFill>
              </a:rPr>
              <a:t>external </a:t>
            </a:r>
            <a:r>
              <a:rPr lang="en-US" sz="3400" b="1" dirty="0" smtClean="0">
                <a:solidFill>
                  <a:srgbClr val="FF0000"/>
                </a:solidFill>
              </a:rPr>
              <a:t>link</a:t>
            </a:r>
          </a:p>
          <a:p>
            <a:r>
              <a:rPr lang="en-US" sz="3400" b="1" dirty="0"/>
              <a:t>Some other form of links are also discuss in this lecture.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78781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79886313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b="1" dirty="0" smtClean="0"/>
              <a:t>Anything </a:t>
            </a:r>
            <a:r>
              <a:rPr lang="en-US" sz="3400" b="1" dirty="0"/>
              <a:t>between the opening </a:t>
            </a:r>
            <a:r>
              <a:rPr lang="en-US" sz="3400" b="1" dirty="0">
                <a:solidFill>
                  <a:srgbClr val="FF0000"/>
                </a:solidFill>
              </a:rPr>
              <a:t>&lt;a&gt; </a:t>
            </a:r>
            <a:r>
              <a:rPr lang="en-US" sz="3400" b="1" dirty="0"/>
              <a:t>tag and the closing </a:t>
            </a:r>
            <a:r>
              <a:rPr lang="en-US" sz="3400" b="1" dirty="0">
                <a:solidFill>
                  <a:srgbClr val="FF0000"/>
                </a:solidFill>
              </a:rPr>
              <a:t>&lt;/a&gt; </a:t>
            </a:r>
            <a:r>
              <a:rPr lang="en-US" sz="3400" b="1" dirty="0"/>
              <a:t>tag becomes part of the link that users can click in a </a:t>
            </a:r>
            <a:r>
              <a:rPr lang="en-US" sz="3400" b="1" dirty="0" smtClean="0"/>
              <a:t>browser</a:t>
            </a:r>
          </a:p>
          <a:p>
            <a:r>
              <a:rPr lang="en-US" sz="3400" b="1" dirty="0">
                <a:solidFill>
                  <a:srgbClr val="FF0000"/>
                </a:solidFill>
              </a:rPr>
              <a:t>A Local link uses </a:t>
            </a:r>
            <a:r>
              <a:rPr lang="en-US" sz="3400" b="1" dirty="0"/>
              <a:t>a page name (including sub-directories if needed) as the target. It is “local” to the current server.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/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r>
              <a:rPr lang="en-US" sz="3400" b="1" dirty="0">
                <a:solidFill>
                  <a:srgbClr val="FF0000"/>
                </a:solidFill>
              </a:rPr>
              <a:t>H</a:t>
            </a:r>
            <a:r>
              <a:rPr lang="en-US" sz="3400" b="1" dirty="0" smtClean="0">
                <a:solidFill>
                  <a:srgbClr val="FF0000"/>
                </a:solidFill>
              </a:rPr>
              <a:t>ref</a:t>
            </a:r>
            <a:r>
              <a:rPr lang="en-US" sz="3400" b="1" dirty="0" smtClean="0"/>
              <a:t> </a:t>
            </a:r>
          </a:p>
          <a:p>
            <a:r>
              <a:rPr lang="en-US" sz="3400" b="1" dirty="0">
                <a:solidFill>
                  <a:srgbClr val="FF0000"/>
                </a:solidFill>
              </a:rPr>
              <a:t>href</a:t>
            </a:r>
            <a:r>
              <a:rPr lang="en-US" sz="3400" b="1" dirty="0"/>
              <a:t> attribute specifies the URL of the page the link goes to.</a:t>
            </a:r>
          </a:p>
          <a:p>
            <a:r>
              <a:rPr lang="en-US" sz="3400" b="1" dirty="0"/>
              <a:t>If the </a:t>
            </a:r>
            <a:r>
              <a:rPr lang="en-US" sz="3400" b="1" dirty="0">
                <a:solidFill>
                  <a:srgbClr val="FF0000"/>
                </a:solidFill>
              </a:rPr>
              <a:t>href attribute is not present</a:t>
            </a:r>
            <a:r>
              <a:rPr lang="en-US" sz="3400" b="1" dirty="0"/>
              <a:t>, the &lt;a&gt; tag is not a hyperlink.</a:t>
            </a:r>
          </a:p>
          <a:p>
            <a:endParaRPr lang="en-US" sz="3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29091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/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458200" cy="4602163"/>
          </a:xfrm>
        </p:spPr>
        <p:txBody>
          <a:bodyPr>
            <a:normAutofit fontScale="92500" lnSpcReduction="10000"/>
          </a:bodyPr>
          <a:lstStyle/>
          <a:p>
            <a:r>
              <a:rPr lang="en-US" sz="3400" b="1" dirty="0">
                <a:solidFill>
                  <a:srgbClr val="FF0000"/>
                </a:solidFill>
              </a:rPr>
              <a:t>H</a:t>
            </a:r>
            <a:r>
              <a:rPr lang="en-US" sz="3400" b="1" dirty="0" smtClean="0">
                <a:solidFill>
                  <a:srgbClr val="FF0000"/>
                </a:solidFill>
              </a:rPr>
              <a:t>ref</a:t>
            </a:r>
            <a:r>
              <a:rPr lang="en-US" sz="3400" b="1" dirty="0" smtClean="0"/>
              <a:t> </a:t>
            </a:r>
          </a:p>
          <a:p>
            <a:r>
              <a:rPr lang="en-US" sz="3400" b="1" dirty="0" smtClean="0"/>
              <a:t>URL used in Href can be</a:t>
            </a:r>
          </a:p>
          <a:p>
            <a:pPr fontAlgn="t"/>
            <a:r>
              <a:rPr lang="en-US" sz="3400" b="1" dirty="0"/>
              <a:t>The URL of the </a:t>
            </a:r>
            <a:r>
              <a:rPr lang="en-US" sz="3400" b="1" dirty="0" smtClean="0"/>
              <a:t>link. Possible </a:t>
            </a:r>
            <a:r>
              <a:rPr lang="en-US" sz="3400" b="1" dirty="0"/>
              <a:t>values:</a:t>
            </a:r>
          </a:p>
          <a:p>
            <a:pPr fontAlgn="t"/>
            <a:r>
              <a:rPr lang="en-US" sz="3400" b="1" dirty="0">
                <a:solidFill>
                  <a:srgbClr val="FF0000"/>
                </a:solidFill>
              </a:rPr>
              <a:t>An absolute </a:t>
            </a:r>
            <a:r>
              <a:rPr lang="en-US" sz="3400" b="1" dirty="0" smtClean="0">
                <a:solidFill>
                  <a:srgbClr val="FF0000"/>
                </a:solidFill>
              </a:rPr>
              <a:t>URL (external) </a:t>
            </a:r>
            <a:endParaRPr lang="en-US" sz="3400" b="1" dirty="0" smtClean="0"/>
          </a:p>
          <a:p>
            <a:pPr fontAlgn="t"/>
            <a:r>
              <a:rPr lang="en-US" sz="3400" b="1" dirty="0" smtClean="0"/>
              <a:t> </a:t>
            </a:r>
            <a:r>
              <a:rPr lang="en-US" sz="3400" b="1" dirty="0"/>
              <a:t>points to another web site (like href="http://www.example.com/default.htm")</a:t>
            </a:r>
          </a:p>
          <a:p>
            <a:pPr fontAlgn="t"/>
            <a:r>
              <a:rPr lang="en-US" sz="3400" b="1" dirty="0">
                <a:solidFill>
                  <a:srgbClr val="FF0000"/>
                </a:solidFill>
              </a:rPr>
              <a:t>A relative URL </a:t>
            </a:r>
            <a:r>
              <a:rPr lang="en-US" sz="3400" b="1" dirty="0" smtClean="0">
                <a:solidFill>
                  <a:srgbClr val="FF0000"/>
                </a:solidFill>
              </a:rPr>
              <a:t>(local) </a:t>
            </a:r>
            <a:r>
              <a:rPr lang="en-US" sz="3400" b="1" dirty="0" smtClean="0"/>
              <a:t>– </a:t>
            </a:r>
          </a:p>
          <a:p>
            <a:pPr fontAlgn="t"/>
            <a:r>
              <a:rPr lang="en-US" sz="3400" b="1" dirty="0" smtClean="0"/>
              <a:t>points </a:t>
            </a:r>
            <a:r>
              <a:rPr lang="en-US" sz="3400" b="1" dirty="0"/>
              <a:t>to a file within a web site (like href="</a:t>
            </a:r>
            <a:r>
              <a:rPr lang="en-US" sz="3400" b="1" dirty="0" smtClean="0"/>
              <a:t>default.html")</a:t>
            </a:r>
            <a:endParaRPr lang="en-US" sz="3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5786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/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382000" cy="4495800"/>
          </a:xfrm>
        </p:spPr>
        <p:txBody>
          <a:bodyPr>
            <a:normAutofit/>
          </a:bodyPr>
          <a:lstStyle/>
          <a:p>
            <a:r>
              <a:rPr lang="en-US" sz="3400" b="1" dirty="0">
                <a:solidFill>
                  <a:srgbClr val="FF0000"/>
                </a:solidFill>
              </a:rPr>
              <a:t>H</a:t>
            </a:r>
            <a:r>
              <a:rPr lang="en-US" sz="3400" b="1" dirty="0" smtClean="0">
                <a:solidFill>
                  <a:srgbClr val="FF0000"/>
                </a:solidFill>
              </a:rPr>
              <a:t>ref</a:t>
            </a:r>
            <a:r>
              <a:rPr lang="en-US" sz="3400" b="1" dirty="0" smtClean="0"/>
              <a:t> </a:t>
            </a:r>
          </a:p>
          <a:p>
            <a:r>
              <a:rPr lang="en-US" sz="3400" b="1" dirty="0" smtClean="0"/>
              <a:t>URL used in Href can be</a:t>
            </a:r>
          </a:p>
          <a:p>
            <a:pPr fontAlgn="t"/>
            <a:r>
              <a:rPr lang="en-US" sz="3400" b="1" dirty="0"/>
              <a:t>Link to an element with a specified id within the page (like </a:t>
            </a:r>
            <a:r>
              <a:rPr lang="en-US" sz="3400" b="1" dirty="0">
                <a:solidFill>
                  <a:srgbClr val="FF0000"/>
                </a:solidFill>
              </a:rPr>
              <a:t>href="#to</a:t>
            </a:r>
            <a:r>
              <a:rPr lang="en-US" sz="3400" b="1" dirty="0"/>
              <a:t>p")</a:t>
            </a:r>
          </a:p>
          <a:p>
            <a:pPr fontAlgn="t"/>
            <a:r>
              <a:rPr lang="en-US" sz="3400" b="1" dirty="0" smtClean="0"/>
              <a:t>A </a:t>
            </a:r>
            <a:r>
              <a:rPr lang="en-US" sz="3400" b="1" dirty="0"/>
              <a:t>script (like href="javascript:alert('Hello</a:t>
            </a:r>
            <a:r>
              <a:rPr lang="en-US" sz="3400" b="1" dirty="0" smtClean="0"/>
              <a:t>');")</a:t>
            </a:r>
            <a:endParaRPr lang="en-US" sz="3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2181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429276501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r>
              <a:rPr lang="en-US" sz="3400" b="1" dirty="0"/>
              <a:t>To link </a:t>
            </a:r>
            <a:r>
              <a:rPr lang="en-US" sz="3400" b="1" dirty="0">
                <a:solidFill>
                  <a:srgbClr val="FF0000"/>
                </a:solidFill>
              </a:rPr>
              <a:t>another pa</a:t>
            </a:r>
            <a:r>
              <a:rPr lang="en-US" sz="3400" b="1" dirty="0"/>
              <a:t>ge, </a:t>
            </a:r>
            <a:r>
              <a:rPr lang="en-US" sz="3400" b="1" dirty="0">
                <a:solidFill>
                  <a:srgbClr val="FF0000"/>
                </a:solidFill>
              </a:rPr>
              <a:t>href</a:t>
            </a:r>
            <a:r>
              <a:rPr lang="en-US" sz="3400" b="1" dirty="0"/>
              <a:t> attribute of opening tag of </a:t>
            </a:r>
            <a:r>
              <a:rPr lang="en-US" sz="3400" b="1" dirty="0">
                <a:solidFill>
                  <a:srgbClr val="FF0000"/>
                </a:solidFill>
              </a:rPr>
              <a:t>&lt;a&gt; </a:t>
            </a:r>
            <a:r>
              <a:rPr lang="en-US" sz="3400" b="1" dirty="0"/>
              <a:t>is used</a:t>
            </a:r>
          </a:p>
          <a:p>
            <a:r>
              <a:rPr lang="en-US" sz="3400" b="1" dirty="0"/>
              <a:t>the </a:t>
            </a:r>
            <a:r>
              <a:rPr lang="en-US" sz="3400" b="1" dirty="0">
                <a:solidFill>
                  <a:srgbClr val="FF0000"/>
                </a:solidFill>
              </a:rPr>
              <a:t>value</a:t>
            </a:r>
            <a:r>
              <a:rPr lang="en-US" sz="3400" b="1" dirty="0"/>
              <a:t> of the href attribute is the </a:t>
            </a:r>
            <a:r>
              <a:rPr lang="en-US" sz="3400" b="1" dirty="0">
                <a:solidFill>
                  <a:srgbClr val="FF0000"/>
                </a:solidFill>
              </a:rPr>
              <a:t>name of the file</a:t>
            </a:r>
            <a:r>
              <a:rPr lang="en-US" sz="3400" b="1" dirty="0"/>
              <a:t> you are linking </a:t>
            </a:r>
            <a:r>
              <a:rPr lang="en-US" sz="3400" b="1" dirty="0" smtClean="0"/>
              <a:t>to</a:t>
            </a:r>
          </a:p>
          <a:p>
            <a:r>
              <a:rPr lang="en-US" sz="3400" b="1" dirty="0" smtClean="0">
                <a:solidFill>
                  <a:srgbClr val="FF0000"/>
                </a:solidFill>
              </a:rPr>
              <a:t>For example: </a:t>
            </a:r>
          </a:p>
          <a:p>
            <a:r>
              <a:rPr lang="en-US" sz="3400" b="1" dirty="0" smtClean="0"/>
              <a:t>&lt;</a:t>
            </a:r>
            <a:r>
              <a:rPr lang="en-US" sz="3400" b="1" dirty="0"/>
              <a:t>a href=“abc.html”&gt; Click here &lt;/a&gt;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val="221533920"/>
              </p:ext>
            </p:extLst>
          </p:nvPr>
        </p:nvGraphicFramePr>
        <p:xfrm>
          <a:off x="609600" y="1752600"/>
          <a:ext cx="8015748" cy="2212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ounded Rectangle 4"/>
          <p:cNvSpPr/>
          <p:nvPr/>
        </p:nvSpPr>
        <p:spPr>
          <a:xfrm>
            <a:off x="591943" y="3792343"/>
            <a:ext cx="7655314" cy="108216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90500" tIns="190500" rIns="190500" bIns="190500" numCol="1" spcCol="1270" anchor="ctr" anchorCtr="0">
            <a:noAutofit/>
          </a:bodyPr>
          <a:lstStyle/>
          <a:p>
            <a:pPr lvl="0" algn="l" defTabSz="22225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5000" b="1" kern="1200" smtClean="0"/>
              <a:t>Modeling web applications</a:t>
            </a:r>
            <a:endParaRPr lang="en-US" sz="5000" kern="1200"/>
          </a:p>
        </p:txBody>
      </p:sp>
    </p:spTree>
    <p:extLst>
      <p:ext uri="{BB962C8B-B14F-4D97-AF65-F5344CB8AC3E}">
        <p14:creationId xmlns="" xmlns:p14="http://schemas.microsoft.com/office/powerpoint/2010/main" val="654458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/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3600" b="1" dirty="0"/>
              <a:t>The A stands for </a:t>
            </a:r>
            <a:r>
              <a:rPr lang="en-US" sz="3600" b="1" dirty="0">
                <a:solidFill>
                  <a:srgbClr val="FF0000"/>
                </a:solidFill>
              </a:rPr>
              <a:t>Anchor</a:t>
            </a:r>
            <a:r>
              <a:rPr lang="en-US" sz="3600" b="1" dirty="0"/>
              <a:t>. </a:t>
            </a:r>
            <a:endParaRPr lang="en-US" sz="3600" b="1" dirty="0" smtClean="0"/>
          </a:p>
          <a:p>
            <a:pPr algn="just"/>
            <a:r>
              <a:rPr lang="en-US" sz="3600" b="1" dirty="0" smtClean="0"/>
              <a:t>The anchor </a:t>
            </a:r>
            <a:r>
              <a:rPr lang="en-US" sz="3600" b="1" dirty="0"/>
              <a:t>tag tells the browser to anchor or to attach to something else. Every Anchor tag must have a closing or end tag </a:t>
            </a:r>
            <a:r>
              <a:rPr lang="en-US" sz="3600" b="1" dirty="0">
                <a:solidFill>
                  <a:srgbClr val="FF0000"/>
                </a:solidFill>
              </a:rPr>
              <a:t>(&lt;/A&gt;) </a:t>
            </a:r>
            <a:r>
              <a:rPr lang="en-US" sz="3600" b="1" dirty="0"/>
              <a:t>to signal the end of the anchor. </a:t>
            </a:r>
            <a:endParaRPr lang="en-US" sz="3600" b="1" dirty="0" smtClean="0"/>
          </a:p>
          <a:p>
            <a:pPr algn="just"/>
            <a:r>
              <a:rPr lang="en-US" sz="3600" b="1" dirty="0" smtClean="0"/>
              <a:t>HREF</a:t>
            </a:r>
            <a:r>
              <a:rPr lang="en-US" sz="3600" b="1" dirty="0"/>
              <a:t> stands for </a:t>
            </a:r>
            <a:r>
              <a:rPr lang="en-US" sz="3600" b="1" dirty="0">
                <a:solidFill>
                  <a:srgbClr val="FF0000"/>
                </a:solidFill>
              </a:rPr>
              <a:t>Hypertext REFerence</a:t>
            </a:r>
            <a:r>
              <a:rPr lang="en-US" sz="3600" b="1" dirty="0"/>
              <a:t>. It means that “this is where the link is going to</a:t>
            </a:r>
            <a:r>
              <a:rPr lang="en-US" sz="3600" dirty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7342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341344338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Content Placeholder 5" descr="first - Notepad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4554165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 descr="second - Notepa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447800"/>
            <a:ext cx="8492612" cy="4572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284829458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8" name="Content Placeholder 7" descr="Internal Linking - Google Chrome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80755826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r>
              <a:rPr lang="en-US" sz="3400" b="1" dirty="0">
                <a:latin typeface="Calibri" pitchFamily="34" charset="0"/>
                <a:cs typeface="Calibri" pitchFamily="34" charset="0"/>
              </a:rPr>
              <a:t>To link </a:t>
            </a:r>
            <a:r>
              <a:rPr lang="en-US" sz="3400" b="1" dirty="0" smtClean="0">
                <a:latin typeface="Calibri" pitchFamily="34" charset="0"/>
                <a:cs typeface="Calibri" pitchFamily="34" charset="0"/>
              </a:rPr>
              <a:t>the page of another website, again the </a:t>
            </a:r>
            <a:r>
              <a:rPr lang="en-US" sz="3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href</a:t>
            </a:r>
            <a:r>
              <a:rPr lang="en-US" sz="3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400" b="1" dirty="0">
                <a:latin typeface="Calibri" pitchFamily="34" charset="0"/>
                <a:cs typeface="Calibri" pitchFamily="34" charset="0"/>
              </a:rPr>
              <a:t>attribute of opening tag of </a:t>
            </a:r>
            <a:r>
              <a:rPr lang="en-US" sz="3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&lt;a&gt; </a:t>
            </a:r>
            <a:r>
              <a:rPr lang="en-US" sz="3400" b="1" dirty="0">
                <a:latin typeface="Calibri" pitchFamily="34" charset="0"/>
                <a:cs typeface="Calibri" pitchFamily="34" charset="0"/>
              </a:rPr>
              <a:t>is </a:t>
            </a:r>
            <a:r>
              <a:rPr lang="en-US" sz="3400" b="1" dirty="0" smtClean="0">
                <a:latin typeface="Calibri" pitchFamily="34" charset="0"/>
                <a:cs typeface="Calibri" pitchFamily="34" charset="0"/>
              </a:rPr>
              <a:t>used </a:t>
            </a:r>
          </a:p>
          <a:p>
            <a:r>
              <a:rPr lang="en-US" sz="3400" b="1" dirty="0">
                <a:latin typeface="Calibri" pitchFamily="34" charset="0"/>
                <a:cs typeface="Calibri" pitchFamily="34" charset="0"/>
              </a:rPr>
              <a:t>the value of the</a:t>
            </a:r>
            <a:r>
              <a:rPr lang="en-US" sz="3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href </a:t>
            </a:r>
            <a:r>
              <a:rPr lang="en-US" sz="3400" b="1" dirty="0">
                <a:latin typeface="Calibri" pitchFamily="34" charset="0"/>
                <a:cs typeface="Calibri" pitchFamily="34" charset="0"/>
              </a:rPr>
              <a:t>attribute is the </a:t>
            </a:r>
            <a:r>
              <a:rPr lang="en-US" sz="3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full web address</a:t>
            </a:r>
            <a:r>
              <a:rPr lang="en-US" sz="3400" b="1" dirty="0">
                <a:latin typeface="Calibri" pitchFamily="34" charset="0"/>
                <a:cs typeface="Calibri" pitchFamily="34" charset="0"/>
              </a:rPr>
              <a:t> for the page you want to link to rather than just the </a:t>
            </a:r>
            <a:r>
              <a:rPr lang="en-US" sz="3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filename</a:t>
            </a:r>
          </a:p>
          <a:p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&lt;a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href="https://www.google.com.pk</a:t>
            </a: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"&gt; Click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here &lt;/a&gt;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5711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166210895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4" name="Content Placeholder 3" descr="ext - Notepad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</p:spTree>
    <p:extLst>
      <p:ext uri="{BB962C8B-B14F-4D97-AF65-F5344CB8AC3E}">
        <p14:creationId xmlns:p14="http://schemas.microsoft.com/office/powerpoint/2010/main" xmlns="" val="41002453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16499836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A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directory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is simply another name for a folder on a web site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root directory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(or root folder) is the main directory that holds the whole of your web site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A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subdirectory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is a directory that is within another directory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A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parent directory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is a directory that contains another directory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083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>
            <a:off x="1143000" y="2029691"/>
            <a:ext cx="7086600" cy="3733800"/>
          </a:xfrm>
          <a:prstGeom prst="snip1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Entertainment             </a:t>
            </a:r>
          </a:p>
          <a:p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                                   </a:t>
            </a:r>
            <a:r>
              <a:rPr lang="en-US" b="1" dirty="0" smtClean="0">
                <a:solidFill>
                  <a:srgbClr val="FF0000"/>
                </a:solidFill>
              </a:rPr>
              <a:t>index.html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Snip Single Corner Rectangle 6"/>
          <p:cNvSpPr/>
          <p:nvPr/>
        </p:nvSpPr>
        <p:spPr>
          <a:xfrm>
            <a:off x="1447800" y="3124200"/>
            <a:ext cx="3962400" cy="2438400"/>
          </a:xfrm>
          <a:prstGeom prst="snip1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Videos</a:t>
            </a:r>
          </a:p>
          <a:p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             </a:t>
            </a:r>
            <a:r>
              <a:rPr lang="en-US" b="1" dirty="0" smtClean="0">
                <a:solidFill>
                  <a:srgbClr val="FF0000"/>
                </a:solidFill>
              </a:rPr>
              <a:t>    videos.html</a:t>
            </a:r>
            <a:r>
              <a:rPr lang="en-US" b="1" dirty="0" smtClean="0">
                <a:solidFill>
                  <a:schemeClr val="tx1"/>
                </a:solidFill>
              </a:rPr>
              <a:t> 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Snip Single Corner Rectangle 7"/>
          <p:cNvSpPr/>
          <p:nvPr/>
        </p:nvSpPr>
        <p:spPr>
          <a:xfrm>
            <a:off x="1600200" y="4076700"/>
            <a:ext cx="3581400" cy="1333500"/>
          </a:xfrm>
          <a:prstGeom prst="snip1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Films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                    </a:t>
            </a:r>
            <a:r>
              <a:rPr lang="en-US" b="1" dirty="0" smtClean="0">
                <a:solidFill>
                  <a:srgbClr val="FF0000"/>
                </a:solidFill>
              </a:rPr>
              <a:t>englishfilms.html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                urdufilms.html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Snip Single Corner Rectangle 9"/>
          <p:cNvSpPr/>
          <p:nvPr/>
        </p:nvSpPr>
        <p:spPr>
          <a:xfrm>
            <a:off x="5638800" y="2590800"/>
            <a:ext cx="2438400" cy="2971800"/>
          </a:xfrm>
          <a:prstGeom prst="snip1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Songs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                  </a:t>
            </a:r>
            <a:r>
              <a:rPr lang="en-US" b="1" dirty="0" smtClean="0">
                <a:solidFill>
                  <a:srgbClr val="FF0000"/>
                </a:solidFill>
              </a:rPr>
              <a:t>audio.html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                  </a:t>
            </a:r>
            <a:r>
              <a:rPr lang="en-US" b="1" dirty="0" smtClean="0">
                <a:solidFill>
                  <a:srgbClr val="FF0000"/>
                </a:solidFill>
              </a:rPr>
              <a:t>video.html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6" name="Elbow Connector 15"/>
          <p:cNvCxnSpPr/>
          <p:nvPr/>
        </p:nvCxnSpPr>
        <p:spPr>
          <a:xfrm>
            <a:off x="2667000" y="2590800"/>
            <a:ext cx="457200" cy="2286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>
            <a:off x="2209801" y="3581399"/>
            <a:ext cx="304799" cy="15759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2209801" y="4343400"/>
            <a:ext cx="457199" cy="3048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438400" y="44958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438400" y="4890655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248400" y="3124200"/>
            <a:ext cx="0" cy="457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248400" y="3318163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248400" y="3560619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Diagram 51"/>
          <p:cNvGraphicFramePr/>
          <p:nvPr>
            <p:extLst>
              <p:ext uri="{D42A27DB-BD31-4B8C-83A1-F6EECF244321}">
                <p14:modId xmlns:p14="http://schemas.microsoft.com/office/powerpoint/2010/main" xmlns="" val="3006667627"/>
              </p:ext>
            </p:extLst>
          </p:nvPr>
        </p:nvGraphicFramePr>
        <p:xfrm>
          <a:off x="609600" y="4270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1167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31056161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Same Directory: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When you want to link to, or include, a resource from the same directory, you can just use the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name of that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file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Subdirectory: </a:t>
            </a: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sub-directory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/…/file-name</a:t>
            </a:r>
          </a:p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Parent directory:       </a:t>
            </a: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../file-name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8830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800" b="1" dirty="0" smtClean="0"/>
              <a:t>&lt;a href=“</a:t>
            </a:r>
            <a:r>
              <a:rPr lang="en-US" sz="2800" b="1" dirty="0" smtClean="0">
                <a:solidFill>
                  <a:srgbClr val="FF0000"/>
                </a:solidFill>
              </a:rPr>
              <a:t>englishfilms.html</a:t>
            </a:r>
            <a:r>
              <a:rPr lang="en-US" sz="2800" b="1" dirty="0" smtClean="0"/>
              <a:t>”&gt;…..&lt;/a&gt;</a:t>
            </a:r>
          </a:p>
          <a:p>
            <a:r>
              <a:rPr lang="en-US" sz="2800" b="1" dirty="0" smtClean="0"/>
              <a:t>&lt;a href=“</a:t>
            </a:r>
            <a:r>
              <a:rPr lang="en-US" sz="2800" b="1" dirty="0">
                <a:solidFill>
                  <a:srgbClr val="FF0000"/>
                </a:solidFill>
              </a:rPr>
              <a:t>V</a:t>
            </a:r>
            <a:r>
              <a:rPr lang="en-US" sz="2800" b="1" dirty="0" smtClean="0">
                <a:solidFill>
                  <a:srgbClr val="FF0000"/>
                </a:solidFill>
              </a:rPr>
              <a:t>ideos/Films/englishfilms.html</a:t>
            </a:r>
            <a:r>
              <a:rPr lang="en-US" sz="2800" b="1" dirty="0" smtClean="0"/>
              <a:t>”&gt;….&lt;/a&gt;</a:t>
            </a:r>
          </a:p>
          <a:p>
            <a:r>
              <a:rPr lang="en-US" sz="2800" b="1" dirty="0" smtClean="0"/>
              <a:t>&lt;a href=“</a:t>
            </a:r>
            <a:r>
              <a:rPr lang="en-US" sz="2800" b="1" dirty="0" smtClean="0">
                <a:solidFill>
                  <a:srgbClr val="FF0000"/>
                </a:solidFill>
              </a:rPr>
              <a:t>../../Songs/audio.html</a:t>
            </a:r>
            <a:r>
              <a:rPr lang="en-US" sz="2800" b="1" dirty="0" smtClean="0"/>
              <a:t>”&gt;….&lt;/a&gt;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>
            <a:off x="685800" y="1451263"/>
            <a:ext cx="7086600" cy="2892137"/>
          </a:xfrm>
          <a:prstGeom prst="snip1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Entertainment             </a:t>
            </a:r>
          </a:p>
          <a:p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                                   </a:t>
            </a:r>
            <a:r>
              <a:rPr lang="en-US" b="1" dirty="0" smtClean="0">
                <a:solidFill>
                  <a:srgbClr val="FF0000"/>
                </a:solidFill>
              </a:rPr>
              <a:t>index.html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Snip Single Corner Rectangle 6"/>
          <p:cNvSpPr/>
          <p:nvPr/>
        </p:nvSpPr>
        <p:spPr>
          <a:xfrm>
            <a:off x="914400" y="2397826"/>
            <a:ext cx="3962400" cy="1813132"/>
          </a:xfrm>
          <a:prstGeom prst="snip1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Videos</a:t>
            </a:r>
          </a:p>
          <a:p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             </a:t>
            </a:r>
            <a:r>
              <a:rPr lang="en-US" b="1" dirty="0" smtClean="0">
                <a:solidFill>
                  <a:srgbClr val="FF0000"/>
                </a:solidFill>
              </a:rPr>
              <a:t>    videos.html</a:t>
            </a:r>
            <a:r>
              <a:rPr lang="en-US" b="1" dirty="0" smtClean="0">
                <a:solidFill>
                  <a:schemeClr val="tx1"/>
                </a:solidFill>
              </a:rPr>
              <a:t> 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Snip Single Corner Rectangle 7"/>
          <p:cNvSpPr/>
          <p:nvPr/>
        </p:nvSpPr>
        <p:spPr>
          <a:xfrm>
            <a:off x="994229" y="3182258"/>
            <a:ext cx="3581400" cy="1028700"/>
          </a:xfrm>
          <a:prstGeom prst="snip1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Films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                    </a:t>
            </a:r>
            <a:r>
              <a:rPr lang="en-US" b="1" dirty="0" smtClean="0">
                <a:solidFill>
                  <a:srgbClr val="FF0000"/>
                </a:solidFill>
              </a:rPr>
              <a:t>englishfilms.html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                urdufilms.html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Snip Single Corner Rectangle 9"/>
          <p:cNvSpPr/>
          <p:nvPr/>
        </p:nvSpPr>
        <p:spPr>
          <a:xfrm>
            <a:off x="5181600" y="1828800"/>
            <a:ext cx="2438400" cy="2362200"/>
          </a:xfrm>
          <a:prstGeom prst="snip1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Songs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                  </a:t>
            </a:r>
            <a:r>
              <a:rPr lang="en-US" b="1" dirty="0" smtClean="0">
                <a:solidFill>
                  <a:srgbClr val="FF0000"/>
                </a:solidFill>
              </a:rPr>
              <a:t>audio.html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                  </a:t>
            </a:r>
            <a:r>
              <a:rPr lang="en-US" b="1" dirty="0" smtClean="0">
                <a:solidFill>
                  <a:srgbClr val="FF0000"/>
                </a:solidFill>
              </a:rPr>
              <a:t>video.html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6" name="Elbow Connector 15"/>
          <p:cNvCxnSpPr/>
          <p:nvPr/>
        </p:nvCxnSpPr>
        <p:spPr>
          <a:xfrm>
            <a:off x="2246087" y="1981200"/>
            <a:ext cx="457200" cy="2286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>
            <a:off x="1629229" y="2819400"/>
            <a:ext cx="304799" cy="15759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1658258" y="3617026"/>
            <a:ext cx="457199" cy="1524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86857" y="3696608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836056" y="4013201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807529" y="2286000"/>
            <a:ext cx="0" cy="457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829300" y="2514600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829300" y="2733304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Diagram 51"/>
          <p:cNvGraphicFramePr/>
          <p:nvPr>
            <p:extLst>
              <p:ext uri="{D42A27DB-BD31-4B8C-83A1-F6EECF244321}">
                <p14:modId xmlns:p14="http://schemas.microsoft.com/office/powerpoint/2010/main" xmlns="" val="2380818555"/>
              </p:ext>
            </p:extLst>
          </p:nvPr>
        </p:nvGraphicFramePr>
        <p:xfrm>
          <a:off x="304800" y="1524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165653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685800" y="2130425"/>
          <a:ext cx="7772400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96184333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Also be called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page jump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, u can make this jump with two simple steps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Step 1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Assign a name to the link you want to reference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E.g.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&lt;A NAME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=”your bookmark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name“&gt;&lt;/A&gt;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6578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/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Step 2</a:t>
            </a:r>
          </a:p>
          <a:p>
            <a:pPr algn="just"/>
            <a:r>
              <a:rPr lang="en-US" b="1" dirty="0"/>
              <a:t>add a link in anyplace in </a:t>
            </a:r>
            <a:r>
              <a:rPr lang="en-US" b="1" dirty="0" smtClean="0"/>
              <a:t>your page </a:t>
            </a:r>
            <a:r>
              <a:rPr lang="en-US" b="1" dirty="0"/>
              <a:t>to let the user move to your </a:t>
            </a:r>
            <a:r>
              <a:rPr lang="en-US" b="1" dirty="0" smtClean="0"/>
              <a:t>bookmark </a:t>
            </a:r>
            <a:r>
              <a:rPr lang="en-US" b="1" dirty="0"/>
              <a:t>point from </a:t>
            </a:r>
            <a:r>
              <a:rPr lang="en-US" b="1" dirty="0" smtClean="0"/>
              <a:t>it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E.g. </a:t>
            </a:r>
            <a:r>
              <a:rPr lang="en-US" b="1" dirty="0"/>
              <a:t>&lt;A HREF</a:t>
            </a:r>
            <a:r>
              <a:rPr lang="en-US" b="1" dirty="0" smtClean="0"/>
              <a:t>=”#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/>
              <a:t>your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smtClean="0"/>
              <a:t>bookmark </a:t>
            </a:r>
            <a:r>
              <a:rPr lang="en-US" b="1" dirty="0"/>
              <a:t>name “&gt; Add the text to be displayed and clicked by the user&lt;/A</a:t>
            </a:r>
            <a:r>
              <a:rPr lang="en-US" b="1" dirty="0" smtClean="0"/>
              <a:t>&gt;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1320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37924664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 descr="inpagelink - Notepad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1647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61089627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3" name="Content Placeholder 2" descr="inpagelink - Notepad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</p:spTree>
    <p:extLst>
      <p:ext uri="{BB962C8B-B14F-4D97-AF65-F5344CB8AC3E}">
        <p14:creationId xmlns:p14="http://schemas.microsoft.com/office/powerpoint/2010/main" xmlns="" val="1799054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74087804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Referring other pages also involves 2 steps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Step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1: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Assign a name to the link</a:t>
            </a:r>
          </a:p>
          <a:p>
            <a:pPr marL="0" indent="0"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e.g. </a:t>
            </a:r>
          </a:p>
          <a:p>
            <a:pPr marL="0" indent="0"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&lt;a name=“location-name”&gt;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Step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Link to that page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 &lt;a href=“</a:t>
            </a:r>
            <a:r>
              <a:rPr lang="en-US" b="1" dirty="0" err="1">
                <a:latin typeface="Calibri" pitchFamily="34" charset="0"/>
                <a:cs typeface="Calibri" pitchFamily="34" charset="0"/>
              </a:rPr>
              <a:t>pagename#location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-name”&gt;….&lt;/a&gt;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2543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 descr="extspecific - Notepad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7774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 descr="inpagelink - Notepad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351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target:</a:t>
            </a:r>
          </a:p>
          <a:p>
            <a:r>
              <a:rPr lang="en-US" dirty="0"/>
              <a:t>The </a:t>
            </a:r>
            <a:r>
              <a:rPr lang="en-US" b="1" dirty="0"/>
              <a:t>target</a:t>
            </a:r>
            <a:r>
              <a:rPr lang="en-US" dirty="0"/>
              <a:t> attribute specifies where to open the linked document.</a:t>
            </a:r>
          </a:p>
          <a:p>
            <a:r>
              <a:rPr lang="en-US" dirty="0"/>
              <a:t>This example will open the linked document in a new browser window or in a new tab</a:t>
            </a:r>
            <a:r>
              <a:rPr lang="en-US" dirty="0" smtClean="0"/>
              <a:t>: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&lt;a href=“abc.html” target=“_blank”&gt;….&lt;/a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2519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target:</a:t>
            </a:r>
          </a:p>
          <a:p>
            <a:r>
              <a:rPr lang="en-US" dirty="0" smtClean="0"/>
              <a:t>Other values of target are:</a:t>
            </a:r>
          </a:p>
          <a:p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03332366"/>
              </p:ext>
            </p:extLst>
          </p:nvPr>
        </p:nvGraphicFramePr>
        <p:xfrm>
          <a:off x="457200" y="2819400"/>
          <a:ext cx="8001000" cy="3641678"/>
        </p:xfrm>
        <a:graphic>
          <a:graphicData uri="http://schemas.openxmlformats.org/drawingml/2006/table">
            <a:tbl>
              <a:tblPr/>
              <a:tblGrid>
                <a:gridCol w="1219200"/>
                <a:gridCol w="6781800"/>
              </a:tblGrid>
              <a:tr h="747942">
                <a:tc>
                  <a:txBody>
                    <a:bodyPr/>
                    <a:lstStyle/>
                    <a:p>
                      <a:pPr lvl="1" algn="l" fontAlgn="t"/>
                      <a:r>
                        <a:rPr lang="en-US" sz="1500" dirty="0">
                          <a:effectLst/>
                        </a:rPr>
                        <a:t>_blank</a:t>
                      </a:r>
                    </a:p>
                  </a:txBody>
                  <a:tcPr marL="63713" marR="63713" marT="63713" marB="637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US" sz="1500" dirty="0">
                          <a:effectLst/>
                        </a:rPr>
                        <a:t>Opens the linked document in a new window or tab</a:t>
                      </a:r>
                    </a:p>
                  </a:txBody>
                  <a:tcPr marL="63713" marR="63713" marT="63713" marB="637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747942">
                <a:tc>
                  <a:txBody>
                    <a:bodyPr/>
                    <a:lstStyle/>
                    <a:p>
                      <a:pPr lvl="1" algn="l" fontAlgn="t"/>
                      <a:r>
                        <a:rPr lang="en-US" sz="1500" dirty="0">
                          <a:effectLst/>
                        </a:rPr>
                        <a:t>_self</a:t>
                      </a:r>
                    </a:p>
                  </a:txBody>
                  <a:tcPr marL="63713" marR="63713" marT="63713" marB="637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US" sz="1500" dirty="0">
                          <a:effectLst/>
                        </a:rPr>
                        <a:t>Opens the linked document in the same frame as it was clicked (this is default)</a:t>
                      </a:r>
                    </a:p>
                  </a:txBody>
                  <a:tcPr marL="63713" marR="63713" marT="63713" marB="637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55269">
                <a:tc>
                  <a:txBody>
                    <a:bodyPr/>
                    <a:lstStyle/>
                    <a:p>
                      <a:pPr lvl="1" algn="l" fontAlgn="t"/>
                      <a:r>
                        <a:rPr lang="en-US" sz="1500" dirty="0">
                          <a:effectLst/>
                        </a:rPr>
                        <a:t>_parent</a:t>
                      </a:r>
                    </a:p>
                  </a:txBody>
                  <a:tcPr marL="63713" marR="63713" marT="63713" marB="637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US" sz="1500" dirty="0">
                          <a:effectLst/>
                        </a:rPr>
                        <a:t>Opens the linked document in the parent </a:t>
                      </a:r>
                      <a:r>
                        <a:rPr lang="en-US" sz="1500" dirty="0" smtClean="0">
                          <a:effectLst/>
                        </a:rPr>
                        <a:t>frame</a:t>
                      </a:r>
                    </a:p>
                    <a:p>
                      <a:pPr lvl="1" algn="l" fontAlgn="t"/>
                      <a:endParaRPr lang="en-US" sz="1500" dirty="0" smtClean="0">
                        <a:effectLst/>
                      </a:endParaRPr>
                    </a:p>
                    <a:p>
                      <a:pPr lvl="1" algn="l" fontAlgn="t"/>
                      <a:endParaRPr lang="en-US" sz="1500" dirty="0">
                        <a:effectLst/>
                      </a:endParaRPr>
                    </a:p>
                  </a:txBody>
                  <a:tcPr marL="63713" marR="63713" marT="63713" marB="637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747942">
                <a:tc>
                  <a:txBody>
                    <a:bodyPr/>
                    <a:lstStyle/>
                    <a:p>
                      <a:pPr lvl="1" algn="l" fontAlgn="t"/>
                      <a:r>
                        <a:rPr lang="en-US" sz="1500" dirty="0">
                          <a:effectLst/>
                        </a:rPr>
                        <a:t>_top</a:t>
                      </a:r>
                    </a:p>
                  </a:txBody>
                  <a:tcPr marL="63713" marR="63713" marT="63713" marB="637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US" sz="1500" dirty="0">
                          <a:effectLst/>
                        </a:rPr>
                        <a:t>Opens the linked document in the full body of the window</a:t>
                      </a:r>
                    </a:p>
                  </a:txBody>
                  <a:tcPr marL="63713" marR="63713" marT="63713" marB="637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55269">
                <a:tc>
                  <a:txBody>
                    <a:bodyPr/>
                    <a:lstStyle/>
                    <a:p>
                      <a:pPr lvl="1" algn="l" fontAlgn="t"/>
                      <a:r>
                        <a:rPr lang="en-US" sz="1500" i="1">
                          <a:effectLst/>
                        </a:rPr>
                        <a:t>framename</a:t>
                      </a:r>
                      <a:endParaRPr lang="en-US" sz="1500">
                        <a:effectLst/>
                      </a:endParaRPr>
                    </a:p>
                  </a:txBody>
                  <a:tcPr marL="63713" marR="63713" marT="63713" marB="637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US" sz="1500" dirty="0">
                          <a:effectLst/>
                        </a:rPr>
                        <a:t>Opens the linked document in a named frame</a:t>
                      </a:r>
                    </a:p>
                  </a:txBody>
                  <a:tcPr marL="63713" marR="63713" marT="63713" marB="637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54888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>
                <a:latin typeface="Calibri" pitchFamily="34" charset="0"/>
                <a:cs typeface="Calibri" pitchFamily="34" charset="0"/>
              </a:rPr>
              <a:t>a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ccesskey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: 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To access the link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&lt;a href=“abc.html” 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accesskey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=“a”&gt;…..&lt;/a&gt;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b="1" dirty="0" err="1">
                <a:latin typeface="Calibri" pitchFamily="34" charset="0"/>
                <a:cs typeface="Calibri" pitchFamily="34" charset="0"/>
              </a:rPr>
              <a:t>tabindex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0" indent="0"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Which index shall be selected 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&lt;a href=“abc.html”  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tabindex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=“1”&gt;….&lt;/a&gt;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title:</a:t>
            </a:r>
          </a:p>
          <a:p>
            <a:pPr marL="0" indent="0"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Show title of link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&lt;a href=“abc.html” title=“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it,s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a link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”&gt;….&lt;/a&gt;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4276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400" b="1" dirty="0" smtClean="0"/>
              <a:t>What is HTML?</a:t>
            </a:r>
            <a:endParaRPr lang="en-US" sz="3400" b="1" dirty="0"/>
          </a:p>
          <a:p>
            <a:r>
              <a:rPr lang="en-US" sz="3400" b="1" dirty="0" smtClean="0"/>
              <a:t>Basic Structure of HTML page</a:t>
            </a:r>
            <a:endParaRPr lang="en-US" sz="3400" b="1" dirty="0"/>
          </a:p>
          <a:p>
            <a:r>
              <a:rPr lang="en-US" sz="3400" b="1" dirty="0" smtClean="0"/>
              <a:t>Body tag attributes</a:t>
            </a:r>
            <a:endParaRPr lang="en-US" sz="3400" b="1" dirty="0"/>
          </a:p>
          <a:p>
            <a:r>
              <a:rPr lang="en-US" sz="3400" b="1" dirty="0" smtClean="0"/>
              <a:t>Text formatting tags</a:t>
            </a:r>
          </a:p>
          <a:p>
            <a:r>
              <a:rPr lang="en-US" sz="3400" b="1" dirty="0" smtClean="0"/>
              <a:t>Lists</a:t>
            </a:r>
            <a:endParaRPr lang="en-US" sz="3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76200"/>
            <a:ext cx="8915400" cy="1295190"/>
            <a:chOff x="21662" y="105"/>
            <a:chExt cx="8915400" cy="1295190"/>
          </a:xfrm>
        </p:grpSpPr>
        <p:sp>
          <p:nvSpPr>
            <p:cNvPr id="9" name="Rounded Rectangle 8"/>
            <p:cNvSpPr/>
            <p:nvPr/>
          </p:nvSpPr>
          <p:spPr>
            <a:xfrm>
              <a:off x="21662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kern="1200" dirty="0" smtClean="0"/>
                <a:t>Summary of </a:t>
              </a:r>
              <a:r>
                <a:rPr lang="en-US" sz="5400" b="1" dirty="0" smtClean="0"/>
                <a:t>Previous</a:t>
              </a:r>
              <a:r>
                <a:rPr lang="en-US" sz="5400" b="1" kern="1200" dirty="0" smtClean="0"/>
                <a:t> Lecture</a:t>
              </a:r>
              <a:endParaRPr lang="en-US" sz="5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838223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70331214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4" name="Content Placeholder 3" descr="attributes - Notepad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</p:spTree>
    <p:extLst>
      <p:ext uri="{BB962C8B-B14F-4D97-AF65-F5344CB8AC3E}">
        <p14:creationId xmlns:p14="http://schemas.microsoft.com/office/powerpoint/2010/main" xmlns="" val="6731523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62531664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Download Link</a:t>
            </a:r>
          </a:p>
          <a:p>
            <a:r>
              <a:rPr lang="en-US" sz="3400" b="1" dirty="0"/>
              <a:t>The download attribute specifies that the target will be downloaded when a user clicks on the hyperlink.</a:t>
            </a:r>
          </a:p>
          <a:p>
            <a:r>
              <a:rPr lang="en-US" sz="3400" b="1" dirty="0"/>
              <a:t>This attribute is only used if the href attribute is set.</a:t>
            </a:r>
          </a:p>
          <a:p>
            <a:r>
              <a:rPr lang="en-US" sz="3400" b="1" dirty="0"/>
              <a:t> There are no restrictions on allowed values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77180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Download Link</a:t>
            </a:r>
          </a:p>
          <a:p>
            <a:r>
              <a:rPr lang="en-US" dirty="0" smtClean="0"/>
              <a:t>This link is not supported in Internet explorer and Safari browser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E.g.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a href="/images/myw3schoolsimage.jpg" download</a:t>
            </a:r>
            <a:r>
              <a:rPr lang="en-US" dirty="0" smtClean="0"/>
              <a:t>&gt;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It can also be written as</a:t>
            </a:r>
          </a:p>
          <a:p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a download="</a:t>
            </a:r>
            <a:r>
              <a:rPr lang="en-US" i="1" dirty="0">
                <a:solidFill>
                  <a:srgbClr val="FF0000"/>
                </a:solidFill>
              </a:rPr>
              <a:t>filename"</a:t>
            </a:r>
            <a:r>
              <a:rPr lang="en-US" dirty="0"/>
              <a:t>&gt;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85370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Mailto: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Is used to send email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E.g.</a:t>
            </a:r>
          </a:p>
          <a:p>
            <a:r>
              <a:rPr lang="pt-BR" dirty="0"/>
              <a:t>&lt;</a:t>
            </a:r>
            <a:r>
              <a:rPr lang="pt-BR" dirty="0">
                <a:solidFill>
                  <a:srgbClr val="FF0000"/>
                </a:solidFill>
              </a:rPr>
              <a:t>a href="mailto:webmaster@example.com"&gt;Jon Doe</a:t>
            </a:r>
            <a:r>
              <a:rPr lang="pt-BR" dirty="0"/>
              <a:t>&lt;/a</a:t>
            </a:r>
            <a:r>
              <a:rPr lang="pt-BR" dirty="0" smtClean="0"/>
              <a:t>&gt;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7559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Mailto Example: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2209800"/>
            <a:ext cx="7081820" cy="3733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4667" y="4780757"/>
            <a:ext cx="3522133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079066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61899594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HTML </a:t>
            </a:r>
            <a:r>
              <a:rPr lang="en-US" b="1" dirty="0" smtClean="0"/>
              <a:t>&lt;a&gt;</a:t>
            </a:r>
            <a:r>
              <a:rPr lang="en-US" dirty="0" smtClean="0"/>
              <a:t> element to define a link</a:t>
            </a:r>
          </a:p>
          <a:p>
            <a:r>
              <a:rPr lang="en-US" dirty="0" smtClean="0"/>
              <a:t>Use the HTML </a:t>
            </a:r>
            <a:r>
              <a:rPr lang="en-US" b="1" dirty="0" smtClean="0"/>
              <a:t>href</a:t>
            </a:r>
            <a:r>
              <a:rPr lang="en-US" dirty="0" smtClean="0"/>
              <a:t> attribute to define the link address</a:t>
            </a:r>
          </a:p>
          <a:p>
            <a:r>
              <a:rPr lang="en-US" dirty="0" smtClean="0"/>
              <a:t>Use the HTML </a:t>
            </a:r>
            <a:r>
              <a:rPr lang="en-US" b="1" dirty="0" smtClean="0"/>
              <a:t>target</a:t>
            </a:r>
            <a:r>
              <a:rPr lang="en-US" dirty="0" smtClean="0"/>
              <a:t> attribute to define where to open the linked document</a:t>
            </a:r>
          </a:p>
          <a:p>
            <a:r>
              <a:rPr lang="en-US" dirty="0" smtClean="0"/>
              <a:t>Use the HTML </a:t>
            </a:r>
            <a:r>
              <a:rPr lang="en-US" b="1" dirty="0" smtClean="0"/>
              <a:t>&lt;img&gt;</a:t>
            </a:r>
            <a:r>
              <a:rPr lang="en-US" dirty="0" smtClean="0"/>
              <a:t> element (inside &lt;a&gt;) to use an image as a link</a:t>
            </a:r>
          </a:p>
          <a:p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2065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61899594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Internal links</a:t>
            </a:r>
          </a:p>
          <a:p>
            <a:r>
              <a:rPr lang="en-US" b="1" dirty="0" smtClean="0"/>
              <a:t>External links</a:t>
            </a:r>
          </a:p>
          <a:p>
            <a:r>
              <a:rPr lang="en-US" b="1" dirty="0" smtClean="0"/>
              <a:t>Directory Structure</a:t>
            </a:r>
          </a:p>
          <a:p>
            <a:r>
              <a:rPr lang="en-US" b="1" dirty="0" smtClean="0"/>
              <a:t>Internal document reference</a:t>
            </a:r>
          </a:p>
          <a:p>
            <a:r>
              <a:rPr lang="en-US" b="1" dirty="0" smtClean="0"/>
              <a:t>Some attributes of &lt;a&gt;</a:t>
            </a:r>
          </a:p>
          <a:p>
            <a:r>
              <a:rPr lang="en-US" b="1" dirty="0" smtClean="0"/>
              <a:t>Other types of links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2065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2" y="23622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8300" b="1" u="sng" dirty="0">
                <a:latin typeface="Bookman Old Style" panose="020506040505050202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2213492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82762680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How to link between pages of your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site (internal links)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How to link to other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sites (external)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How to structure the folders on your web site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Internal document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references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Link attributes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Other Type of links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21523943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solidFill>
                  <a:srgbClr val="FF0000"/>
                </a:solidFill>
              </a:rPr>
              <a:t>HTML links are hyperlinks.</a:t>
            </a:r>
          </a:p>
          <a:p>
            <a:r>
              <a:rPr lang="en-US" sz="3800" b="1" dirty="0" smtClean="0"/>
              <a:t>A </a:t>
            </a:r>
            <a:r>
              <a:rPr lang="en-US" sz="3800" b="1" dirty="0" smtClean="0">
                <a:solidFill>
                  <a:srgbClr val="FF0000"/>
                </a:solidFill>
              </a:rPr>
              <a:t>hyperlink</a:t>
            </a:r>
            <a:r>
              <a:rPr lang="en-US" sz="3800" b="1" dirty="0" smtClean="0"/>
              <a:t> is a text or an image you can click on, and jump to another document</a:t>
            </a:r>
            <a:r>
              <a:rPr lang="en-US" sz="3800" b="1" dirty="0" smtClean="0"/>
              <a:t>.</a:t>
            </a:r>
            <a:r>
              <a:rPr lang="en-US" sz="3800" b="1" dirty="0"/>
              <a:t/>
            </a:r>
            <a:br>
              <a:rPr lang="en-US" sz="3800" b="1" dirty="0"/>
            </a:br>
            <a:endParaRPr lang="en-US" sz="3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21523943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000" b="1" dirty="0" smtClean="0"/>
              <a:t>HTML Links - Syntax</a:t>
            </a:r>
          </a:p>
          <a:p>
            <a:r>
              <a:rPr lang="en-US" sz="4000" dirty="0" smtClean="0"/>
              <a:t>In HTML, links are defined with the </a:t>
            </a:r>
            <a:r>
              <a:rPr lang="en-US" sz="4000" b="1" dirty="0" smtClean="0">
                <a:solidFill>
                  <a:srgbClr val="FF0000"/>
                </a:solidFill>
              </a:rPr>
              <a:t>&lt;a&gt;</a:t>
            </a:r>
            <a:r>
              <a:rPr lang="en-US" sz="4000" dirty="0" smtClean="0"/>
              <a:t> tag:</a:t>
            </a:r>
          </a:p>
          <a:p>
            <a:r>
              <a:rPr lang="en-US" sz="4000" dirty="0" smtClean="0"/>
              <a:t>&lt;a </a:t>
            </a:r>
            <a:r>
              <a:rPr lang="en-US" sz="4000" b="1" dirty="0" smtClean="0"/>
              <a:t>href</a:t>
            </a:r>
            <a:r>
              <a:rPr lang="en-US" sz="4000" dirty="0" smtClean="0"/>
              <a:t>="</a:t>
            </a:r>
            <a:r>
              <a:rPr lang="en-US" sz="4000" i="1" dirty="0" err="1" smtClean="0"/>
              <a:t>url</a:t>
            </a:r>
            <a:r>
              <a:rPr lang="en-US" sz="4000" dirty="0" smtClean="0"/>
              <a:t>"&gt;</a:t>
            </a:r>
            <a:r>
              <a:rPr lang="en-US" sz="4000" b="1" i="1" dirty="0" smtClean="0"/>
              <a:t>link text</a:t>
            </a:r>
            <a:r>
              <a:rPr lang="en-US" sz="4000" dirty="0" smtClean="0"/>
              <a:t>&lt;/a</a:t>
            </a:r>
            <a:r>
              <a:rPr lang="en-US" sz="4000" dirty="0" smtClean="0"/>
              <a:t>&gt;</a:t>
            </a:r>
          </a:p>
          <a:p>
            <a:endParaRPr lang="en-US" sz="4000" dirty="0" smtClean="0"/>
          </a:p>
          <a:p>
            <a:r>
              <a:rPr lang="en-US" sz="4000" dirty="0" smtClean="0"/>
              <a:t>The </a:t>
            </a:r>
            <a:r>
              <a:rPr lang="en-US" sz="4000" b="1" dirty="0" smtClean="0"/>
              <a:t>href</a:t>
            </a:r>
            <a:r>
              <a:rPr lang="en-US" sz="4000" dirty="0" smtClean="0"/>
              <a:t> attribute specifies the destination address </a:t>
            </a:r>
            <a:r>
              <a:rPr lang="en-US" sz="4000" dirty="0" smtClean="0"/>
              <a:t>.</a:t>
            </a:r>
          </a:p>
          <a:p>
            <a:r>
              <a:rPr lang="en-US" sz="3600" dirty="0" smtClean="0"/>
              <a:t>The </a:t>
            </a:r>
            <a:r>
              <a:rPr lang="en-US" sz="3600" b="1" dirty="0" smtClean="0"/>
              <a:t>link text</a:t>
            </a:r>
            <a:r>
              <a:rPr lang="en-US" sz="3600" dirty="0" smtClean="0"/>
              <a:t> is the visible part </a:t>
            </a:r>
            <a:endParaRPr lang="en-US" sz="4000" dirty="0" smtClean="0"/>
          </a:p>
          <a:p>
            <a:pPr>
              <a:buNone/>
            </a:pPr>
            <a:r>
              <a:rPr lang="en-US" sz="3800" b="1" dirty="0"/>
              <a:t/>
            </a:r>
            <a:br>
              <a:rPr lang="en-US" sz="3800" b="1" dirty="0"/>
            </a:br>
            <a:endParaRPr lang="en-US" sz="3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21523943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HTML Links </a:t>
            </a:r>
            <a:r>
              <a:rPr lang="en-US" sz="4000" b="1" dirty="0" smtClean="0"/>
              <a:t>– </a:t>
            </a:r>
            <a:r>
              <a:rPr lang="en-US" sz="4000" b="1" dirty="0" smtClean="0"/>
              <a:t>Example</a:t>
            </a:r>
          </a:p>
          <a:p>
            <a:r>
              <a:rPr lang="en-US" sz="4000" dirty="0" smtClean="0"/>
              <a:t>&lt;</a:t>
            </a:r>
            <a:r>
              <a:rPr lang="en-US" sz="4000" dirty="0" smtClean="0"/>
              <a:t>a href="http://www.w3schools.com/html/"&gt;Visit our HTML tutorial&lt;/a&gt;</a:t>
            </a:r>
            <a:r>
              <a:rPr lang="en-US" sz="3800" b="1" dirty="0"/>
              <a:t/>
            </a:r>
            <a:br>
              <a:rPr lang="en-US" sz="3800" b="1" dirty="0"/>
            </a:br>
            <a:endParaRPr lang="en-US" sz="38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21523943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b="1" dirty="0"/>
              <a:t>The </a:t>
            </a:r>
            <a:r>
              <a:rPr lang="en-US" sz="3400" b="1" dirty="0">
                <a:solidFill>
                  <a:srgbClr val="FF0000"/>
                </a:solidFill>
              </a:rPr>
              <a:t>crux</a:t>
            </a:r>
            <a:r>
              <a:rPr lang="en-US" sz="3400" b="1" dirty="0"/>
              <a:t> of HTML is its capability </a:t>
            </a:r>
            <a:r>
              <a:rPr lang="en-US" sz="3400" b="1" dirty="0">
                <a:solidFill>
                  <a:srgbClr val="FF0000"/>
                </a:solidFill>
              </a:rPr>
              <a:t>to reference </a:t>
            </a:r>
            <a:r>
              <a:rPr lang="en-US" sz="3400" b="1" dirty="0"/>
              <a:t>countless other pieces of information easily on </a:t>
            </a:r>
            <a:r>
              <a:rPr lang="en-US" sz="3400" b="1" dirty="0">
                <a:solidFill>
                  <a:srgbClr val="FF0000"/>
                </a:solidFill>
              </a:rPr>
              <a:t>the internet</a:t>
            </a:r>
          </a:p>
          <a:p>
            <a:r>
              <a:rPr lang="en-US" sz="3400" b="1" dirty="0"/>
              <a:t>A hyperlink is a text or an image you can click on, and jump to another document.</a:t>
            </a:r>
          </a:p>
          <a:p>
            <a:r>
              <a:rPr lang="en-US" sz="3400" b="1" dirty="0"/>
              <a:t>In HTML, links are defined with the </a:t>
            </a:r>
            <a:r>
              <a:rPr lang="en-US" sz="3400" b="1" dirty="0">
                <a:solidFill>
                  <a:srgbClr val="FF0000"/>
                </a:solidFill>
              </a:rPr>
              <a:t>&lt;a&gt;&lt;/a&gt;</a:t>
            </a:r>
            <a:r>
              <a:rPr lang="en-US" sz="3400" b="1" dirty="0"/>
              <a:t> tag</a:t>
            </a:r>
            <a:br>
              <a:rPr lang="en-US" sz="3400" b="1" dirty="0"/>
            </a:br>
            <a:endParaRPr lang="en-US" sz="3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1296</Words>
  <Application>Microsoft Office PowerPoint</Application>
  <PresentationFormat>On-screen Show (4:3)</PresentationFormat>
  <Paragraphs>266</Paragraphs>
  <Slides>47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THANK YOU</vt:lpstr>
    </vt:vector>
  </TitlesOfParts>
  <Company>library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basharat</dc:creator>
  <cp:lastModifiedBy>NTS</cp:lastModifiedBy>
  <cp:revision>397</cp:revision>
  <dcterms:created xsi:type="dcterms:W3CDTF">2012-07-02T06:31:41Z</dcterms:created>
  <dcterms:modified xsi:type="dcterms:W3CDTF">2016-02-02T13:01:34Z</dcterms:modified>
</cp:coreProperties>
</file>