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drawing15.xml" ContentType="application/vnd.ms-office.drawingml.diagramDrawing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colors35.xml" ContentType="application/vnd.openxmlformats-officedocument.drawingml.diagramColors+xml"/>
  <Override PartName="/ppt/diagrams/drawing22.xml" ContentType="application/vnd.ms-office.drawingml.diagramDrawing+xml"/>
  <Override PartName="/ppt/diagrams/drawing11.xml" ContentType="application/vnd.ms-office.drawingml.diagramDrawing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drawing23.xml" ContentType="application/vnd.ms-office.drawingml.diagramDrawing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drawing12.xml" ContentType="application/vnd.ms-office.drawingml.diagramDrawing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drawing17.xml" ContentType="application/vnd.ms-office.drawingml.diagramDrawing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drawing13.xml" ContentType="application/vnd.ms-office.drawingml.diagramDrawing+xml"/>
  <Override PartName="/ppt/diagrams/drawing24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44" r:id="rId2"/>
    <p:sldId id="345" r:id="rId3"/>
    <p:sldId id="256" r:id="rId4"/>
    <p:sldId id="314" r:id="rId5"/>
    <p:sldId id="285" r:id="rId6"/>
    <p:sldId id="258" r:id="rId7"/>
    <p:sldId id="328" r:id="rId8"/>
    <p:sldId id="346" r:id="rId9"/>
    <p:sldId id="347" r:id="rId10"/>
    <p:sldId id="334" r:id="rId11"/>
    <p:sldId id="335" r:id="rId12"/>
    <p:sldId id="299" r:id="rId13"/>
    <p:sldId id="315" r:id="rId14"/>
    <p:sldId id="298" r:id="rId15"/>
    <p:sldId id="330" r:id="rId16"/>
    <p:sldId id="331" r:id="rId17"/>
    <p:sldId id="333" r:id="rId18"/>
    <p:sldId id="348" r:id="rId19"/>
    <p:sldId id="349" r:id="rId20"/>
    <p:sldId id="300" r:id="rId21"/>
    <p:sldId id="332" r:id="rId22"/>
    <p:sldId id="301" r:id="rId23"/>
    <p:sldId id="316" r:id="rId24"/>
    <p:sldId id="320" r:id="rId25"/>
    <p:sldId id="321" r:id="rId26"/>
    <p:sldId id="302" r:id="rId27"/>
    <p:sldId id="317" r:id="rId28"/>
    <p:sldId id="318" r:id="rId29"/>
    <p:sldId id="319" r:id="rId30"/>
    <p:sldId id="305" r:id="rId31"/>
    <p:sldId id="322" r:id="rId32"/>
    <p:sldId id="306" r:id="rId33"/>
    <p:sldId id="307" r:id="rId34"/>
    <p:sldId id="337" r:id="rId35"/>
    <p:sldId id="336" r:id="rId36"/>
    <p:sldId id="324" r:id="rId37"/>
    <p:sldId id="309" r:id="rId38"/>
    <p:sldId id="338" r:id="rId39"/>
    <p:sldId id="339" r:id="rId40"/>
    <p:sldId id="310" r:id="rId41"/>
    <p:sldId id="325" r:id="rId42"/>
    <p:sldId id="311" r:id="rId43"/>
    <p:sldId id="342" r:id="rId44"/>
    <p:sldId id="341" r:id="rId45"/>
    <p:sldId id="312" r:id="rId46"/>
    <p:sldId id="340" r:id="rId47"/>
    <p:sldId id="326" r:id="rId48"/>
    <p:sldId id="350" r:id="rId49"/>
    <p:sldId id="34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0D75FA5D-8600-406D-9489-435EA4F78E95}">
          <p14:sldIdLst>
            <p14:sldId id="256"/>
            <p14:sldId id="314"/>
            <p14:sldId id="285"/>
            <p14:sldId id="258"/>
            <p14:sldId id="328"/>
            <p14:sldId id="329"/>
            <p14:sldId id="334"/>
            <p14:sldId id="335"/>
            <p14:sldId id="299"/>
            <p14:sldId id="315"/>
            <p14:sldId id="298"/>
            <p14:sldId id="330"/>
            <p14:sldId id="331"/>
            <p14:sldId id="333"/>
            <p14:sldId id="300"/>
            <p14:sldId id="332"/>
            <p14:sldId id="301"/>
            <p14:sldId id="316"/>
            <p14:sldId id="320"/>
            <p14:sldId id="321"/>
            <p14:sldId id="302"/>
            <p14:sldId id="317"/>
            <p14:sldId id="318"/>
            <p14:sldId id="319"/>
            <p14:sldId id="305"/>
            <p14:sldId id="322"/>
            <p14:sldId id="306"/>
          </p14:sldIdLst>
        </p14:section>
        <p14:section name="Untitled Section" id="{9D65C9B4-8F73-4BC1-95D4-B02202BB2EE4}">
          <p14:sldIdLst>
            <p14:sldId id="307"/>
            <p14:sldId id="337"/>
            <p14:sldId id="336"/>
            <p14:sldId id="324"/>
            <p14:sldId id="309"/>
            <p14:sldId id="338"/>
            <p14:sldId id="339"/>
            <p14:sldId id="310"/>
            <p14:sldId id="325"/>
            <p14:sldId id="311"/>
            <p14:sldId id="342"/>
            <p14:sldId id="341"/>
            <p14:sldId id="312"/>
            <p14:sldId id="340"/>
            <p14:sldId id="326"/>
            <p14:sldId id="34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88" autoAdjust="0"/>
    <p:restoredTop sz="94660"/>
  </p:normalViewPr>
  <p:slideViewPr>
    <p:cSldViewPr>
      <p:cViewPr>
        <p:scale>
          <a:sx n="75" d="100"/>
          <a:sy n="75" d="100"/>
        </p:scale>
        <p:origin x="-135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08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DEBDC3E0-029F-45C8-BBCE-EAC77F3B7143}" type="presOf" srcId="{1A4D2600-6C97-4F32-B00F-D96585924F45}" destId="{FE07BE64-8717-48DF-AE6A-829B547CC5F7}" srcOrd="0" destOrd="0" presId="urn:microsoft.com/office/officeart/2005/8/layout/vList2"/>
    <dgm:cxn modelId="{CEEEA368-4E34-4A44-9B8F-2318F482D94B}" type="presOf" srcId="{FD71A567-23F0-42D0-A2E6-3886C0DAA8C4}" destId="{A066085A-9674-46E4-B0BF-D0C728A69A1C}" srcOrd="0" destOrd="0" presId="urn:microsoft.com/office/officeart/2005/8/layout/vList2"/>
    <dgm:cxn modelId="{3A92E183-9D84-491D-BF51-024A8C7EC77F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59A464-B95E-4DA1-B0E8-A4CC2614C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A6E844-C512-4439-A0E9-9FCE1135AA58}">
      <dgm:prSet/>
      <dgm:spPr/>
      <dgm:t>
        <a:bodyPr/>
        <a:lstStyle/>
        <a:p>
          <a:pPr rtl="0"/>
          <a:r>
            <a:rPr lang="en-US" b="1" dirty="0" smtClean="0"/>
            <a:t>1. Adding images to web pages</a:t>
          </a:r>
          <a:endParaRPr lang="en-US" dirty="0"/>
        </a:p>
      </dgm:t>
    </dgm:pt>
    <dgm:pt modelId="{48632EFB-7168-4606-BE25-D74668E45107}" type="parTrans" cxnId="{97616DFF-37E4-42FC-A0EE-F5AC38D2765F}">
      <dgm:prSet/>
      <dgm:spPr/>
      <dgm:t>
        <a:bodyPr/>
        <a:lstStyle/>
        <a:p>
          <a:endParaRPr lang="en-US"/>
        </a:p>
      </dgm:t>
    </dgm:pt>
    <dgm:pt modelId="{C148FB40-1F04-46D0-A26D-4902EBD07BEC}" type="sibTrans" cxnId="{97616DFF-37E4-42FC-A0EE-F5AC38D2765F}">
      <dgm:prSet/>
      <dgm:spPr/>
      <dgm:t>
        <a:bodyPr/>
        <a:lstStyle/>
        <a:p>
          <a:endParaRPr lang="en-US"/>
        </a:p>
      </dgm:t>
    </dgm:pt>
    <dgm:pt modelId="{C6A13375-1F75-41F0-A942-048186BB3CB3}" type="pres">
      <dgm:prSet presAssocID="{4459A464-B95E-4DA1-B0E8-A4CC2614CF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475A8-FACE-47A9-9B5B-5B4346B37CC4}" type="pres">
      <dgm:prSet presAssocID="{76A6E844-C512-4439-A0E9-9FCE1135AA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16DFF-37E4-42FC-A0EE-F5AC38D2765F}" srcId="{4459A464-B95E-4DA1-B0E8-A4CC2614CF09}" destId="{76A6E844-C512-4439-A0E9-9FCE1135AA58}" srcOrd="0" destOrd="0" parTransId="{48632EFB-7168-4606-BE25-D74668E45107}" sibTransId="{C148FB40-1F04-46D0-A26D-4902EBD07BEC}"/>
    <dgm:cxn modelId="{DCEED454-819F-40E0-A914-F287F3305585}" type="presOf" srcId="{4459A464-B95E-4DA1-B0E8-A4CC2614CF09}" destId="{C6A13375-1F75-41F0-A942-048186BB3CB3}" srcOrd="0" destOrd="0" presId="urn:microsoft.com/office/officeart/2005/8/layout/vList2"/>
    <dgm:cxn modelId="{E3B6F326-C9FC-4A3A-A949-B5CA747C8CC3}" type="presOf" srcId="{76A6E844-C512-4439-A0E9-9FCE1135AA58}" destId="{435475A8-FACE-47A9-9B5B-5B4346B37CC4}" srcOrd="0" destOrd="0" presId="urn:microsoft.com/office/officeart/2005/8/layout/vList2"/>
    <dgm:cxn modelId="{40C8D5C4-03CC-4264-B336-6BBE14F51170}" type="presParOf" srcId="{C6A13375-1F75-41F0-A942-048186BB3CB3}" destId="{435475A8-FACE-47A9-9B5B-5B4346B37C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1ECF41-E430-46E9-94E6-066481037E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886ACC-AF72-456F-9A46-874C14A92E95}">
      <dgm:prSet/>
      <dgm:spPr/>
      <dgm:t>
        <a:bodyPr/>
        <a:lstStyle/>
        <a:p>
          <a:pPr rtl="0"/>
          <a:r>
            <a:rPr lang="en-US" b="1" smtClean="0"/>
            <a:t>1. Adding images to web pages...</a:t>
          </a:r>
          <a:endParaRPr lang="en-US"/>
        </a:p>
      </dgm:t>
    </dgm:pt>
    <dgm:pt modelId="{6A143CB4-232E-4748-9891-6562CE7F335B}" type="parTrans" cxnId="{4780D644-FBF4-4F23-BC9E-4F37E954D6E4}">
      <dgm:prSet/>
      <dgm:spPr/>
      <dgm:t>
        <a:bodyPr/>
        <a:lstStyle/>
        <a:p>
          <a:endParaRPr lang="en-US"/>
        </a:p>
      </dgm:t>
    </dgm:pt>
    <dgm:pt modelId="{2F0D8596-7BC5-4EFA-8251-DDE477C74D70}" type="sibTrans" cxnId="{4780D644-FBF4-4F23-BC9E-4F37E954D6E4}">
      <dgm:prSet/>
      <dgm:spPr/>
      <dgm:t>
        <a:bodyPr/>
        <a:lstStyle/>
        <a:p>
          <a:endParaRPr lang="en-US"/>
        </a:p>
      </dgm:t>
    </dgm:pt>
    <dgm:pt modelId="{22D86BD9-B6A9-44AF-B9B9-C6F6E664E4A8}" type="pres">
      <dgm:prSet presAssocID="{861ECF41-E430-46E9-94E6-066481037E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D2EAF6-8C11-4874-9447-F6CA49F59819}" type="pres">
      <dgm:prSet presAssocID="{09886ACC-AF72-456F-9A46-874C14A92E9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07C735-88C9-4871-94FC-DE5B982D6183}" type="presOf" srcId="{861ECF41-E430-46E9-94E6-066481037E4C}" destId="{22D86BD9-B6A9-44AF-B9B9-C6F6E664E4A8}" srcOrd="0" destOrd="0" presId="urn:microsoft.com/office/officeart/2005/8/layout/vList2"/>
    <dgm:cxn modelId="{90BDDCF7-E6D1-47DD-975A-5D8D3B307792}" type="presOf" srcId="{09886ACC-AF72-456F-9A46-874C14A92E95}" destId="{76D2EAF6-8C11-4874-9447-F6CA49F59819}" srcOrd="0" destOrd="0" presId="urn:microsoft.com/office/officeart/2005/8/layout/vList2"/>
    <dgm:cxn modelId="{4780D644-FBF4-4F23-BC9E-4F37E954D6E4}" srcId="{861ECF41-E430-46E9-94E6-066481037E4C}" destId="{09886ACC-AF72-456F-9A46-874C14A92E95}" srcOrd="0" destOrd="0" parTransId="{6A143CB4-232E-4748-9891-6562CE7F335B}" sibTransId="{2F0D8596-7BC5-4EFA-8251-DDE477C74D70}"/>
    <dgm:cxn modelId="{F0E257E7-C4A9-40E9-96CB-4C8985BA378E}" type="presParOf" srcId="{22D86BD9-B6A9-44AF-B9B9-C6F6E664E4A8}" destId="{76D2EAF6-8C11-4874-9447-F6CA49F598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1BDBA69-D064-4A04-84CF-9085186F63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20F775-A1C9-4523-B259-6867080BE41E}">
      <dgm:prSet/>
      <dgm:spPr/>
      <dgm:t>
        <a:bodyPr/>
        <a:lstStyle/>
        <a:p>
          <a:pPr rtl="0"/>
          <a:r>
            <a:rPr lang="en-US" b="1" smtClean="0"/>
            <a:t>1. Adding images to web pages...</a:t>
          </a:r>
          <a:endParaRPr lang="en-US"/>
        </a:p>
      </dgm:t>
    </dgm:pt>
    <dgm:pt modelId="{818E9433-D11C-4AE3-9360-E9377CECA025}" type="parTrans" cxnId="{41DDA678-E2F2-4CBB-9B84-E15FE32330B8}">
      <dgm:prSet/>
      <dgm:spPr/>
      <dgm:t>
        <a:bodyPr/>
        <a:lstStyle/>
        <a:p>
          <a:endParaRPr lang="en-US"/>
        </a:p>
      </dgm:t>
    </dgm:pt>
    <dgm:pt modelId="{FD97B65F-EB28-4D5B-80EF-82A0CB71F87C}" type="sibTrans" cxnId="{41DDA678-E2F2-4CBB-9B84-E15FE32330B8}">
      <dgm:prSet/>
      <dgm:spPr/>
      <dgm:t>
        <a:bodyPr/>
        <a:lstStyle/>
        <a:p>
          <a:endParaRPr lang="en-US"/>
        </a:p>
      </dgm:t>
    </dgm:pt>
    <dgm:pt modelId="{9F440961-1D3F-48B1-83AB-9BBA4FBF7878}" type="pres">
      <dgm:prSet presAssocID="{71BDBA69-D064-4A04-84CF-9085186F63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AF731C-3B8C-4D38-B8CB-3FB610FA7BD9}" type="pres">
      <dgm:prSet presAssocID="{6320F775-A1C9-4523-B259-6867080BE41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186013-774B-4F40-B46D-486F37072560}" type="presOf" srcId="{71BDBA69-D064-4A04-84CF-9085186F6399}" destId="{9F440961-1D3F-48B1-83AB-9BBA4FBF7878}" srcOrd="0" destOrd="0" presId="urn:microsoft.com/office/officeart/2005/8/layout/vList2"/>
    <dgm:cxn modelId="{341FAD71-FA27-48F4-80DB-4F2690FAFAD4}" type="presOf" srcId="{6320F775-A1C9-4523-B259-6867080BE41E}" destId="{CEAF731C-3B8C-4D38-B8CB-3FB610FA7BD9}" srcOrd="0" destOrd="0" presId="urn:microsoft.com/office/officeart/2005/8/layout/vList2"/>
    <dgm:cxn modelId="{41DDA678-E2F2-4CBB-9B84-E15FE32330B8}" srcId="{71BDBA69-D064-4A04-84CF-9085186F6399}" destId="{6320F775-A1C9-4523-B259-6867080BE41E}" srcOrd="0" destOrd="0" parTransId="{818E9433-D11C-4AE3-9360-E9377CECA025}" sibTransId="{FD97B65F-EB28-4D5B-80EF-82A0CB71F87C}"/>
    <dgm:cxn modelId="{06CDF02C-95B3-44AA-9217-33EB7BD3FFA7}" type="presParOf" srcId="{9F440961-1D3F-48B1-83AB-9BBA4FBF7878}" destId="{CEAF731C-3B8C-4D38-B8CB-3FB610FA7B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76642F-778E-40AE-A2D9-DA7AF6ED11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5C152-3C2A-467B-AC12-C4AA19C70D93}">
      <dgm:prSet/>
      <dgm:spPr/>
      <dgm:t>
        <a:bodyPr/>
        <a:lstStyle/>
        <a:p>
          <a:pPr rtl="0"/>
          <a:r>
            <a:rPr lang="en-US" b="1" dirty="0" smtClean="0"/>
            <a:t>1.1 Attributes of &lt;</a:t>
          </a:r>
          <a:r>
            <a:rPr lang="en-US" b="1" dirty="0" err="1" smtClean="0"/>
            <a:t>img</a:t>
          </a:r>
          <a:r>
            <a:rPr lang="en-US" b="1" dirty="0" smtClean="0"/>
            <a:t>&gt; tag </a:t>
          </a:r>
          <a:endParaRPr lang="en-US" dirty="0"/>
        </a:p>
      </dgm:t>
    </dgm:pt>
    <dgm:pt modelId="{89F92C86-8222-42AD-87D4-B043198317BF}" type="parTrans" cxnId="{5239BF23-ADE9-4436-84A2-5EC9A7B8C2D0}">
      <dgm:prSet/>
      <dgm:spPr/>
      <dgm:t>
        <a:bodyPr/>
        <a:lstStyle/>
        <a:p>
          <a:endParaRPr lang="en-US"/>
        </a:p>
      </dgm:t>
    </dgm:pt>
    <dgm:pt modelId="{5F0AAE74-268D-4E1F-925A-4357CA225437}" type="sibTrans" cxnId="{5239BF23-ADE9-4436-84A2-5EC9A7B8C2D0}">
      <dgm:prSet/>
      <dgm:spPr/>
      <dgm:t>
        <a:bodyPr/>
        <a:lstStyle/>
        <a:p>
          <a:endParaRPr lang="en-US"/>
        </a:p>
      </dgm:t>
    </dgm:pt>
    <dgm:pt modelId="{46C58DF3-D626-4ED7-9CBF-6FDBE325ABB6}" type="pres">
      <dgm:prSet presAssocID="{6776642F-778E-40AE-A2D9-DA7AF6ED11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2F269-C8F9-40FF-B4E2-57229E4A0F67}" type="pres">
      <dgm:prSet presAssocID="{EC45C152-3C2A-467B-AC12-C4AA19C70D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9BF23-ADE9-4436-84A2-5EC9A7B8C2D0}" srcId="{6776642F-778E-40AE-A2D9-DA7AF6ED11FF}" destId="{EC45C152-3C2A-467B-AC12-C4AA19C70D93}" srcOrd="0" destOrd="0" parTransId="{89F92C86-8222-42AD-87D4-B043198317BF}" sibTransId="{5F0AAE74-268D-4E1F-925A-4357CA225437}"/>
    <dgm:cxn modelId="{5CBF9564-08BD-4A6D-968E-24E14D0C79EB}" type="presOf" srcId="{EC45C152-3C2A-467B-AC12-C4AA19C70D93}" destId="{1922F269-C8F9-40FF-B4E2-57229E4A0F67}" srcOrd="0" destOrd="0" presId="urn:microsoft.com/office/officeart/2005/8/layout/vList2"/>
    <dgm:cxn modelId="{6A8A2DB8-8709-4EC7-AAE9-883F97AF7F4C}" type="presOf" srcId="{6776642F-778E-40AE-A2D9-DA7AF6ED11FF}" destId="{46C58DF3-D626-4ED7-9CBF-6FDBE325ABB6}" srcOrd="0" destOrd="0" presId="urn:microsoft.com/office/officeart/2005/8/layout/vList2"/>
    <dgm:cxn modelId="{8CA727D6-00C5-4388-9C97-0A77A4A39E60}" type="presParOf" srcId="{46C58DF3-D626-4ED7-9CBF-6FDBE325ABB6}" destId="{1922F269-C8F9-40FF-B4E2-57229E4A0F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76642F-778E-40AE-A2D9-DA7AF6ED11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5C152-3C2A-467B-AC12-C4AA19C70D93}">
      <dgm:prSet/>
      <dgm:spPr/>
      <dgm:t>
        <a:bodyPr/>
        <a:lstStyle/>
        <a:p>
          <a:pPr rtl="0"/>
          <a:r>
            <a:rPr lang="en-US" b="1" dirty="0" smtClean="0"/>
            <a:t>1.1 Attributes of &lt;</a:t>
          </a:r>
          <a:r>
            <a:rPr lang="en-US" b="1" dirty="0" err="1" smtClean="0"/>
            <a:t>img</a:t>
          </a:r>
          <a:r>
            <a:rPr lang="en-US" b="1" dirty="0" smtClean="0"/>
            <a:t>&gt; tag </a:t>
          </a:r>
          <a:endParaRPr lang="en-US" dirty="0"/>
        </a:p>
      </dgm:t>
    </dgm:pt>
    <dgm:pt modelId="{89F92C86-8222-42AD-87D4-B043198317BF}" type="parTrans" cxnId="{5239BF23-ADE9-4436-84A2-5EC9A7B8C2D0}">
      <dgm:prSet/>
      <dgm:spPr/>
      <dgm:t>
        <a:bodyPr/>
        <a:lstStyle/>
        <a:p>
          <a:endParaRPr lang="en-US"/>
        </a:p>
      </dgm:t>
    </dgm:pt>
    <dgm:pt modelId="{5F0AAE74-268D-4E1F-925A-4357CA225437}" type="sibTrans" cxnId="{5239BF23-ADE9-4436-84A2-5EC9A7B8C2D0}">
      <dgm:prSet/>
      <dgm:spPr/>
      <dgm:t>
        <a:bodyPr/>
        <a:lstStyle/>
        <a:p>
          <a:endParaRPr lang="en-US"/>
        </a:p>
      </dgm:t>
    </dgm:pt>
    <dgm:pt modelId="{46C58DF3-D626-4ED7-9CBF-6FDBE325ABB6}" type="pres">
      <dgm:prSet presAssocID="{6776642F-778E-40AE-A2D9-DA7AF6ED11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2F269-C8F9-40FF-B4E2-57229E4A0F67}" type="pres">
      <dgm:prSet presAssocID="{EC45C152-3C2A-467B-AC12-C4AA19C70D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FF9534-55C4-4935-A96D-08C00530CFDA}" type="presOf" srcId="{6776642F-778E-40AE-A2D9-DA7AF6ED11FF}" destId="{46C58DF3-D626-4ED7-9CBF-6FDBE325ABB6}" srcOrd="0" destOrd="0" presId="urn:microsoft.com/office/officeart/2005/8/layout/vList2"/>
    <dgm:cxn modelId="{5239BF23-ADE9-4436-84A2-5EC9A7B8C2D0}" srcId="{6776642F-778E-40AE-A2D9-DA7AF6ED11FF}" destId="{EC45C152-3C2A-467B-AC12-C4AA19C70D93}" srcOrd="0" destOrd="0" parTransId="{89F92C86-8222-42AD-87D4-B043198317BF}" sibTransId="{5F0AAE74-268D-4E1F-925A-4357CA225437}"/>
    <dgm:cxn modelId="{9CA4950B-F3A1-4A47-A82A-59AFB60A8DC3}" type="presOf" srcId="{EC45C152-3C2A-467B-AC12-C4AA19C70D93}" destId="{1922F269-C8F9-40FF-B4E2-57229E4A0F67}" srcOrd="0" destOrd="0" presId="urn:microsoft.com/office/officeart/2005/8/layout/vList2"/>
    <dgm:cxn modelId="{FD4C973C-40B5-4437-9361-50BE6FB4AF31}" type="presParOf" srcId="{46C58DF3-D626-4ED7-9CBF-6FDBE325ABB6}" destId="{1922F269-C8F9-40FF-B4E2-57229E4A0F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76642F-778E-40AE-A2D9-DA7AF6ED11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5C152-3C2A-467B-AC12-C4AA19C70D93}">
      <dgm:prSet/>
      <dgm:spPr/>
      <dgm:t>
        <a:bodyPr/>
        <a:lstStyle/>
        <a:p>
          <a:pPr rtl="0"/>
          <a:r>
            <a:rPr lang="en-US" b="1" dirty="0" smtClean="0"/>
            <a:t>1.1 Attributes of &lt;</a:t>
          </a:r>
          <a:r>
            <a:rPr lang="en-US" b="1" dirty="0" err="1" smtClean="0"/>
            <a:t>img</a:t>
          </a:r>
          <a:r>
            <a:rPr lang="en-US" b="1" dirty="0" smtClean="0"/>
            <a:t>&gt; tag </a:t>
          </a:r>
          <a:endParaRPr lang="en-US" dirty="0"/>
        </a:p>
      </dgm:t>
    </dgm:pt>
    <dgm:pt modelId="{89F92C86-8222-42AD-87D4-B043198317BF}" type="parTrans" cxnId="{5239BF23-ADE9-4436-84A2-5EC9A7B8C2D0}">
      <dgm:prSet/>
      <dgm:spPr/>
      <dgm:t>
        <a:bodyPr/>
        <a:lstStyle/>
        <a:p>
          <a:endParaRPr lang="en-US"/>
        </a:p>
      </dgm:t>
    </dgm:pt>
    <dgm:pt modelId="{5F0AAE74-268D-4E1F-925A-4357CA225437}" type="sibTrans" cxnId="{5239BF23-ADE9-4436-84A2-5EC9A7B8C2D0}">
      <dgm:prSet/>
      <dgm:spPr/>
      <dgm:t>
        <a:bodyPr/>
        <a:lstStyle/>
        <a:p>
          <a:endParaRPr lang="en-US"/>
        </a:p>
      </dgm:t>
    </dgm:pt>
    <dgm:pt modelId="{46C58DF3-D626-4ED7-9CBF-6FDBE325ABB6}" type="pres">
      <dgm:prSet presAssocID="{6776642F-778E-40AE-A2D9-DA7AF6ED11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2F269-C8F9-40FF-B4E2-57229E4A0F67}" type="pres">
      <dgm:prSet presAssocID="{EC45C152-3C2A-467B-AC12-C4AA19C70D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9BF23-ADE9-4436-84A2-5EC9A7B8C2D0}" srcId="{6776642F-778E-40AE-A2D9-DA7AF6ED11FF}" destId="{EC45C152-3C2A-467B-AC12-C4AA19C70D93}" srcOrd="0" destOrd="0" parTransId="{89F92C86-8222-42AD-87D4-B043198317BF}" sibTransId="{5F0AAE74-268D-4E1F-925A-4357CA225437}"/>
    <dgm:cxn modelId="{8156F5E9-049B-4064-93CB-BB4DE4D2E6A2}" type="presOf" srcId="{6776642F-778E-40AE-A2D9-DA7AF6ED11FF}" destId="{46C58DF3-D626-4ED7-9CBF-6FDBE325ABB6}" srcOrd="0" destOrd="0" presId="urn:microsoft.com/office/officeart/2005/8/layout/vList2"/>
    <dgm:cxn modelId="{B2FECD34-C7AA-42BB-915B-8B5964E7E4EE}" type="presOf" srcId="{EC45C152-3C2A-467B-AC12-C4AA19C70D93}" destId="{1922F269-C8F9-40FF-B4E2-57229E4A0F67}" srcOrd="0" destOrd="0" presId="urn:microsoft.com/office/officeart/2005/8/layout/vList2"/>
    <dgm:cxn modelId="{55F0BD0E-7FA4-44AC-9C54-A443B0CB8344}" type="presParOf" srcId="{46C58DF3-D626-4ED7-9CBF-6FDBE325ABB6}" destId="{1922F269-C8F9-40FF-B4E2-57229E4A0F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76642F-778E-40AE-A2D9-DA7AF6ED11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5C152-3C2A-467B-AC12-C4AA19C70D93}">
      <dgm:prSet/>
      <dgm:spPr/>
      <dgm:t>
        <a:bodyPr/>
        <a:lstStyle/>
        <a:p>
          <a:pPr rtl="0"/>
          <a:r>
            <a:rPr lang="en-US" b="1" dirty="0" smtClean="0"/>
            <a:t>1.1 Attributes of &lt;</a:t>
          </a:r>
          <a:r>
            <a:rPr lang="en-US" b="1" dirty="0" err="1" smtClean="0"/>
            <a:t>img</a:t>
          </a:r>
          <a:r>
            <a:rPr lang="en-US" b="1" dirty="0" smtClean="0"/>
            <a:t>&gt; tag </a:t>
          </a:r>
          <a:endParaRPr lang="en-US" dirty="0"/>
        </a:p>
      </dgm:t>
    </dgm:pt>
    <dgm:pt modelId="{89F92C86-8222-42AD-87D4-B043198317BF}" type="parTrans" cxnId="{5239BF23-ADE9-4436-84A2-5EC9A7B8C2D0}">
      <dgm:prSet/>
      <dgm:spPr/>
      <dgm:t>
        <a:bodyPr/>
        <a:lstStyle/>
        <a:p>
          <a:endParaRPr lang="en-US"/>
        </a:p>
      </dgm:t>
    </dgm:pt>
    <dgm:pt modelId="{5F0AAE74-268D-4E1F-925A-4357CA225437}" type="sibTrans" cxnId="{5239BF23-ADE9-4436-84A2-5EC9A7B8C2D0}">
      <dgm:prSet/>
      <dgm:spPr/>
      <dgm:t>
        <a:bodyPr/>
        <a:lstStyle/>
        <a:p>
          <a:endParaRPr lang="en-US"/>
        </a:p>
      </dgm:t>
    </dgm:pt>
    <dgm:pt modelId="{46C58DF3-D626-4ED7-9CBF-6FDBE325ABB6}" type="pres">
      <dgm:prSet presAssocID="{6776642F-778E-40AE-A2D9-DA7AF6ED11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2F269-C8F9-40FF-B4E2-57229E4A0F67}" type="pres">
      <dgm:prSet presAssocID="{EC45C152-3C2A-467B-AC12-C4AA19C70D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0B766-7FD8-4C48-8950-92A6B161E952}" type="presOf" srcId="{EC45C152-3C2A-467B-AC12-C4AA19C70D93}" destId="{1922F269-C8F9-40FF-B4E2-57229E4A0F67}" srcOrd="0" destOrd="0" presId="urn:microsoft.com/office/officeart/2005/8/layout/vList2"/>
    <dgm:cxn modelId="{202F333E-06F4-4906-80FA-17ABFF6B1873}" type="presOf" srcId="{6776642F-778E-40AE-A2D9-DA7AF6ED11FF}" destId="{46C58DF3-D626-4ED7-9CBF-6FDBE325ABB6}" srcOrd="0" destOrd="0" presId="urn:microsoft.com/office/officeart/2005/8/layout/vList2"/>
    <dgm:cxn modelId="{5239BF23-ADE9-4436-84A2-5EC9A7B8C2D0}" srcId="{6776642F-778E-40AE-A2D9-DA7AF6ED11FF}" destId="{EC45C152-3C2A-467B-AC12-C4AA19C70D93}" srcOrd="0" destOrd="0" parTransId="{89F92C86-8222-42AD-87D4-B043198317BF}" sibTransId="{5F0AAE74-268D-4E1F-925A-4357CA225437}"/>
    <dgm:cxn modelId="{40FA3FD8-011D-42BC-8DEE-300546C34FE6}" type="presParOf" srcId="{46C58DF3-D626-4ED7-9CBF-6FDBE325ABB6}" destId="{1922F269-C8F9-40FF-B4E2-57229E4A0F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776642F-778E-40AE-A2D9-DA7AF6ED11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5C152-3C2A-467B-AC12-C4AA19C70D93}">
      <dgm:prSet/>
      <dgm:spPr/>
      <dgm:t>
        <a:bodyPr/>
        <a:lstStyle/>
        <a:p>
          <a:pPr rtl="0"/>
          <a:r>
            <a:rPr lang="en-US" b="1" dirty="0" smtClean="0"/>
            <a:t>1.1 </a:t>
          </a:r>
          <a:r>
            <a:rPr lang="en-US" b="0" i="0" dirty="0" smtClean="0"/>
            <a:t>Images in Another Folder</a:t>
          </a:r>
          <a:endParaRPr lang="en-US" dirty="0"/>
        </a:p>
      </dgm:t>
    </dgm:pt>
    <dgm:pt modelId="{89F92C86-8222-42AD-87D4-B043198317BF}" type="parTrans" cxnId="{5239BF23-ADE9-4436-84A2-5EC9A7B8C2D0}">
      <dgm:prSet/>
      <dgm:spPr/>
      <dgm:t>
        <a:bodyPr/>
        <a:lstStyle/>
        <a:p>
          <a:endParaRPr lang="en-US"/>
        </a:p>
      </dgm:t>
    </dgm:pt>
    <dgm:pt modelId="{5F0AAE74-268D-4E1F-925A-4357CA225437}" type="sibTrans" cxnId="{5239BF23-ADE9-4436-84A2-5EC9A7B8C2D0}">
      <dgm:prSet/>
      <dgm:spPr/>
      <dgm:t>
        <a:bodyPr/>
        <a:lstStyle/>
        <a:p>
          <a:endParaRPr lang="en-US"/>
        </a:p>
      </dgm:t>
    </dgm:pt>
    <dgm:pt modelId="{46C58DF3-D626-4ED7-9CBF-6FDBE325ABB6}" type="pres">
      <dgm:prSet presAssocID="{6776642F-778E-40AE-A2D9-DA7AF6ED11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2F269-C8F9-40FF-B4E2-57229E4A0F67}" type="pres">
      <dgm:prSet presAssocID="{EC45C152-3C2A-467B-AC12-C4AA19C70D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9BF23-ADE9-4436-84A2-5EC9A7B8C2D0}" srcId="{6776642F-778E-40AE-A2D9-DA7AF6ED11FF}" destId="{EC45C152-3C2A-467B-AC12-C4AA19C70D93}" srcOrd="0" destOrd="0" parTransId="{89F92C86-8222-42AD-87D4-B043198317BF}" sibTransId="{5F0AAE74-268D-4E1F-925A-4357CA225437}"/>
    <dgm:cxn modelId="{D27C39DC-B7C1-42E4-AB00-F6E5A9278351}" type="presOf" srcId="{6776642F-778E-40AE-A2D9-DA7AF6ED11FF}" destId="{46C58DF3-D626-4ED7-9CBF-6FDBE325ABB6}" srcOrd="0" destOrd="0" presId="urn:microsoft.com/office/officeart/2005/8/layout/vList2"/>
    <dgm:cxn modelId="{150CAB13-5E4F-4B0C-AED9-F0C7269A947D}" type="presOf" srcId="{EC45C152-3C2A-467B-AC12-C4AA19C70D93}" destId="{1922F269-C8F9-40FF-B4E2-57229E4A0F67}" srcOrd="0" destOrd="0" presId="urn:microsoft.com/office/officeart/2005/8/layout/vList2"/>
    <dgm:cxn modelId="{B0CCEEBA-C9DA-45DC-B59E-5F3F69711C2B}" type="presParOf" srcId="{46C58DF3-D626-4ED7-9CBF-6FDBE325ABB6}" destId="{1922F269-C8F9-40FF-B4E2-57229E4A0F67}" srcOrd="0" destOrd="0" presId="urn:microsoft.com/office/officeart/2005/8/layout/vList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776642F-778E-40AE-A2D9-DA7AF6ED11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5C152-3C2A-467B-AC12-C4AA19C70D93}">
      <dgm:prSet/>
      <dgm:spPr/>
      <dgm:t>
        <a:bodyPr/>
        <a:lstStyle/>
        <a:p>
          <a:pPr rtl="0"/>
          <a:r>
            <a:rPr lang="en-US" b="1" dirty="0" smtClean="0"/>
            <a:t>1.1 </a:t>
          </a:r>
          <a:r>
            <a:rPr lang="en-US" b="0" i="0" dirty="0" smtClean="0"/>
            <a:t>Animated Images</a:t>
          </a:r>
          <a:endParaRPr lang="en-US" dirty="0"/>
        </a:p>
      </dgm:t>
    </dgm:pt>
    <dgm:pt modelId="{89F92C86-8222-42AD-87D4-B043198317BF}" type="parTrans" cxnId="{5239BF23-ADE9-4436-84A2-5EC9A7B8C2D0}">
      <dgm:prSet/>
      <dgm:spPr/>
      <dgm:t>
        <a:bodyPr/>
        <a:lstStyle/>
        <a:p>
          <a:endParaRPr lang="en-US"/>
        </a:p>
      </dgm:t>
    </dgm:pt>
    <dgm:pt modelId="{5F0AAE74-268D-4E1F-925A-4357CA225437}" type="sibTrans" cxnId="{5239BF23-ADE9-4436-84A2-5EC9A7B8C2D0}">
      <dgm:prSet/>
      <dgm:spPr/>
      <dgm:t>
        <a:bodyPr/>
        <a:lstStyle/>
        <a:p>
          <a:endParaRPr lang="en-US"/>
        </a:p>
      </dgm:t>
    </dgm:pt>
    <dgm:pt modelId="{46C58DF3-D626-4ED7-9CBF-6FDBE325ABB6}" type="pres">
      <dgm:prSet presAssocID="{6776642F-778E-40AE-A2D9-DA7AF6ED11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2F269-C8F9-40FF-B4E2-57229E4A0F67}" type="pres">
      <dgm:prSet presAssocID="{EC45C152-3C2A-467B-AC12-C4AA19C70D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8F7FF5-C31D-4FB1-AA85-6451E467ABCB}" type="presOf" srcId="{6776642F-778E-40AE-A2D9-DA7AF6ED11FF}" destId="{46C58DF3-D626-4ED7-9CBF-6FDBE325ABB6}" srcOrd="0" destOrd="0" presId="urn:microsoft.com/office/officeart/2005/8/layout/vList2"/>
    <dgm:cxn modelId="{5239BF23-ADE9-4436-84A2-5EC9A7B8C2D0}" srcId="{6776642F-778E-40AE-A2D9-DA7AF6ED11FF}" destId="{EC45C152-3C2A-467B-AC12-C4AA19C70D93}" srcOrd="0" destOrd="0" parTransId="{89F92C86-8222-42AD-87D4-B043198317BF}" sibTransId="{5F0AAE74-268D-4E1F-925A-4357CA225437}"/>
    <dgm:cxn modelId="{B3694ECD-334A-4933-A446-BE2AFDD9ADEA}" type="presOf" srcId="{EC45C152-3C2A-467B-AC12-C4AA19C70D93}" destId="{1922F269-C8F9-40FF-B4E2-57229E4A0F67}" srcOrd="0" destOrd="0" presId="urn:microsoft.com/office/officeart/2005/8/layout/vList2"/>
    <dgm:cxn modelId="{346464C7-C6B9-43EF-82A0-C58B9461FDB7}" type="presParOf" srcId="{46C58DF3-D626-4ED7-9CBF-6FDBE325ABB6}" destId="{1922F269-C8F9-40FF-B4E2-57229E4A0F67}" srcOrd="0" destOrd="0" presId="urn:microsoft.com/office/officeart/2005/8/layout/vList2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3AC60BE-B2CF-4024-B855-9F037EDE79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07BB9C-AD67-4903-A2A5-51D99C83521A}">
      <dgm:prSet/>
      <dgm:spPr/>
      <dgm:t>
        <a:bodyPr/>
        <a:lstStyle/>
        <a:p>
          <a:pPr rtl="0"/>
          <a:r>
            <a:rPr lang="en-US" b="1" smtClean="0"/>
            <a:t>2. Using images for linking</a:t>
          </a:r>
          <a:endParaRPr lang="en-US"/>
        </a:p>
      </dgm:t>
    </dgm:pt>
    <dgm:pt modelId="{EC09ED72-8153-4394-9A89-088D6FAA04D4}" type="parTrans" cxnId="{38839AC1-85D3-44CF-BEB4-0CBA31EE4FA6}">
      <dgm:prSet/>
      <dgm:spPr/>
      <dgm:t>
        <a:bodyPr/>
        <a:lstStyle/>
        <a:p>
          <a:endParaRPr lang="en-US"/>
        </a:p>
      </dgm:t>
    </dgm:pt>
    <dgm:pt modelId="{FFB3A3FA-1CF0-4250-B7EF-AB9A89BF04C7}" type="sibTrans" cxnId="{38839AC1-85D3-44CF-BEB4-0CBA31EE4FA6}">
      <dgm:prSet/>
      <dgm:spPr/>
      <dgm:t>
        <a:bodyPr/>
        <a:lstStyle/>
        <a:p>
          <a:endParaRPr lang="en-US"/>
        </a:p>
      </dgm:t>
    </dgm:pt>
    <dgm:pt modelId="{2EBF11E9-B71E-485F-85A4-DDCEFD865429}" type="pres">
      <dgm:prSet presAssocID="{23AC60BE-B2CF-4024-B855-9F037EDE79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442229-7073-430E-9CDD-C86C8B674FD8}" type="pres">
      <dgm:prSet presAssocID="{7A07BB9C-AD67-4903-A2A5-51D99C83521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39AC1-85D3-44CF-BEB4-0CBA31EE4FA6}" srcId="{23AC60BE-B2CF-4024-B855-9F037EDE799A}" destId="{7A07BB9C-AD67-4903-A2A5-51D99C83521A}" srcOrd="0" destOrd="0" parTransId="{EC09ED72-8153-4394-9A89-088D6FAA04D4}" sibTransId="{FFB3A3FA-1CF0-4250-B7EF-AB9A89BF04C7}"/>
    <dgm:cxn modelId="{EC1535F7-0EF8-45A3-BFBB-FC205A65F236}" type="presOf" srcId="{23AC60BE-B2CF-4024-B855-9F037EDE799A}" destId="{2EBF11E9-B71E-485F-85A4-DDCEFD865429}" srcOrd="0" destOrd="0" presId="urn:microsoft.com/office/officeart/2005/8/layout/vList2"/>
    <dgm:cxn modelId="{A0382797-F5E4-44C9-8BC1-D0D9A39483C6}" type="presOf" srcId="{7A07BB9C-AD67-4903-A2A5-51D99C83521A}" destId="{53442229-7073-430E-9CDD-C86C8B674FD8}" srcOrd="0" destOrd="0" presId="urn:microsoft.com/office/officeart/2005/8/layout/vList2"/>
    <dgm:cxn modelId="{BD1BDD28-039C-4A56-A2C8-DEB414F36479}" type="presParOf" srcId="{2EBF11E9-B71E-485F-85A4-DDCEFD865429}" destId="{53442229-7073-430E-9CDD-C86C8B674F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6C36A-A5E7-4DF8-90E1-6002F008CE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F02540-D6E8-437E-A2F7-855278D2884E}">
      <dgm:prSet/>
      <dgm:spPr/>
      <dgm:t>
        <a:bodyPr/>
        <a:lstStyle/>
        <a:p>
          <a:pPr algn="ctr" rtl="0"/>
          <a:r>
            <a:rPr lang="en-US" b="1" dirty="0" smtClean="0"/>
            <a:t>Adding Image, audio and video files to web pages </a:t>
          </a:r>
          <a:endParaRPr lang="en-US" dirty="0"/>
        </a:p>
      </dgm:t>
    </dgm:pt>
    <dgm:pt modelId="{692DD11C-C791-4986-842C-4EB82978E71D}" type="parTrans" cxnId="{85D6F00E-B0DA-4A96-91C6-DC71D5E37B7D}">
      <dgm:prSet/>
      <dgm:spPr/>
      <dgm:t>
        <a:bodyPr/>
        <a:lstStyle/>
        <a:p>
          <a:endParaRPr lang="en-US"/>
        </a:p>
      </dgm:t>
    </dgm:pt>
    <dgm:pt modelId="{FC7D8E6D-1436-43AE-B163-C4DC3DFEBD06}" type="sibTrans" cxnId="{85D6F00E-B0DA-4A96-91C6-DC71D5E37B7D}">
      <dgm:prSet/>
      <dgm:spPr/>
      <dgm:t>
        <a:bodyPr/>
        <a:lstStyle/>
        <a:p>
          <a:endParaRPr lang="en-US"/>
        </a:p>
      </dgm:t>
    </dgm:pt>
    <dgm:pt modelId="{FD0FC69A-7A55-42B3-AAF7-20830B51B66C}" type="pres">
      <dgm:prSet presAssocID="{E876C36A-A5E7-4DF8-90E1-6002F008CE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AB8C3-4233-42DD-9B75-6BB8B594E007}" type="pres">
      <dgm:prSet presAssocID="{68F02540-D6E8-437E-A2F7-855278D288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A2C73-CE7E-4FBC-8E12-BD05AC60E613}" type="presOf" srcId="{E876C36A-A5E7-4DF8-90E1-6002F008CEE1}" destId="{FD0FC69A-7A55-42B3-AAF7-20830B51B66C}" srcOrd="0" destOrd="0" presId="urn:microsoft.com/office/officeart/2005/8/layout/vList2"/>
    <dgm:cxn modelId="{B76EDD1E-CAB3-49DE-BAD3-20AE4B472BBF}" type="presOf" srcId="{68F02540-D6E8-437E-A2F7-855278D2884E}" destId="{388AB8C3-4233-42DD-9B75-6BB8B594E007}" srcOrd="0" destOrd="0" presId="urn:microsoft.com/office/officeart/2005/8/layout/vList2"/>
    <dgm:cxn modelId="{85D6F00E-B0DA-4A96-91C6-DC71D5E37B7D}" srcId="{E876C36A-A5E7-4DF8-90E1-6002F008CEE1}" destId="{68F02540-D6E8-437E-A2F7-855278D2884E}" srcOrd="0" destOrd="0" parTransId="{692DD11C-C791-4986-842C-4EB82978E71D}" sibTransId="{FC7D8E6D-1436-43AE-B163-C4DC3DFEBD06}"/>
    <dgm:cxn modelId="{A12B3E15-E5D5-4623-9319-F3E103413BC2}" type="presParOf" srcId="{FD0FC69A-7A55-42B3-AAF7-20830B51B66C}" destId="{388AB8C3-4233-42DD-9B75-6BB8B594E0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3AC60BE-B2CF-4024-B855-9F037EDE79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7BB9C-AD67-4903-A2A5-51D99C83521A}">
      <dgm:prSet/>
      <dgm:spPr/>
      <dgm:t>
        <a:bodyPr/>
        <a:lstStyle/>
        <a:p>
          <a:pPr rtl="0"/>
          <a:r>
            <a:rPr lang="en-US" b="1" dirty="0" smtClean="0"/>
            <a:t>2. Using images for linking…</a:t>
          </a:r>
          <a:endParaRPr lang="en-US" dirty="0"/>
        </a:p>
      </dgm:t>
    </dgm:pt>
    <dgm:pt modelId="{EC09ED72-8153-4394-9A89-088D6FAA04D4}" type="parTrans" cxnId="{38839AC1-85D3-44CF-BEB4-0CBA31EE4FA6}">
      <dgm:prSet/>
      <dgm:spPr/>
      <dgm:t>
        <a:bodyPr/>
        <a:lstStyle/>
        <a:p>
          <a:endParaRPr lang="en-US"/>
        </a:p>
      </dgm:t>
    </dgm:pt>
    <dgm:pt modelId="{FFB3A3FA-1CF0-4250-B7EF-AB9A89BF04C7}" type="sibTrans" cxnId="{38839AC1-85D3-44CF-BEB4-0CBA31EE4FA6}">
      <dgm:prSet/>
      <dgm:spPr/>
      <dgm:t>
        <a:bodyPr/>
        <a:lstStyle/>
        <a:p>
          <a:endParaRPr lang="en-US"/>
        </a:p>
      </dgm:t>
    </dgm:pt>
    <dgm:pt modelId="{2EBF11E9-B71E-485F-85A4-DDCEFD865429}" type="pres">
      <dgm:prSet presAssocID="{23AC60BE-B2CF-4024-B855-9F037EDE79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442229-7073-430E-9CDD-C86C8B674FD8}" type="pres">
      <dgm:prSet presAssocID="{7A07BB9C-AD67-4903-A2A5-51D99C83521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39AC1-85D3-44CF-BEB4-0CBA31EE4FA6}" srcId="{23AC60BE-B2CF-4024-B855-9F037EDE799A}" destId="{7A07BB9C-AD67-4903-A2A5-51D99C83521A}" srcOrd="0" destOrd="0" parTransId="{EC09ED72-8153-4394-9A89-088D6FAA04D4}" sibTransId="{FFB3A3FA-1CF0-4250-B7EF-AB9A89BF04C7}"/>
    <dgm:cxn modelId="{8A968506-3C5D-4C17-8B76-AA474831E47F}" type="presOf" srcId="{7A07BB9C-AD67-4903-A2A5-51D99C83521A}" destId="{53442229-7073-430E-9CDD-C86C8B674FD8}" srcOrd="0" destOrd="0" presId="urn:microsoft.com/office/officeart/2005/8/layout/vList2"/>
    <dgm:cxn modelId="{764CDB30-29F0-4F8A-973F-0EC7CC6B9C3B}" type="presOf" srcId="{23AC60BE-B2CF-4024-B855-9F037EDE799A}" destId="{2EBF11E9-B71E-485F-85A4-DDCEFD865429}" srcOrd="0" destOrd="0" presId="urn:microsoft.com/office/officeart/2005/8/layout/vList2"/>
    <dgm:cxn modelId="{B4E8AF05-34F3-4262-A49A-F78F002BED23}" type="presParOf" srcId="{2EBF11E9-B71E-485F-85A4-DDCEFD865429}" destId="{53442229-7073-430E-9CDD-C86C8B674F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763D5AF-7BA7-40FE-9CD5-9B774FE0B8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267BC6-F665-490D-A57A-06BEDEC98606}">
      <dgm:prSet/>
      <dgm:spPr/>
      <dgm:t>
        <a:bodyPr/>
        <a:lstStyle/>
        <a:p>
          <a:pPr rtl="0"/>
          <a:r>
            <a:rPr lang="en-US" b="1" smtClean="0"/>
            <a:t>3. Image maps</a:t>
          </a:r>
          <a:endParaRPr lang="en-US"/>
        </a:p>
      </dgm:t>
    </dgm:pt>
    <dgm:pt modelId="{C97F0FCC-71E6-450F-9D5D-B5C38C70FEF0}" type="parTrans" cxnId="{CC5951F1-0B4B-4D6D-A6BB-6A2871B7B3A6}">
      <dgm:prSet/>
      <dgm:spPr/>
      <dgm:t>
        <a:bodyPr/>
        <a:lstStyle/>
        <a:p>
          <a:endParaRPr lang="en-US"/>
        </a:p>
      </dgm:t>
    </dgm:pt>
    <dgm:pt modelId="{19F5617B-4E5F-452E-BCFA-592019BB03D0}" type="sibTrans" cxnId="{CC5951F1-0B4B-4D6D-A6BB-6A2871B7B3A6}">
      <dgm:prSet/>
      <dgm:spPr/>
      <dgm:t>
        <a:bodyPr/>
        <a:lstStyle/>
        <a:p>
          <a:endParaRPr lang="en-US"/>
        </a:p>
      </dgm:t>
    </dgm:pt>
    <dgm:pt modelId="{66E62BDD-2C0F-4804-993A-97085E7CFFEA}" type="pres">
      <dgm:prSet presAssocID="{A763D5AF-7BA7-40FE-9CD5-9B774FE0B8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783582-6545-409F-B1B3-9E57F101A7C5}" type="pres">
      <dgm:prSet presAssocID="{62267BC6-F665-490D-A57A-06BEDEC986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5951F1-0B4B-4D6D-A6BB-6A2871B7B3A6}" srcId="{A763D5AF-7BA7-40FE-9CD5-9B774FE0B872}" destId="{62267BC6-F665-490D-A57A-06BEDEC98606}" srcOrd="0" destOrd="0" parTransId="{C97F0FCC-71E6-450F-9D5D-B5C38C70FEF0}" sibTransId="{19F5617B-4E5F-452E-BCFA-592019BB03D0}"/>
    <dgm:cxn modelId="{355D474E-F03D-4E65-9E5C-63D2EC1C13C3}" type="presOf" srcId="{62267BC6-F665-490D-A57A-06BEDEC98606}" destId="{9F783582-6545-409F-B1B3-9E57F101A7C5}" srcOrd="0" destOrd="0" presId="urn:microsoft.com/office/officeart/2005/8/layout/vList2"/>
    <dgm:cxn modelId="{FB41DF70-825C-4076-8C71-D918AEF5B4FD}" type="presOf" srcId="{A763D5AF-7BA7-40FE-9CD5-9B774FE0B872}" destId="{66E62BDD-2C0F-4804-993A-97085E7CFFEA}" srcOrd="0" destOrd="0" presId="urn:microsoft.com/office/officeart/2005/8/layout/vList2"/>
    <dgm:cxn modelId="{9944609D-9B92-4848-8AF4-A9AE90A91369}" type="presParOf" srcId="{66E62BDD-2C0F-4804-993A-97085E7CFFEA}" destId="{9F783582-6545-409F-B1B3-9E57F101A7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34F82EB-A753-43AD-8A85-4568FED51A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A5D9D-AC42-4D10-B86B-8FB775DF45ED}">
      <dgm:prSet/>
      <dgm:spPr/>
      <dgm:t>
        <a:bodyPr/>
        <a:lstStyle/>
        <a:p>
          <a:pPr rtl="0"/>
          <a:r>
            <a:rPr lang="en-US" b="1" dirty="0" smtClean="0"/>
            <a:t>3. Image maps…</a:t>
          </a:r>
          <a:endParaRPr lang="en-US" dirty="0"/>
        </a:p>
      </dgm:t>
    </dgm:pt>
    <dgm:pt modelId="{B265D274-8832-4E2C-9432-B38A1FAF4A58}" type="parTrans" cxnId="{95DCC37C-95C1-4911-82D5-C263F2635461}">
      <dgm:prSet/>
      <dgm:spPr/>
      <dgm:t>
        <a:bodyPr/>
        <a:lstStyle/>
        <a:p>
          <a:endParaRPr lang="en-US"/>
        </a:p>
      </dgm:t>
    </dgm:pt>
    <dgm:pt modelId="{59F0E56A-F42C-427D-9C20-CACDB16E99D8}" type="sibTrans" cxnId="{95DCC37C-95C1-4911-82D5-C263F2635461}">
      <dgm:prSet/>
      <dgm:spPr/>
      <dgm:t>
        <a:bodyPr/>
        <a:lstStyle/>
        <a:p>
          <a:endParaRPr lang="en-US"/>
        </a:p>
      </dgm:t>
    </dgm:pt>
    <dgm:pt modelId="{41FF78A5-EAEA-41A3-9FD6-CBC9BB516178}" type="pres">
      <dgm:prSet presAssocID="{234F82EB-A753-43AD-8A85-4568FED51A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3E73C8-8CAA-401E-A2DB-C6FF8DCDC2AE}" type="pres">
      <dgm:prSet presAssocID="{A8FA5D9D-AC42-4D10-B86B-8FB775DF45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CC37C-95C1-4911-82D5-C263F2635461}" srcId="{234F82EB-A753-43AD-8A85-4568FED51A93}" destId="{A8FA5D9D-AC42-4D10-B86B-8FB775DF45ED}" srcOrd="0" destOrd="0" parTransId="{B265D274-8832-4E2C-9432-B38A1FAF4A58}" sibTransId="{59F0E56A-F42C-427D-9C20-CACDB16E99D8}"/>
    <dgm:cxn modelId="{8BB0EE8A-8401-4DBE-B4BF-6E587A302132}" type="presOf" srcId="{A8FA5D9D-AC42-4D10-B86B-8FB775DF45ED}" destId="{EF3E73C8-8CAA-401E-A2DB-C6FF8DCDC2AE}" srcOrd="0" destOrd="0" presId="urn:microsoft.com/office/officeart/2005/8/layout/vList2"/>
    <dgm:cxn modelId="{D00AA7CA-35E0-4C68-AB4C-1A5C0D0A1F2C}" type="presOf" srcId="{234F82EB-A753-43AD-8A85-4568FED51A93}" destId="{41FF78A5-EAEA-41A3-9FD6-CBC9BB516178}" srcOrd="0" destOrd="0" presId="urn:microsoft.com/office/officeart/2005/8/layout/vList2"/>
    <dgm:cxn modelId="{EEB3562B-75CD-4CBA-BA7F-4D088E7BFB5B}" type="presParOf" srcId="{41FF78A5-EAEA-41A3-9FD6-CBC9BB516178}" destId="{EF3E73C8-8CAA-401E-A2DB-C6FF8DCDC2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34F82EB-A753-43AD-8A85-4568FED51A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A5D9D-AC42-4D10-B86B-8FB775DF45ED}">
      <dgm:prSet/>
      <dgm:spPr/>
      <dgm:t>
        <a:bodyPr/>
        <a:lstStyle/>
        <a:p>
          <a:pPr rtl="0"/>
          <a:r>
            <a:rPr lang="en-US" b="1" dirty="0" smtClean="0"/>
            <a:t>3. Image maps…</a:t>
          </a:r>
          <a:endParaRPr lang="en-US" dirty="0"/>
        </a:p>
      </dgm:t>
    </dgm:pt>
    <dgm:pt modelId="{B265D274-8832-4E2C-9432-B38A1FAF4A58}" type="parTrans" cxnId="{95DCC37C-95C1-4911-82D5-C263F2635461}">
      <dgm:prSet/>
      <dgm:spPr/>
      <dgm:t>
        <a:bodyPr/>
        <a:lstStyle/>
        <a:p>
          <a:endParaRPr lang="en-US"/>
        </a:p>
      </dgm:t>
    </dgm:pt>
    <dgm:pt modelId="{59F0E56A-F42C-427D-9C20-CACDB16E99D8}" type="sibTrans" cxnId="{95DCC37C-95C1-4911-82D5-C263F2635461}">
      <dgm:prSet/>
      <dgm:spPr/>
      <dgm:t>
        <a:bodyPr/>
        <a:lstStyle/>
        <a:p>
          <a:endParaRPr lang="en-US"/>
        </a:p>
      </dgm:t>
    </dgm:pt>
    <dgm:pt modelId="{41FF78A5-EAEA-41A3-9FD6-CBC9BB516178}" type="pres">
      <dgm:prSet presAssocID="{234F82EB-A753-43AD-8A85-4568FED51A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3E73C8-8CAA-401E-A2DB-C6FF8DCDC2AE}" type="pres">
      <dgm:prSet presAssocID="{A8FA5D9D-AC42-4D10-B86B-8FB775DF45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CC37C-95C1-4911-82D5-C263F2635461}" srcId="{234F82EB-A753-43AD-8A85-4568FED51A93}" destId="{A8FA5D9D-AC42-4D10-B86B-8FB775DF45ED}" srcOrd="0" destOrd="0" parTransId="{B265D274-8832-4E2C-9432-B38A1FAF4A58}" sibTransId="{59F0E56A-F42C-427D-9C20-CACDB16E99D8}"/>
    <dgm:cxn modelId="{0FB931FF-2A86-4BBC-8E13-4DDDD3776369}" type="presOf" srcId="{A8FA5D9D-AC42-4D10-B86B-8FB775DF45ED}" destId="{EF3E73C8-8CAA-401E-A2DB-C6FF8DCDC2AE}" srcOrd="0" destOrd="0" presId="urn:microsoft.com/office/officeart/2005/8/layout/vList2"/>
    <dgm:cxn modelId="{F79EC171-3464-40A4-AAA2-19BC32F8F82B}" type="presOf" srcId="{234F82EB-A753-43AD-8A85-4568FED51A93}" destId="{41FF78A5-EAEA-41A3-9FD6-CBC9BB516178}" srcOrd="0" destOrd="0" presId="urn:microsoft.com/office/officeart/2005/8/layout/vList2"/>
    <dgm:cxn modelId="{BB9275D2-F6C9-45A9-9C7D-8597628A0E5C}" type="presParOf" srcId="{41FF78A5-EAEA-41A3-9FD6-CBC9BB516178}" destId="{EF3E73C8-8CAA-401E-A2DB-C6FF8DCDC2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34F82EB-A753-43AD-8A85-4568FED51A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A5D9D-AC42-4D10-B86B-8FB775DF45ED}">
      <dgm:prSet/>
      <dgm:spPr/>
      <dgm:t>
        <a:bodyPr/>
        <a:lstStyle/>
        <a:p>
          <a:pPr rtl="0"/>
          <a:r>
            <a:rPr lang="en-US" b="1" dirty="0" smtClean="0"/>
            <a:t>3. Image maps…</a:t>
          </a:r>
          <a:endParaRPr lang="en-US" dirty="0"/>
        </a:p>
      </dgm:t>
    </dgm:pt>
    <dgm:pt modelId="{B265D274-8832-4E2C-9432-B38A1FAF4A58}" type="parTrans" cxnId="{95DCC37C-95C1-4911-82D5-C263F2635461}">
      <dgm:prSet/>
      <dgm:spPr/>
      <dgm:t>
        <a:bodyPr/>
        <a:lstStyle/>
        <a:p>
          <a:endParaRPr lang="en-US"/>
        </a:p>
      </dgm:t>
    </dgm:pt>
    <dgm:pt modelId="{59F0E56A-F42C-427D-9C20-CACDB16E99D8}" type="sibTrans" cxnId="{95DCC37C-95C1-4911-82D5-C263F2635461}">
      <dgm:prSet/>
      <dgm:spPr/>
      <dgm:t>
        <a:bodyPr/>
        <a:lstStyle/>
        <a:p>
          <a:endParaRPr lang="en-US"/>
        </a:p>
      </dgm:t>
    </dgm:pt>
    <dgm:pt modelId="{41FF78A5-EAEA-41A3-9FD6-CBC9BB516178}" type="pres">
      <dgm:prSet presAssocID="{234F82EB-A753-43AD-8A85-4568FED51A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3E73C8-8CAA-401E-A2DB-C6FF8DCDC2AE}" type="pres">
      <dgm:prSet presAssocID="{A8FA5D9D-AC42-4D10-B86B-8FB775DF45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CC37C-95C1-4911-82D5-C263F2635461}" srcId="{234F82EB-A753-43AD-8A85-4568FED51A93}" destId="{A8FA5D9D-AC42-4D10-B86B-8FB775DF45ED}" srcOrd="0" destOrd="0" parTransId="{B265D274-8832-4E2C-9432-B38A1FAF4A58}" sibTransId="{59F0E56A-F42C-427D-9C20-CACDB16E99D8}"/>
    <dgm:cxn modelId="{7CEECD2F-DDC2-40A3-AE3C-A265F0D50047}" type="presOf" srcId="{A8FA5D9D-AC42-4D10-B86B-8FB775DF45ED}" destId="{EF3E73C8-8CAA-401E-A2DB-C6FF8DCDC2AE}" srcOrd="0" destOrd="0" presId="urn:microsoft.com/office/officeart/2005/8/layout/vList2"/>
    <dgm:cxn modelId="{AC205573-DA9F-4DAE-B497-6F6AC3362DF8}" type="presOf" srcId="{234F82EB-A753-43AD-8A85-4568FED51A93}" destId="{41FF78A5-EAEA-41A3-9FD6-CBC9BB516178}" srcOrd="0" destOrd="0" presId="urn:microsoft.com/office/officeart/2005/8/layout/vList2"/>
    <dgm:cxn modelId="{502B8033-A4E4-4B21-AF64-6337F9AE6085}" type="presParOf" srcId="{41FF78A5-EAEA-41A3-9FD6-CBC9BB516178}" destId="{EF3E73C8-8CAA-401E-A2DB-C6FF8DCDC2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34F82EB-A753-43AD-8A85-4568FED51A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A5D9D-AC42-4D10-B86B-8FB775DF45ED}">
      <dgm:prSet/>
      <dgm:spPr/>
      <dgm:t>
        <a:bodyPr/>
        <a:lstStyle/>
        <a:p>
          <a:pPr rtl="0"/>
          <a:r>
            <a:rPr lang="en-US" b="1" dirty="0" smtClean="0"/>
            <a:t>3. Image maps…</a:t>
          </a:r>
          <a:endParaRPr lang="en-US" dirty="0"/>
        </a:p>
      </dgm:t>
    </dgm:pt>
    <dgm:pt modelId="{B265D274-8832-4E2C-9432-B38A1FAF4A58}" type="parTrans" cxnId="{95DCC37C-95C1-4911-82D5-C263F2635461}">
      <dgm:prSet/>
      <dgm:spPr/>
      <dgm:t>
        <a:bodyPr/>
        <a:lstStyle/>
        <a:p>
          <a:endParaRPr lang="en-US"/>
        </a:p>
      </dgm:t>
    </dgm:pt>
    <dgm:pt modelId="{59F0E56A-F42C-427D-9C20-CACDB16E99D8}" type="sibTrans" cxnId="{95DCC37C-95C1-4911-82D5-C263F2635461}">
      <dgm:prSet/>
      <dgm:spPr/>
      <dgm:t>
        <a:bodyPr/>
        <a:lstStyle/>
        <a:p>
          <a:endParaRPr lang="en-US"/>
        </a:p>
      </dgm:t>
    </dgm:pt>
    <dgm:pt modelId="{41FF78A5-EAEA-41A3-9FD6-CBC9BB516178}" type="pres">
      <dgm:prSet presAssocID="{234F82EB-A753-43AD-8A85-4568FED51A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3E73C8-8CAA-401E-A2DB-C6FF8DCDC2AE}" type="pres">
      <dgm:prSet presAssocID="{A8FA5D9D-AC42-4D10-B86B-8FB775DF45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CC37C-95C1-4911-82D5-C263F2635461}" srcId="{234F82EB-A753-43AD-8A85-4568FED51A93}" destId="{A8FA5D9D-AC42-4D10-B86B-8FB775DF45ED}" srcOrd="0" destOrd="0" parTransId="{B265D274-8832-4E2C-9432-B38A1FAF4A58}" sibTransId="{59F0E56A-F42C-427D-9C20-CACDB16E99D8}"/>
    <dgm:cxn modelId="{2FCCD044-0C00-47BD-993B-3165C31B16D7}" type="presOf" srcId="{A8FA5D9D-AC42-4D10-B86B-8FB775DF45ED}" destId="{EF3E73C8-8CAA-401E-A2DB-C6FF8DCDC2AE}" srcOrd="0" destOrd="0" presId="urn:microsoft.com/office/officeart/2005/8/layout/vList2"/>
    <dgm:cxn modelId="{072E35B9-FF67-4373-B85E-DA3CEDBE45E1}" type="presOf" srcId="{234F82EB-A753-43AD-8A85-4568FED51A93}" destId="{41FF78A5-EAEA-41A3-9FD6-CBC9BB516178}" srcOrd="0" destOrd="0" presId="urn:microsoft.com/office/officeart/2005/8/layout/vList2"/>
    <dgm:cxn modelId="{337816FC-6330-4283-AF68-CCA8B76DEDB9}" type="presParOf" srcId="{41FF78A5-EAEA-41A3-9FD6-CBC9BB516178}" destId="{EF3E73C8-8CAA-401E-A2DB-C6FF8DCDC2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B11B1C6-0563-4297-8898-9E9346AEAC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4EA9D2-FE26-4441-925B-EEAD0A6E4CFB}">
      <dgm:prSet/>
      <dgm:spPr/>
      <dgm:t>
        <a:bodyPr/>
        <a:lstStyle/>
        <a:p>
          <a:pPr rtl="0"/>
          <a:r>
            <a:rPr lang="en-US" b="1" smtClean="0"/>
            <a:t>4. Adding videos to web pages</a:t>
          </a:r>
          <a:endParaRPr lang="en-US"/>
        </a:p>
      </dgm:t>
    </dgm:pt>
    <dgm:pt modelId="{E155341B-DE1B-4326-AFB2-80B2B09B97FA}" type="parTrans" cxnId="{7BAB99D9-70E1-4FC1-8770-4877B905A3F7}">
      <dgm:prSet/>
      <dgm:spPr/>
      <dgm:t>
        <a:bodyPr/>
        <a:lstStyle/>
        <a:p>
          <a:endParaRPr lang="en-US"/>
        </a:p>
      </dgm:t>
    </dgm:pt>
    <dgm:pt modelId="{D41ED096-8017-4A37-A832-1BAAA0C95002}" type="sibTrans" cxnId="{7BAB99D9-70E1-4FC1-8770-4877B905A3F7}">
      <dgm:prSet/>
      <dgm:spPr/>
      <dgm:t>
        <a:bodyPr/>
        <a:lstStyle/>
        <a:p>
          <a:endParaRPr lang="en-US"/>
        </a:p>
      </dgm:t>
    </dgm:pt>
    <dgm:pt modelId="{3A7C5B85-2938-4733-8638-6B694D2B9668}" type="pres">
      <dgm:prSet presAssocID="{0B11B1C6-0563-4297-8898-9E9346AEAC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82813D-AD7D-40D8-811E-BFE9F5C6E084}" type="pres">
      <dgm:prSet presAssocID="{CF4EA9D2-FE26-4441-925B-EEAD0A6E4CF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F95C61-5805-4796-B3BB-E111EF134B44}" type="presOf" srcId="{0B11B1C6-0563-4297-8898-9E9346AEACA1}" destId="{3A7C5B85-2938-4733-8638-6B694D2B9668}" srcOrd="0" destOrd="0" presId="urn:microsoft.com/office/officeart/2005/8/layout/vList2"/>
    <dgm:cxn modelId="{BF386115-93AA-4F49-8297-1D7AC104A694}" type="presOf" srcId="{CF4EA9D2-FE26-4441-925B-EEAD0A6E4CFB}" destId="{5682813D-AD7D-40D8-811E-BFE9F5C6E084}" srcOrd="0" destOrd="0" presId="urn:microsoft.com/office/officeart/2005/8/layout/vList2"/>
    <dgm:cxn modelId="{7BAB99D9-70E1-4FC1-8770-4877B905A3F7}" srcId="{0B11B1C6-0563-4297-8898-9E9346AEACA1}" destId="{CF4EA9D2-FE26-4441-925B-EEAD0A6E4CFB}" srcOrd="0" destOrd="0" parTransId="{E155341B-DE1B-4326-AFB2-80B2B09B97FA}" sibTransId="{D41ED096-8017-4A37-A832-1BAAA0C95002}"/>
    <dgm:cxn modelId="{12F645AE-1E69-44AA-8198-F90045677C44}" type="presParOf" srcId="{3A7C5B85-2938-4733-8638-6B694D2B9668}" destId="{5682813D-AD7D-40D8-811E-BFE9F5C6E0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B11B1C6-0563-4297-8898-9E9346AEAC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4EA9D2-FE26-4441-925B-EEAD0A6E4CFB}">
      <dgm:prSet/>
      <dgm:spPr/>
      <dgm:t>
        <a:bodyPr/>
        <a:lstStyle/>
        <a:p>
          <a:pPr rtl="0"/>
          <a:r>
            <a:rPr lang="en-US" b="1" smtClean="0"/>
            <a:t>4. Adding videos to web pages</a:t>
          </a:r>
          <a:endParaRPr lang="en-US"/>
        </a:p>
      </dgm:t>
    </dgm:pt>
    <dgm:pt modelId="{E155341B-DE1B-4326-AFB2-80B2B09B97FA}" type="parTrans" cxnId="{7BAB99D9-70E1-4FC1-8770-4877B905A3F7}">
      <dgm:prSet/>
      <dgm:spPr/>
      <dgm:t>
        <a:bodyPr/>
        <a:lstStyle/>
        <a:p>
          <a:endParaRPr lang="en-US"/>
        </a:p>
      </dgm:t>
    </dgm:pt>
    <dgm:pt modelId="{D41ED096-8017-4A37-A832-1BAAA0C95002}" type="sibTrans" cxnId="{7BAB99D9-70E1-4FC1-8770-4877B905A3F7}">
      <dgm:prSet/>
      <dgm:spPr/>
      <dgm:t>
        <a:bodyPr/>
        <a:lstStyle/>
        <a:p>
          <a:endParaRPr lang="en-US"/>
        </a:p>
      </dgm:t>
    </dgm:pt>
    <dgm:pt modelId="{3A7C5B85-2938-4733-8638-6B694D2B9668}" type="pres">
      <dgm:prSet presAssocID="{0B11B1C6-0563-4297-8898-9E9346AEAC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82813D-AD7D-40D8-811E-BFE9F5C6E084}" type="pres">
      <dgm:prSet presAssocID="{CF4EA9D2-FE26-4441-925B-EEAD0A6E4CF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A68612-6AEC-475A-A181-6DFE851A8257}" type="presOf" srcId="{0B11B1C6-0563-4297-8898-9E9346AEACA1}" destId="{3A7C5B85-2938-4733-8638-6B694D2B9668}" srcOrd="0" destOrd="0" presId="urn:microsoft.com/office/officeart/2005/8/layout/vList2"/>
    <dgm:cxn modelId="{7BAB99D9-70E1-4FC1-8770-4877B905A3F7}" srcId="{0B11B1C6-0563-4297-8898-9E9346AEACA1}" destId="{CF4EA9D2-FE26-4441-925B-EEAD0A6E4CFB}" srcOrd="0" destOrd="0" parTransId="{E155341B-DE1B-4326-AFB2-80B2B09B97FA}" sibTransId="{D41ED096-8017-4A37-A832-1BAAA0C95002}"/>
    <dgm:cxn modelId="{B94EEF51-E1F8-43CD-921D-054257EECB80}" type="presOf" srcId="{CF4EA9D2-FE26-4441-925B-EEAD0A6E4CFB}" destId="{5682813D-AD7D-40D8-811E-BFE9F5C6E084}" srcOrd="0" destOrd="0" presId="urn:microsoft.com/office/officeart/2005/8/layout/vList2"/>
    <dgm:cxn modelId="{730C8DCF-27C7-4693-B0A3-8ED7EE374B10}" type="presParOf" srcId="{3A7C5B85-2938-4733-8638-6B694D2B9668}" destId="{5682813D-AD7D-40D8-811E-BFE9F5C6E0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B11B1C6-0563-4297-8898-9E9346AEAC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4EA9D2-FE26-4441-925B-EEAD0A6E4CFB}">
      <dgm:prSet/>
      <dgm:spPr/>
      <dgm:t>
        <a:bodyPr/>
        <a:lstStyle/>
        <a:p>
          <a:pPr rtl="0"/>
          <a:r>
            <a:rPr lang="en-US" b="1" smtClean="0"/>
            <a:t>4. Adding videos to web pages</a:t>
          </a:r>
          <a:endParaRPr lang="en-US"/>
        </a:p>
      </dgm:t>
    </dgm:pt>
    <dgm:pt modelId="{E155341B-DE1B-4326-AFB2-80B2B09B97FA}" type="parTrans" cxnId="{7BAB99D9-70E1-4FC1-8770-4877B905A3F7}">
      <dgm:prSet/>
      <dgm:spPr/>
      <dgm:t>
        <a:bodyPr/>
        <a:lstStyle/>
        <a:p>
          <a:endParaRPr lang="en-US"/>
        </a:p>
      </dgm:t>
    </dgm:pt>
    <dgm:pt modelId="{D41ED096-8017-4A37-A832-1BAAA0C95002}" type="sibTrans" cxnId="{7BAB99D9-70E1-4FC1-8770-4877B905A3F7}">
      <dgm:prSet/>
      <dgm:spPr/>
      <dgm:t>
        <a:bodyPr/>
        <a:lstStyle/>
        <a:p>
          <a:endParaRPr lang="en-US"/>
        </a:p>
      </dgm:t>
    </dgm:pt>
    <dgm:pt modelId="{3A7C5B85-2938-4733-8638-6B694D2B9668}" type="pres">
      <dgm:prSet presAssocID="{0B11B1C6-0563-4297-8898-9E9346AEAC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82813D-AD7D-40D8-811E-BFE9F5C6E084}" type="pres">
      <dgm:prSet presAssocID="{CF4EA9D2-FE26-4441-925B-EEAD0A6E4CF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8221A2-E11D-4D10-8E9C-3727B49A968F}" type="presOf" srcId="{0B11B1C6-0563-4297-8898-9E9346AEACA1}" destId="{3A7C5B85-2938-4733-8638-6B694D2B9668}" srcOrd="0" destOrd="0" presId="urn:microsoft.com/office/officeart/2005/8/layout/vList2"/>
    <dgm:cxn modelId="{EA09DF01-4E0B-44CB-9088-5EA39EFEC092}" type="presOf" srcId="{CF4EA9D2-FE26-4441-925B-EEAD0A6E4CFB}" destId="{5682813D-AD7D-40D8-811E-BFE9F5C6E084}" srcOrd="0" destOrd="0" presId="urn:microsoft.com/office/officeart/2005/8/layout/vList2"/>
    <dgm:cxn modelId="{7BAB99D9-70E1-4FC1-8770-4877B905A3F7}" srcId="{0B11B1C6-0563-4297-8898-9E9346AEACA1}" destId="{CF4EA9D2-FE26-4441-925B-EEAD0A6E4CFB}" srcOrd="0" destOrd="0" parTransId="{E155341B-DE1B-4326-AFB2-80B2B09B97FA}" sibTransId="{D41ED096-8017-4A37-A832-1BAAA0C95002}"/>
    <dgm:cxn modelId="{A7EF48E4-58B4-4795-B4AB-C2B8AF2DDCDC}" type="presParOf" srcId="{3A7C5B85-2938-4733-8638-6B694D2B9668}" destId="{5682813D-AD7D-40D8-811E-BFE9F5C6E0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4DF9F3F-4E51-495C-A482-DD4078B876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A46568-8D71-44A9-A9C7-6FAD5D3DDB49}">
      <dgm:prSet/>
      <dgm:spPr/>
      <dgm:t>
        <a:bodyPr/>
        <a:lstStyle/>
        <a:p>
          <a:pPr rtl="0"/>
          <a:r>
            <a:rPr lang="en-US" b="1" smtClean="0"/>
            <a:t>4. Adding videos to web pages…</a:t>
          </a:r>
          <a:endParaRPr lang="en-US"/>
        </a:p>
      </dgm:t>
    </dgm:pt>
    <dgm:pt modelId="{13F5CF87-3630-4BDA-878A-56D92B67B01A}" type="parTrans" cxnId="{01C651F7-48E3-43BD-92CA-94827A2EFFEE}">
      <dgm:prSet/>
      <dgm:spPr/>
      <dgm:t>
        <a:bodyPr/>
        <a:lstStyle/>
        <a:p>
          <a:endParaRPr lang="en-US"/>
        </a:p>
      </dgm:t>
    </dgm:pt>
    <dgm:pt modelId="{429ACAA3-1E53-4942-BBD6-CF572C86B89A}" type="sibTrans" cxnId="{01C651F7-48E3-43BD-92CA-94827A2EFFEE}">
      <dgm:prSet/>
      <dgm:spPr/>
      <dgm:t>
        <a:bodyPr/>
        <a:lstStyle/>
        <a:p>
          <a:endParaRPr lang="en-US"/>
        </a:p>
      </dgm:t>
    </dgm:pt>
    <dgm:pt modelId="{A588CA96-BE3B-4C13-9F2C-197B49669E7E}" type="pres">
      <dgm:prSet presAssocID="{A4DF9F3F-4E51-495C-A482-DD4078B876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34D84B-98D0-429C-A755-15E6C7AE8A65}" type="pres">
      <dgm:prSet presAssocID="{1FA46568-8D71-44A9-A9C7-6FAD5D3DDB4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C651F7-48E3-43BD-92CA-94827A2EFFEE}" srcId="{A4DF9F3F-4E51-495C-A482-DD4078B87673}" destId="{1FA46568-8D71-44A9-A9C7-6FAD5D3DDB49}" srcOrd="0" destOrd="0" parTransId="{13F5CF87-3630-4BDA-878A-56D92B67B01A}" sibTransId="{429ACAA3-1E53-4942-BBD6-CF572C86B89A}"/>
    <dgm:cxn modelId="{ACAF570A-1DA8-4E54-948D-FD805AE8A012}" type="presOf" srcId="{1FA46568-8D71-44A9-A9C7-6FAD5D3DDB49}" destId="{5934D84B-98D0-429C-A755-15E6C7AE8A65}" srcOrd="0" destOrd="0" presId="urn:microsoft.com/office/officeart/2005/8/layout/vList2"/>
    <dgm:cxn modelId="{FBB9AFB0-BC6F-4BB8-88B3-25EDD3C5C614}" type="presOf" srcId="{A4DF9F3F-4E51-495C-A482-DD4078B87673}" destId="{A588CA96-BE3B-4C13-9F2C-197B49669E7E}" srcOrd="0" destOrd="0" presId="urn:microsoft.com/office/officeart/2005/8/layout/vList2"/>
    <dgm:cxn modelId="{672379C1-B09C-44E4-8E65-FCCF7AADB4C4}" type="presParOf" srcId="{A588CA96-BE3B-4C13-9F2C-197B49669E7E}" destId="{5934D84B-98D0-429C-A755-15E6C7AE8A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4400" b="1" dirty="0" smtClean="0"/>
            <a:t>Summary of the previous lecture</a:t>
          </a:r>
          <a:endParaRPr lang="en-US" sz="4400" b="1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 custScaleY="2465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6207E-E884-490B-A464-6F2733AA7962}" type="presOf" srcId="{20A91803-0254-4B91-B7E8-E2B745B2BFE5}" destId="{BD6AD341-5758-4E9B-BC21-594977F92DBC}" srcOrd="0" destOrd="0" presId="urn:microsoft.com/office/officeart/2005/8/layout/vList2"/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8ADDCEDA-95F0-4960-AFA6-5B599FDDC041}" type="presOf" srcId="{F13BC2C0-5F95-4DB7-B38D-9DE1BFB56718}" destId="{43486327-A5BD-4B1D-86EA-0B2CA355BD2D}" srcOrd="0" destOrd="0" presId="urn:microsoft.com/office/officeart/2005/8/layout/vList2"/>
    <dgm:cxn modelId="{4B133688-8E43-4A0F-935A-8BF038A11D4C}" type="presParOf" srcId="{BD6AD341-5758-4E9B-BC21-594977F92DBC}" destId="{43486327-A5BD-4B1D-86EA-0B2CA355BD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B9921CB-F6B2-4C1D-94B7-EE5E9F7D00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EF614E-31DB-4BB8-A8CE-C2BF8FC401D5}">
      <dgm:prSet/>
      <dgm:spPr/>
      <dgm:t>
        <a:bodyPr/>
        <a:lstStyle/>
        <a:p>
          <a:pPr rtl="0"/>
          <a:r>
            <a:rPr lang="en-US" b="1" smtClean="0"/>
            <a:t>4. Adding videos to web pages…</a:t>
          </a:r>
          <a:endParaRPr lang="en-US"/>
        </a:p>
      </dgm:t>
    </dgm:pt>
    <dgm:pt modelId="{AB8F663A-678F-4A08-A0CC-4BA9517F486F}" type="parTrans" cxnId="{EAB63DB1-45BC-4367-B228-C5449F70371F}">
      <dgm:prSet/>
      <dgm:spPr/>
      <dgm:t>
        <a:bodyPr/>
        <a:lstStyle/>
        <a:p>
          <a:endParaRPr lang="en-US"/>
        </a:p>
      </dgm:t>
    </dgm:pt>
    <dgm:pt modelId="{465A08CE-FDED-46BD-B821-856F17CDE804}" type="sibTrans" cxnId="{EAB63DB1-45BC-4367-B228-C5449F70371F}">
      <dgm:prSet/>
      <dgm:spPr/>
      <dgm:t>
        <a:bodyPr/>
        <a:lstStyle/>
        <a:p>
          <a:endParaRPr lang="en-US"/>
        </a:p>
      </dgm:t>
    </dgm:pt>
    <dgm:pt modelId="{96F0F544-35E6-4EED-B65C-21DEEF94266A}" type="pres">
      <dgm:prSet presAssocID="{6B9921CB-F6B2-4C1D-94B7-EE5E9F7D00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46170C-6B7C-4444-8BDB-45BF42F602B5}" type="pres">
      <dgm:prSet presAssocID="{BAEF614E-31DB-4BB8-A8CE-C2BF8FC401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DAC19-D59B-466F-87EE-2149FB7215EB}" type="presOf" srcId="{6B9921CB-F6B2-4C1D-94B7-EE5E9F7D0054}" destId="{96F0F544-35E6-4EED-B65C-21DEEF94266A}" srcOrd="0" destOrd="0" presId="urn:microsoft.com/office/officeart/2005/8/layout/vList2"/>
    <dgm:cxn modelId="{EAB63DB1-45BC-4367-B228-C5449F70371F}" srcId="{6B9921CB-F6B2-4C1D-94B7-EE5E9F7D0054}" destId="{BAEF614E-31DB-4BB8-A8CE-C2BF8FC401D5}" srcOrd="0" destOrd="0" parTransId="{AB8F663A-678F-4A08-A0CC-4BA9517F486F}" sibTransId="{465A08CE-FDED-46BD-B821-856F17CDE804}"/>
    <dgm:cxn modelId="{FBA67519-CDD7-4D7A-BA33-B4679A2D43C6}" type="presOf" srcId="{BAEF614E-31DB-4BB8-A8CE-C2BF8FC401D5}" destId="{9446170C-6B7C-4444-8BDB-45BF42F602B5}" srcOrd="0" destOrd="0" presId="urn:microsoft.com/office/officeart/2005/8/layout/vList2"/>
    <dgm:cxn modelId="{6BB0F1CA-CD97-4DF7-A5E4-AA608BF75F3A}" type="presParOf" srcId="{96F0F544-35E6-4EED-B65C-21DEEF94266A}" destId="{9446170C-6B7C-4444-8BDB-45BF42F602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B8A424B-3B8D-4174-BA9E-07BD7C1762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42DA61-5637-4534-9570-CA54D5058B85}">
      <dgm:prSet/>
      <dgm:spPr/>
      <dgm:t>
        <a:bodyPr/>
        <a:lstStyle/>
        <a:p>
          <a:pPr rtl="0"/>
          <a:r>
            <a:rPr lang="en-US" b="1" smtClean="0"/>
            <a:t>5. Adding audio to web pages…</a:t>
          </a:r>
          <a:endParaRPr lang="en-US"/>
        </a:p>
      </dgm:t>
    </dgm:pt>
    <dgm:pt modelId="{32B20EB7-F64D-4E1F-BE2D-B56DDD9DAB14}" type="parTrans" cxnId="{4B22737B-5DEB-4128-B874-95F510D8FE6C}">
      <dgm:prSet/>
      <dgm:spPr/>
      <dgm:t>
        <a:bodyPr/>
        <a:lstStyle/>
        <a:p>
          <a:endParaRPr lang="en-US"/>
        </a:p>
      </dgm:t>
    </dgm:pt>
    <dgm:pt modelId="{FC4BA459-8F4D-4803-AE1A-DA552A595784}" type="sibTrans" cxnId="{4B22737B-5DEB-4128-B874-95F510D8FE6C}">
      <dgm:prSet/>
      <dgm:spPr/>
      <dgm:t>
        <a:bodyPr/>
        <a:lstStyle/>
        <a:p>
          <a:endParaRPr lang="en-US"/>
        </a:p>
      </dgm:t>
    </dgm:pt>
    <dgm:pt modelId="{FFF48350-17F5-4E32-8447-A067E4411460}" type="pres">
      <dgm:prSet presAssocID="{BB8A424B-3B8D-4174-BA9E-07BD7C1762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8F5B9-8064-44B2-9859-3581040F0749}" type="pres">
      <dgm:prSet presAssocID="{0F42DA61-5637-4534-9570-CA54D5058B8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191F4A-B034-4F8F-9C9F-BB066524371D}" type="presOf" srcId="{BB8A424B-3B8D-4174-BA9E-07BD7C1762AD}" destId="{FFF48350-17F5-4E32-8447-A067E4411460}" srcOrd="0" destOrd="0" presId="urn:microsoft.com/office/officeart/2005/8/layout/vList2"/>
    <dgm:cxn modelId="{4B22737B-5DEB-4128-B874-95F510D8FE6C}" srcId="{BB8A424B-3B8D-4174-BA9E-07BD7C1762AD}" destId="{0F42DA61-5637-4534-9570-CA54D5058B85}" srcOrd="0" destOrd="0" parTransId="{32B20EB7-F64D-4E1F-BE2D-B56DDD9DAB14}" sibTransId="{FC4BA459-8F4D-4803-AE1A-DA552A595784}"/>
    <dgm:cxn modelId="{81B60F05-9583-4165-B9D1-6BF739AE6C47}" type="presOf" srcId="{0F42DA61-5637-4534-9570-CA54D5058B85}" destId="{B008F5B9-8064-44B2-9859-3581040F0749}" srcOrd="0" destOrd="0" presId="urn:microsoft.com/office/officeart/2005/8/layout/vList2"/>
    <dgm:cxn modelId="{49D21A91-43AE-4872-9D74-38393253AC10}" type="presParOf" srcId="{FFF48350-17F5-4E32-8447-A067E4411460}" destId="{B008F5B9-8064-44B2-9859-3581040F07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B8A424B-3B8D-4174-BA9E-07BD7C1762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42DA61-5637-4534-9570-CA54D5058B85}">
      <dgm:prSet/>
      <dgm:spPr/>
      <dgm:t>
        <a:bodyPr/>
        <a:lstStyle/>
        <a:p>
          <a:pPr rtl="0"/>
          <a:r>
            <a:rPr lang="en-US" b="1" smtClean="0"/>
            <a:t>5. Adding audio to web pages…</a:t>
          </a:r>
          <a:endParaRPr lang="en-US"/>
        </a:p>
      </dgm:t>
    </dgm:pt>
    <dgm:pt modelId="{32B20EB7-F64D-4E1F-BE2D-B56DDD9DAB14}" type="parTrans" cxnId="{4B22737B-5DEB-4128-B874-95F510D8FE6C}">
      <dgm:prSet/>
      <dgm:spPr/>
      <dgm:t>
        <a:bodyPr/>
        <a:lstStyle/>
        <a:p>
          <a:endParaRPr lang="en-US"/>
        </a:p>
      </dgm:t>
    </dgm:pt>
    <dgm:pt modelId="{FC4BA459-8F4D-4803-AE1A-DA552A595784}" type="sibTrans" cxnId="{4B22737B-5DEB-4128-B874-95F510D8FE6C}">
      <dgm:prSet/>
      <dgm:spPr/>
      <dgm:t>
        <a:bodyPr/>
        <a:lstStyle/>
        <a:p>
          <a:endParaRPr lang="en-US"/>
        </a:p>
      </dgm:t>
    </dgm:pt>
    <dgm:pt modelId="{FFF48350-17F5-4E32-8447-A067E4411460}" type="pres">
      <dgm:prSet presAssocID="{BB8A424B-3B8D-4174-BA9E-07BD7C1762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8F5B9-8064-44B2-9859-3581040F0749}" type="pres">
      <dgm:prSet presAssocID="{0F42DA61-5637-4534-9570-CA54D5058B8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BFD41A-397D-4802-96BA-7793F7A09AAE}" type="presOf" srcId="{0F42DA61-5637-4534-9570-CA54D5058B85}" destId="{B008F5B9-8064-44B2-9859-3581040F0749}" srcOrd="0" destOrd="0" presId="urn:microsoft.com/office/officeart/2005/8/layout/vList2"/>
    <dgm:cxn modelId="{9A40E2D7-1B94-452D-A63A-A1CB22A4718B}" type="presOf" srcId="{BB8A424B-3B8D-4174-BA9E-07BD7C1762AD}" destId="{FFF48350-17F5-4E32-8447-A067E4411460}" srcOrd="0" destOrd="0" presId="urn:microsoft.com/office/officeart/2005/8/layout/vList2"/>
    <dgm:cxn modelId="{4B22737B-5DEB-4128-B874-95F510D8FE6C}" srcId="{BB8A424B-3B8D-4174-BA9E-07BD7C1762AD}" destId="{0F42DA61-5637-4534-9570-CA54D5058B85}" srcOrd="0" destOrd="0" parTransId="{32B20EB7-F64D-4E1F-BE2D-B56DDD9DAB14}" sibTransId="{FC4BA459-8F4D-4803-AE1A-DA552A595784}"/>
    <dgm:cxn modelId="{7A0CEF04-EBA2-4744-A933-6CA6468EEBA1}" type="presParOf" srcId="{FFF48350-17F5-4E32-8447-A067E4411460}" destId="{B008F5B9-8064-44B2-9859-3581040F07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B8A424B-3B8D-4174-BA9E-07BD7C1762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42DA61-5637-4534-9570-CA54D5058B85}">
      <dgm:prSet/>
      <dgm:spPr/>
      <dgm:t>
        <a:bodyPr/>
        <a:lstStyle/>
        <a:p>
          <a:pPr rtl="0"/>
          <a:r>
            <a:rPr lang="en-US" b="1" smtClean="0"/>
            <a:t>5. Adding audio to web pages…</a:t>
          </a:r>
          <a:endParaRPr lang="en-US"/>
        </a:p>
      </dgm:t>
    </dgm:pt>
    <dgm:pt modelId="{32B20EB7-F64D-4E1F-BE2D-B56DDD9DAB14}" type="parTrans" cxnId="{4B22737B-5DEB-4128-B874-95F510D8FE6C}">
      <dgm:prSet/>
      <dgm:spPr/>
      <dgm:t>
        <a:bodyPr/>
        <a:lstStyle/>
        <a:p>
          <a:endParaRPr lang="en-US"/>
        </a:p>
      </dgm:t>
    </dgm:pt>
    <dgm:pt modelId="{FC4BA459-8F4D-4803-AE1A-DA552A595784}" type="sibTrans" cxnId="{4B22737B-5DEB-4128-B874-95F510D8FE6C}">
      <dgm:prSet/>
      <dgm:spPr/>
      <dgm:t>
        <a:bodyPr/>
        <a:lstStyle/>
        <a:p>
          <a:endParaRPr lang="en-US"/>
        </a:p>
      </dgm:t>
    </dgm:pt>
    <dgm:pt modelId="{FFF48350-17F5-4E32-8447-A067E4411460}" type="pres">
      <dgm:prSet presAssocID="{BB8A424B-3B8D-4174-BA9E-07BD7C1762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8F5B9-8064-44B2-9859-3581040F0749}" type="pres">
      <dgm:prSet presAssocID="{0F42DA61-5637-4534-9570-CA54D5058B8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B1C8F5-1E5E-40A7-8047-E073D5C63D92}" type="presOf" srcId="{0F42DA61-5637-4534-9570-CA54D5058B85}" destId="{B008F5B9-8064-44B2-9859-3581040F0749}" srcOrd="0" destOrd="0" presId="urn:microsoft.com/office/officeart/2005/8/layout/vList2"/>
    <dgm:cxn modelId="{493F36E7-7B9D-464F-8D85-240F014149A1}" type="presOf" srcId="{BB8A424B-3B8D-4174-BA9E-07BD7C1762AD}" destId="{FFF48350-17F5-4E32-8447-A067E4411460}" srcOrd="0" destOrd="0" presId="urn:microsoft.com/office/officeart/2005/8/layout/vList2"/>
    <dgm:cxn modelId="{4B22737B-5DEB-4128-B874-95F510D8FE6C}" srcId="{BB8A424B-3B8D-4174-BA9E-07BD7C1762AD}" destId="{0F42DA61-5637-4534-9570-CA54D5058B85}" srcOrd="0" destOrd="0" parTransId="{32B20EB7-F64D-4E1F-BE2D-B56DDD9DAB14}" sibTransId="{FC4BA459-8F4D-4803-AE1A-DA552A595784}"/>
    <dgm:cxn modelId="{0EE04924-EE7C-4E34-BB4A-9CA413D3EBFF}" type="presParOf" srcId="{FFF48350-17F5-4E32-8447-A067E4411460}" destId="{B008F5B9-8064-44B2-9859-3581040F07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1CB4308-C8BC-4407-BFFB-4E6A45DE76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6E47E8-A084-4C2E-A497-377FC3119560}">
      <dgm:prSet/>
      <dgm:spPr/>
      <dgm:t>
        <a:bodyPr/>
        <a:lstStyle/>
        <a:p>
          <a:pPr rtl="0"/>
          <a:r>
            <a:rPr lang="en-US" b="1" smtClean="0"/>
            <a:t>5. Adding audio to web pages…</a:t>
          </a:r>
          <a:endParaRPr lang="en-US"/>
        </a:p>
      </dgm:t>
    </dgm:pt>
    <dgm:pt modelId="{AADB51E7-1F83-41BC-9400-237D1DFE49B2}" type="parTrans" cxnId="{A5D043E1-FF36-4980-BCF9-A9B5439C4A35}">
      <dgm:prSet/>
      <dgm:spPr/>
      <dgm:t>
        <a:bodyPr/>
        <a:lstStyle/>
        <a:p>
          <a:endParaRPr lang="en-US"/>
        </a:p>
      </dgm:t>
    </dgm:pt>
    <dgm:pt modelId="{5EE382D3-C21E-4769-B49D-1E9D9AED18E1}" type="sibTrans" cxnId="{A5D043E1-FF36-4980-BCF9-A9B5439C4A35}">
      <dgm:prSet/>
      <dgm:spPr/>
      <dgm:t>
        <a:bodyPr/>
        <a:lstStyle/>
        <a:p>
          <a:endParaRPr lang="en-US"/>
        </a:p>
      </dgm:t>
    </dgm:pt>
    <dgm:pt modelId="{1AA767BE-5294-4416-80B4-BC3ACA455A31}" type="pres">
      <dgm:prSet presAssocID="{61CB4308-C8BC-4407-BFFB-4E6A45DE76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21E997-0F32-4A76-8792-0E1404F7BF63}" type="pres">
      <dgm:prSet presAssocID="{4B6E47E8-A084-4C2E-A497-377FC311956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D043E1-FF36-4980-BCF9-A9B5439C4A35}" srcId="{61CB4308-C8BC-4407-BFFB-4E6A45DE7675}" destId="{4B6E47E8-A084-4C2E-A497-377FC3119560}" srcOrd="0" destOrd="0" parTransId="{AADB51E7-1F83-41BC-9400-237D1DFE49B2}" sibTransId="{5EE382D3-C21E-4769-B49D-1E9D9AED18E1}"/>
    <dgm:cxn modelId="{B5064836-18CF-44C6-B6A6-0B39C625F736}" type="presOf" srcId="{61CB4308-C8BC-4407-BFFB-4E6A45DE7675}" destId="{1AA767BE-5294-4416-80B4-BC3ACA455A31}" srcOrd="0" destOrd="0" presId="urn:microsoft.com/office/officeart/2005/8/layout/vList2"/>
    <dgm:cxn modelId="{5673998D-38A0-451A-9E14-0F176C9667CD}" type="presOf" srcId="{4B6E47E8-A084-4C2E-A497-377FC3119560}" destId="{6821E997-0F32-4A76-8792-0E1404F7BF63}" srcOrd="0" destOrd="0" presId="urn:microsoft.com/office/officeart/2005/8/layout/vList2"/>
    <dgm:cxn modelId="{142B18B2-2553-49C7-B19D-9EEB55DDB9D3}" type="presParOf" srcId="{1AA767BE-5294-4416-80B4-BC3ACA455A31}" destId="{6821E997-0F32-4A76-8792-0E1404F7BF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61CB4308-C8BC-4407-BFFB-4E6A45DE76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6E47E8-A084-4C2E-A497-377FC3119560}">
      <dgm:prSet/>
      <dgm:spPr/>
      <dgm:t>
        <a:bodyPr/>
        <a:lstStyle/>
        <a:p>
          <a:pPr rtl="0"/>
          <a:r>
            <a:rPr lang="en-US" b="1" smtClean="0"/>
            <a:t>5. Adding audio to web pages…</a:t>
          </a:r>
          <a:endParaRPr lang="en-US"/>
        </a:p>
      </dgm:t>
    </dgm:pt>
    <dgm:pt modelId="{AADB51E7-1F83-41BC-9400-237D1DFE49B2}" type="parTrans" cxnId="{A5D043E1-FF36-4980-BCF9-A9B5439C4A35}">
      <dgm:prSet/>
      <dgm:spPr/>
      <dgm:t>
        <a:bodyPr/>
        <a:lstStyle/>
        <a:p>
          <a:endParaRPr lang="en-US"/>
        </a:p>
      </dgm:t>
    </dgm:pt>
    <dgm:pt modelId="{5EE382D3-C21E-4769-B49D-1E9D9AED18E1}" type="sibTrans" cxnId="{A5D043E1-FF36-4980-BCF9-A9B5439C4A35}">
      <dgm:prSet/>
      <dgm:spPr/>
      <dgm:t>
        <a:bodyPr/>
        <a:lstStyle/>
        <a:p>
          <a:endParaRPr lang="en-US"/>
        </a:p>
      </dgm:t>
    </dgm:pt>
    <dgm:pt modelId="{1AA767BE-5294-4416-80B4-BC3ACA455A31}" type="pres">
      <dgm:prSet presAssocID="{61CB4308-C8BC-4407-BFFB-4E6A45DE76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21E997-0F32-4A76-8792-0E1404F7BF63}" type="pres">
      <dgm:prSet presAssocID="{4B6E47E8-A084-4C2E-A497-377FC311956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9BA1EA-DB2D-4D8D-A161-909679DF2EAE}" type="presOf" srcId="{4B6E47E8-A084-4C2E-A497-377FC3119560}" destId="{6821E997-0F32-4A76-8792-0E1404F7BF63}" srcOrd="0" destOrd="0" presId="urn:microsoft.com/office/officeart/2005/8/layout/vList2"/>
    <dgm:cxn modelId="{A5D043E1-FF36-4980-BCF9-A9B5439C4A35}" srcId="{61CB4308-C8BC-4407-BFFB-4E6A45DE7675}" destId="{4B6E47E8-A084-4C2E-A497-377FC3119560}" srcOrd="0" destOrd="0" parTransId="{AADB51E7-1F83-41BC-9400-237D1DFE49B2}" sibTransId="{5EE382D3-C21E-4769-B49D-1E9D9AED18E1}"/>
    <dgm:cxn modelId="{E51BE968-11C4-47C1-9310-2FE9E91266BE}" type="presOf" srcId="{61CB4308-C8BC-4407-BFFB-4E6A45DE7675}" destId="{1AA767BE-5294-4416-80B4-BC3ACA455A31}" srcOrd="0" destOrd="0" presId="urn:microsoft.com/office/officeart/2005/8/layout/vList2"/>
    <dgm:cxn modelId="{6CE797DE-24AB-4DF6-A5AF-26389D63FD03}" type="presParOf" srcId="{1AA767BE-5294-4416-80B4-BC3ACA455A31}" destId="{6821E997-0F32-4A76-8792-0E1404F7BF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5400" dirty="0" smtClean="0"/>
            <a:t>Summary</a:t>
          </a:r>
          <a:endParaRPr lang="en-US" sz="5400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1817A1-231B-4E59-8896-8906EA25DD65}" type="presOf" srcId="{F13BC2C0-5F95-4DB7-B38D-9DE1BFB56718}" destId="{43486327-A5BD-4B1D-86EA-0B2CA355BD2D}" srcOrd="0" destOrd="0" presId="urn:microsoft.com/office/officeart/2005/8/layout/vList2"/>
    <dgm:cxn modelId="{9B7FDECA-FF0D-453F-ADA3-E2212D46838F}" type="presOf" srcId="{20A91803-0254-4B91-B7E8-E2B745B2BFE5}" destId="{BD6AD341-5758-4E9B-BC21-594977F92DBC}" srcOrd="0" destOrd="0" presId="urn:microsoft.com/office/officeart/2005/8/layout/vList2"/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6021D5D4-1452-4E37-9973-3BB1817D638C}" type="presParOf" srcId="{BD6AD341-5758-4E9B-BC21-594977F92DBC}" destId="{43486327-A5BD-4B1D-86EA-0B2CA355BD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5400" dirty="0" smtClean="0"/>
            <a:t>Summary</a:t>
          </a:r>
          <a:endParaRPr lang="en-US" sz="5400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53DC02-85C2-43A2-9C01-0A0A58F7B080}" type="presOf" srcId="{F13BC2C0-5F95-4DB7-B38D-9DE1BFB56718}" destId="{43486327-A5BD-4B1D-86EA-0B2CA355BD2D}" srcOrd="0" destOrd="0" presId="urn:microsoft.com/office/officeart/2005/8/layout/vList2"/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C44FDC2D-BD83-435E-BCF1-98685309AD67}" type="presOf" srcId="{20A91803-0254-4B91-B7E8-E2B745B2BFE5}" destId="{BD6AD341-5758-4E9B-BC21-594977F92DBC}" srcOrd="0" destOrd="0" presId="urn:microsoft.com/office/officeart/2005/8/layout/vList2"/>
    <dgm:cxn modelId="{E2E53BDE-150A-43C3-AA1A-E0ACC60F8EDD}" type="presParOf" srcId="{BD6AD341-5758-4E9B-BC21-594977F92DBC}" destId="{43486327-A5BD-4B1D-86EA-0B2CA355BD2D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24587D-E7F8-437F-9405-18039F9C7C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E39E29-A953-464D-A799-E1C1075920C9}">
      <dgm:prSet/>
      <dgm:spPr/>
      <dgm:t>
        <a:bodyPr/>
        <a:lstStyle/>
        <a:p>
          <a:pPr rtl="0"/>
          <a:r>
            <a:rPr lang="en-US" smtClean="0"/>
            <a:t>Outline</a:t>
          </a:r>
          <a:endParaRPr lang="en-US" dirty="0"/>
        </a:p>
      </dgm:t>
    </dgm:pt>
    <dgm:pt modelId="{1AFC425A-FF8F-46B6-9494-55E638BB27A6}" type="sibTrans" cxnId="{FF4F2FC6-E0C8-42D3-8776-6A43E01E5BE9}">
      <dgm:prSet/>
      <dgm:spPr/>
      <dgm:t>
        <a:bodyPr/>
        <a:lstStyle/>
        <a:p>
          <a:endParaRPr lang="en-US"/>
        </a:p>
      </dgm:t>
    </dgm:pt>
    <dgm:pt modelId="{010FE85C-20AB-4944-8A19-29154D6BD36D}" type="parTrans" cxnId="{FF4F2FC6-E0C8-42D3-8776-6A43E01E5BE9}">
      <dgm:prSet/>
      <dgm:spPr/>
      <dgm:t>
        <a:bodyPr/>
        <a:lstStyle/>
        <a:p>
          <a:endParaRPr lang="en-US"/>
        </a:p>
      </dgm:t>
    </dgm:pt>
    <dgm:pt modelId="{B097AE58-1063-4B8C-ACC0-776789D7184F}" type="pres">
      <dgm:prSet presAssocID="{1224587D-E7F8-437F-9405-18039F9C7C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C5D5A2-4FBC-4B60-AB8E-9E385540AD48}" type="pres">
      <dgm:prSet presAssocID="{76E39E29-A953-464D-A799-E1C1075920C9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E50AA-29B8-48D3-90E5-FF19B350D0C7}" type="presOf" srcId="{76E39E29-A953-464D-A799-E1C1075920C9}" destId="{1EC5D5A2-4FBC-4B60-AB8E-9E385540AD48}" srcOrd="0" destOrd="0" presId="urn:microsoft.com/office/officeart/2005/8/layout/vList2"/>
    <dgm:cxn modelId="{FF4F2FC6-E0C8-42D3-8776-6A43E01E5BE9}" srcId="{1224587D-E7F8-437F-9405-18039F9C7CFA}" destId="{76E39E29-A953-464D-A799-E1C1075920C9}" srcOrd="0" destOrd="0" parTransId="{010FE85C-20AB-4944-8A19-29154D6BD36D}" sibTransId="{1AFC425A-FF8F-46B6-9494-55E638BB27A6}"/>
    <dgm:cxn modelId="{D82236A8-63EA-463C-8656-120D45E5FC08}" type="presOf" srcId="{1224587D-E7F8-437F-9405-18039F9C7CFA}" destId="{B097AE58-1063-4B8C-ACC0-776789D7184F}" srcOrd="0" destOrd="0" presId="urn:microsoft.com/office/officeart/2005/8/layout/vList2"/>
    <dgm:cxn modelId="{5547AAEF-E0B0-4D48-A475-E9281F645E22}" type="presParOf" srcId="{B097AE58-1063-4B8C-ACC0-776789D7184F}" destId="{1EC5D5A2-4FBC-4B60-AB8E-9E385540AD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59A464-B95E-4DA1-B0E8-A4CC2614C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A6E844-C512-4439-A0E9-9FCE1135AA58}">
      <dgm:prSet/>
      <dgm:spPr/>
      <dgm:t>
        <a:bodyPr/>
        <a:lstStyle/>
        <a:p>
          <a:pPr rtl="0"/>
          <a:r>
            <a:rPr lang="en-US" b="1" dirty="0" smtClean="0"/>
            <a:t>1. Adding images to web pages</a:t>
          </a:r>
          <a:endParaRPr lang="en-US" dirty="0"/>
        </a:p>
      </dgm:t>
    </dgm:pt>
    <dgm:pt modelId="{48632EFB-7168-4606-BE25-D74668E45107}" type="parTrans" cxnId="{97616DFF-37E4-42FC-A0EE-F5AC38D2765F}">
      <dgm:prSet/>
      <dgm:spPr/>
      <dgm:t>
        <a:bodyPr/>
        <a:lstStyle/>
        <a:p>
          <a:endParaRPr lang="en-US"/>
        </a:p>
      </dgm:t>
    </dgm:pt>
    <dgm:pt modelId="{C148FB40-1F04-46D0-A26D-4902EBD07BEC}" type="sibTrans" cxnId="{97616DFF-37E4-42FC-A0EE-F5AC38D2765F}">
      <dgm:prSet/>
      <dgm:spPr/>
      <dgm:t>
        <a:bodyPr/>
        <a:lstStyle/>
        <a:p>
          <a:endParaRPr lang="en-US"/>
        </a:p>
      </dgm:t>
    </dgm:pt>
    <dgm:pt modelId="{C6A13375-1F75-41F0-A942-048186BB3CB3}" type="pres">
      <dgm:prSet presAssocID="{4459A464-B95E-4DA1-B0E8-A4CC2614CF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475A8-FACE-47A9-9B5B-5B4346B37CC4}" type="pres">
      <dgm:prSet presAssocID="{76A6E844-C512-4439-A0E9-9FCE1135AA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16DFF-37E4-42FC-A0EE-F5AC38D2765F}" srcId="{4459A464-B95E-4DA1-B0E8-A4CC2614CF09}" destId="{76A6E844-C512-4439-A0E9-9FCE1135AA58}" srcOrd="0" destOrd="0" parTransId="{48632EFB-7168-4606-BE25-D74668E45107}" sibTransId="{C148FB40-1F04-46D0-A26D-4902EBD07BEC}"/>
    <dgm:cxn modelId="{A0A50E71-6FBA-4E51-95DC-AD7884FD3555}" type="presOf" srcId="{76A6E844-C512-4439-A0E9-9FCE1135AA58}" destId="{435475A8-FACE-47A9-9B5B-5B4346B37CC4}" srcOrd="0" destOrd="0" presId="urn:microsoft.com/office/officeart/2005/8/layout/vList2"/>
    <dgm:cxn modelId="{44954CCA-EF21-4038-9498-829B7D83E4E2}" type="presOf" srcId="{4459A464-B95E-4DA1-B0E8-A4CC2614CF09}" destId="{C6A13375-1F75-41F0-A942-048186BB3CB3}" srcOrd="0" destOrd="0" presId="urn:microsoft.com/office/officeart/2005/8/layout/vList2"/>
    <dgm:cxn modelId="{00167EF9-EE71-4057-A9EC-173DC4B50950}" type="presParOf" srcId="{C6A13375-1F75-41F0-A942-048186BB3CB3}" destId="{435475A8-FACE-47A9-9B5B-5B4346B37C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59A464-B95E-4DA1-B0E8-A4CC2614C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A6E844-C512-4439-A0E9-9FCE1135AA58}">
      <dgm:prSet/>
      <dgm:spPr/>
      <dgm:t>
        <a:bodyPr/>
        <a:lstStyle/>
        <a:p>
          <a:pPr rtl="0"/>
          <a:r>
            <a:rPr lang="en-US" b="1" dirty="0" smtClean="0"/>
            <a:t>1. Adding images to web pages</a:t>
          </a:r>
          <a:endParaRPr lang="en-US" dirty="0"/>
        </a:p>
      </dgm:t>
    </dgm:pt>
    <dgm:pt modelId="{48632EFB-7168-4606-BE25-D74668E45107}" type="parTrans" cxnId="{97616DFF-37E4-42FC-A0EE-F5AC38D2765F}">
      <dgm:prSet/>
      <dgm:spPr/>
      <dgm:t>
        <a:bodyPr/>
        <a:lstStyle/>
        <a:p>
          <a:endParaRPr lang="en-US"/>
        </a:p>
      </dgm:t>
    </dgm:pt>
    <dgm:pt modelId="{C148FB40-1F04-46D0-A26D-4902EBD07BEC}" type="sibTrans" cxnId="{97616DFF-37E4-42FC-A0EE-F5AC38D2765F}">
      <dgm:prSet/>
      <dgm:spPr/>
      <dgm:t>
        <a:bodyPr/>
        <a:lstStyle/>
        <a:p>
          <a:endParaRPr lang="en-US"/>
        </a:p>
      </dgm:t>
    </dgm:pt>
    <dgm:pt modelId="{C6A13375-1F75-41F0-A942-048186BB3CB3}" type="pres">
      <dgm:prSet presAssocID="{4459A464-B95E-4DA1-B0E8-A4CC2614CF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475A8-FACE-47A9-9B5B-5B4346B37CC4}" type="pres">
      <dgm:prSet presAssocID="{76A6E844-C512-4439-A0E9-9FCE1135AA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16DFF-37E4-42FC-A0EE-F5AC38D2765F}" srcId="{4459A464-B95E-4DA1-B0E8-A4CC2614CF09}" destId="{76A6E844-C512-4439-A0E9-9FCE1135AA58}" srcOrd="0" destOrd="0" parTransId="{48632EFB-7168-4606-BE25-D74668E45107}" sibTransId="{C148FB40-1F04-46D0-A26D-4902EBD07BEC}"/>
    <dgm:cxn modelId="{AF0B8CB8-8BBB-419E-8556-C5D25A161D5C}" type="presOf" srcId="{76A6E844-C512-4439-A0E9-9FCE1135AA58}" destId="{435475A8-FACE-47A9-9B5B-5B4346B37CC4}" srcOrd="0" destOrd="0" presId="urn:microsoft.com/office/officeart/2005/8/layout/vList2"/>
    <dgm:cxn modelId="{F029BFC2-0EA2-4D08-8FF8-221E481CD334}" type="presOf" srcId="{4459A464-B95E-4DA1-B0E8-A4CC2614CF09}" destId="{C6A13375-1F75-41F0-A942-048186BB3CB3}" srcOrd="0" destOrd="0" presId="urn:microsoft.com/office/officeart/2005/8/layout/vList2"/>
    <dgm:cxn modelId="{4CB099FD-0A57-4424-A13A-B66E91527B73}" type="presParOf" srcId="{C6A13375-1F75-41F0-A942-048186BB3CB3}" destId="{435475A8-FACE-47A9-9B5B-5B4346B37C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59A464-B95E-4DA1-B0E8-A4CC2614C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A6E844-C512-4439-A0E9-9FCE1135AA58}">
      <dgm:prSet/>
      <dgm:spPr/>
      <dgm:t>
        <a:bodyPr/>
        <a:lstStyle/>
        <a:p>
          <a:pPr rtl="0"/>
          <a:r>
            <a:rPr lang="en-US" b="1" dirty="0" smtClean="0"/>
            <a:t>1. Adding images to web pages</a:t>
          </a:r>
          <a:endParaRPr lang="en-US" dirty="0"/>
        </a:p>
      </dgm:t>
    </dgm:pt>
    <dgm:pt modelId="{48632EFB-7168-4606-BE25-D74668E45107}" type="parTrans" cxnId="{97616DFF-37E4-42FC-A0EE-F5AC38D2765F}">
      <dgm:prSet/>
      <dgm:spPr/>
      <dgm:t>
        <a:bodyPr/>
        <a:lstStyle/>
        <a:p>
          <a:endParaRPr lang="en-US"/>
        </a:p>
      </dgm:t>
    </dgm:pt>
    <dgm:pt modelId="{C148FB40-1F04-46D0-A26D-4902EBD07BEC}" type="sibTrans" cxnId="{97616DFF-37E4-42FC-A0EE-F5AC38D2765F}">
      <dgm:prSet/>
      <dgm:spPr/>
      <dgm:t>
        <a:bodyPr/>
        <a:lstStyle/>
        <a:p>
          <a:endParaRPr lang="en-US"/>
        </a:p>
      </dgm:t>
    </dgm:pt>
    <dgm:pt modelId="{C6A13375-1F75-41F0-A942-048186BB3CB3}" type="pres">
      <dgm:prSet presAssocID="{4459A464-B95E-4DA1-B0E8-A4CC2614CF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475A8-FACE-47A9-9B5B-5B4346B37CC4}" type="pres">
      <dgm:prSet presAssocID="{76A6E844-C512-4439-A0E9-9FCE1135AA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16DFF-37E4-42FC-A0EE-F5AC38D2765F}" srcId="{4459A464-B95E-4DA1-B0E8-A4CC2614CF09}" destId="{76A6E844-C512-4439-A0E9-9FCE1135AA58}" srcOrd="0" destOrd="0" parTransId="{48632EFB-7168-4606-BE25-D74668E45107}" sibTransId="{C148FB40-1F04-46D0-A26D-4902EBD07BEC}"/>
    <dgm:cxn modelId="{89709414-8335-4AAF-BC70-794BEC45ADB4}" type="presOf" srcId="{76A6E844-C512-4439-A0E9-9FCE1135AA58}" destId="{435475A8-FACE-47A9-9B5B-5B4346B37CC4}" srcOrd="0" destOrd="0" presId="urn:microsoft.com/office/officeart/2005/8/layout/vList2"/>
    <dgm:cxn modelId="{4CEA2CF9-A99D-4760-AD48-69C9ADAE1AFA}" type="presOf" srcId="{4459A464-B95E-4DA1-B0E8-A4CC2614CF09}" destId="{C6A13375-1F75-41F0-A942-048186BB3CB3}" srcOrd="0" destOrd="0" presId="urn:microsoft.com/office/officeart/2005/8/layout/vList2"/>
    <dgm:cxn modelId="{5098713A-3566-427E-BD5C-ED5A6C7187D0}" type="presParOf" srcId="{C6A13375-1F75-41F0-A942-048186BB3CB3}" destId="{435475A8-FACE-47A9-9B5B-5B4346B37CC4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59A464-B95E-4DA1-B0E8-A4CC2614C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A6E844-C512-4439-A0E9-9FCE1135AA58}">
      <dgm:prSet/>
      <dgm:spPr/>
      <dgm:t>
        <a:bodyPr/>
        <a:lstStyle/>
        <a:p>
          <a:pPr rtl="0"/>
          <a:r>
            <a:rPr lang="en-US" b="1" dirty="0" smtClean="0"/>
            <a:t>1. Adding images to web pages</a:t>
          </a:r>
          <a:endParaRPr lang="en-US" dirty="0"/>
        </a:p>
      </dgm:t>
    </dgm:pt>
    <dgm:pt modelId="{48632EFB-7168-4606-BE25-D74668E45107}" type="parTrans" cxnId="{97616DFF-37E4-42FC-A0EE-F5AC38D2765F}">
      <dgm:prSet/>
      <dgm:spPr/>
      <dgm:t>
        <a:bodyPr/>
        <a:lstStyle/>
        <a:p>
          <a:endParaRPr lang="en-US"/>
        </a:p>
      </dgm:t>
    </dgm:pt>
    <dgm:pt modelId="{C148FB40-1F04-46D0-A26D-4902EBD07BEC}" type="sibTrans" cxnId="{97616DFF-37E4-42FC-A0EE-F5AC38D2765F}">
      <dgm:prSet/>
      <dgm:spPr/>
      <dgm:t>
        <a:bodyPr/>
        <a:lstStyle/>
        <a:p>
          <a:endParaRPr lang="en-US"/>
        </a:p>
      </dgm:t>
    </dgm:pt>
    <dgm:pt modelId="{C6A13375-1F75-41F0-A942-048186BB3CB3}" type="pres">
      <dgm:prSet presAssocID="{4459A464-B95E-4DA1-B0E8-A4CC2614CF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475A8-FACE-47A9-9B5B-5B4346B37CC4}" type="pres">
      <dgm:prSet presAssocID="{76A6E844-C512-4439-A0E9-9FCE1135AA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16DFF-37E4-42FC-A0EE-F5AC38D2765F}" srcId="{4459A464-B95E-4DA1-B0E8-A4CC2614CF09}" destId="{76A6E844-C512-4439-A0E9-9FCE1135AA58}" srcOrd="0" destOrd="0" parTransId="{48632EFB-7168-4606-BE25-D74668E45107}" sibTransId="{C148FB40-1F04-46D0-A26D-4902EBD07BEC}"/>
    <dgm:cxn modelId="{95422E51-40BA-4243-A722-96775D7932BF}" type="presOf" srcId="{76A6E844-C512-4439-A0E9-9FCE1135AA58}" destId="{435475A8-FACE-47A9-9B5B-5B4346B37CC4}" srcOrd="0" destOrd="0" presId="urn:microsoft.com/office/officeart/2005/8/layout/vList2"/>
    <dgm:cxn modelId="{721FB031-5B2E-4B8D-A9AA-DBA9E6FA42D5}" type="presOf" srcId="{4459A464-B95E-4DA1-B0E8-A4CC2614CF09}" destId="{C6A13375-1F75-41F0-A942-048186BB3CB3}" srcOrd="0" destOrd="0" presId="urn:microsoft.com/office/officeart/2005/8/layout/vList2"/>
    <dgm:cxn modelId="{E01BA6C6-3EE0-469A-A1EA-81C8F3375BA8}" type="presParOf" srcId="{C6A13375-1F75-41F0-A942-048186BB3CB3}" destId="{435475A8-FACE-47A9-9B5B-5B4346B37CC4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59A464-B95E-4DA1-B0E8-A4CC2614C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A6E844-C512-4439-A0E9-9FCE1135AA58}">
      <dgm:prSet/>
      <dgm:spPr/>
      <dgm:t>
        <a:bodyPr/>
        <a:lstStyle/>
        <a:p>
          <a:pPr rtl="0"/>
          <a:r>
            <a:rPr lang="en-US" b="1" dirty="0" smtClean="0"/>
            <a:t>1. Adding images to web pages</a:t>
          </a:r>
          <a:endParaRPr lang="en-US" dirty="0"/>
        </a:p>
      </dgm:t>
    </dgm:pt>
    <dgm:pt modelId="{48632EFB-7168-4606-BE25-D74668E45107}" type="parTrans" cxnId="{97616DFF-37E4-42FC-A0EE-F5AC38D2765F}">
      <dgm:prSet/>
      <dgm:spPr/>
      <dgm:t>
        <a:bodyPr/>
        <a:lstStyle/>
        <a:p>
          <a:endParaRPr lang="en-US"/>
        </a:p>
      </dgm:t>
    </dgm:pt>
    <dgm:pt modelId="{C148FB40-1F04-46D0-A26D-4902EBD07BEC}" type="sibTrans" cxnId="{97616DFF-37E4-42FC-A0EE-F5AC38D2765F}">
      <dgm:prSet/>
      <dgm:spPr/>
      <dgm:t>
        <a:bodyPr/>
        <a:lstStyle/>
        <a:p>
          <a:endParaRPr lang="en-US"/>
        </a:p>
      </dgm:t>
    </dgm:pt>
    <dgm:pt modelId="{C6A13375-1F75-41F0-A942-048186BB3CB3}" type="pres">
      <dgm:prSet presAssocID="{4459A464-B95E-4DA1-B0E8-A4CC2614CF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475A8-FACE-47A9-9B5B-5B4346B37CC4}" type="pres">
      <dgm:prSet presAssocID="{76A6E844-C512-4439-A0E9-9FCE1135AA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16DFF-37E4-42FC-A0EE-F5AC38D2765F}" srcId="{4459A464-B95E-4DA1-B0E8-A4CC2614CF09}" destId="{76A6E844-C512-4439-A0E9-9FCE1135AA58}" srcOrd="0" destOrd="0" parTransId="{48632EFB-7168-4606-BE25-D74668E45107}" sibTransId="{C148FB40-1F04-46D0-A26D-4902EBD07BEC}"/>
    <dgm:cxn modelId="{C1CA2C66-E2DD-48B3-9844-275B3A8408DF}" type="presOf" srcId="{4459A464-B95E-4DA1-B0E8-A4CC2614CF09}" destId="{C6A13375-1F75-41F0-A942-048186BB3CB3}" srcOrd="0" destOrd="0" presId="urn:microsoft.com/office/officeart/2005/8/layout/vList2"/>
    <dgm:cxn modelId="{A5F06813-AE9E-4138-B68F-421997BEA14E}" type="presOf" srcId="{76A6E844-C512-4439-A0E9-9FCE1135AA58}" destId="{435475A8-FACE-47A9-9B5B-5B4346B37CC4}" srcOrd="0" destOrd="0" presId="urn:microsoft.com/office/officeart/2005/8/layout/vList2"/>
    <dgm:cxn modelId="{827A754A-393D-4C58-9681-93D130E859F3}" type="presParOf" srcId="{C6A13375-1F75-41F0-A942-048186BB3CB3}" destId="{435475A8-FACE-47A9-9B5B-5B4346B37C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AB8C3-4233-42DD-9B75-6BB8B594E007}">
      <dsp:nvSpPr>
        <dsp:cNvPr id="0" name=""/>
        <dsp:cNvSpPr/>
      </dsp:nvSpPr>
      <dsp:spPr>
        <a:xfrm>
          <a:off x="0" y="18972"/>
          <a:ext cx="77724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Adding Image, </a:t>
          </a:r>
          <a:r>
            <a:rPr lang="en-US" sz="3600" b="1" kern="1200" dirty="0" smtClean="0"/>
            <a:t>audio and video files to web pages </a:t>
          </a:r>
          <a:endParaRPr lang="en-US" sz="3600" kern="1200" dirty="0"/>
        </a:p>
      </dsp:txBody>
      <dsp:txXfrm>
        <a:off x="69908" y="88880"/>
        <a:ext cx="7632584" cy="12922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F731C-3B8C-4D38-B8CB-3FB610FA7BD9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1. Adding images to web pages...</a:t>
          </a:r>
          <a:endParaRPr lang="en-US" sz="4400" kern="1200"/>
        </a:p>
      </dsp:txBody>
      <dsp:txXfrm>
        <a:off x="51517" y="95346"/>
        <a:ext cx="8126566" cy="9523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F269-C8F9-40FF-B4E2-57229E4A0F6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Attributes of &lt;</a:t>
          </a:r>
          <a:r>
            <a:rPr lang="en-US" sz="4700" b="1" kern="1200" dirty="0" err="1" smtClean="0"/>
            <a:t>img</a:t>
          </a:r>
          <a:r>
            <a:rPr lang="en-US" sz="4700" b="1" kern="1200" dirty="0" smtClean="0"/>
            <a:t>&gt; tag 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F269-C8F9-40FF-B4E2-57229E4A0F6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Attributes of &lt;</a:t>
          </a:r>
          <a:r>
            <a:rPr lang="en-US" sz="4700" b="1" kern="1200" dirty="0" err="1" smtClean="0"/>
            <a:t>img</a:t>
          </a:r>
          <a:r>
            <a:rPr lang="en-US" sz="4700" b="1" kern="1200" dirty="0" smtClean="0"/>
            <a:t>&gt; tag 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F269-C8F9-40FF-B4E2-57229E4A0F6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Attributes of &lt;</a:t>
          </a:r>
          <a:r>
            <a:rPr lang="en-US" sz="4700" b="1" kern="1200" dirty="0" err="1" smtClean="0"/>
            <a:t>img</a:t>
          </a:r>
          <a:r>
            <a:rPr lang="en-US" sz="4700" b="1" kern="1200" dirty="0" smtClean="0"/>
            <a:t>&gt; tag 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F269-C8F9-40FF-B4E2-57229E4A0F6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Attributes of &lt;</a:t>
          </a:r>
          <a:r>
            <a:rPr lang="en-US" sz="4700" b="1" kern="1200" dirty="0" err="1" smtClean="0"/>
            <a:t>img</a:t>
          </a:r>
          <a:r>
            <a:rPr lang="en-US" sz="4700" b="1" kern="1200" dirty="0" smtClean="0"/>
            <a:t>&gt; tag 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42229-7073-430E-9CDD-C86C8B674FD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Using images for linking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42229-7073-430E-9CDD-C86C8B674FD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Using images for linking…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83582-6545-409F-B1B3-9E57F101A7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 Image maps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E73C8-8CAA-401E-A2DB-C6FF8DCDC2A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Image maps…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E73C8-8CAA-401E-A2DB-C6FF8DCDC2A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Image maps…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86327-A5BD-4B1D-86EA-0B2CA355BD2D}">
      <dsp:nvSpPr>
        <dsp:cNvPr id="0" name=""/>
        <dsp:cNvSpPr/>
      </dsp:nvSpPr>
      <dsp:spPr>
        <a:xfrm>
          <a:off x="0" y="253256"/>
          <a:ext cx="8229600" cy="112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b="1" kern="1200" dirty="0"/>
        </a:p>
      </dsp:txBody>
      <dsp:txXfrm>
        <a:off x="54862" y="308118"/>
        <a:ext cx="8119876" cy="10141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E73C8-8CAA-401E-A2DB-C6FF8DCDC2A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Image maps…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E73C8-8CAA-401E-A2DB-C6FF8DCDC2A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Image maps…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2813D-AD7D-40D8-811E-BFE9F5C6E08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4. Adding videos to web pages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2813D-AD7D-40D8-811E-BFE9F5C6E08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4. Adding videos to web pages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2813D-AD7D-40D8-811E-BFE9F5C6E08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4. Adding videos to web pages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4D84B-98D0-429C-A755-15E6C7AE8A65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smtClean="0"/>
            <a:t>4. Adding videos to web pages…</a:t>
          </a:r>
          <a:endParaRPr lang="en-US" sz="4500" kern="1200"/>
        </a:p>
      </dsp:txBody>
      <dsp:txXfrm>
        <a:off x="52688" y="84525"/>
        <a:ext cx="8124224" cy="97394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6170C-6B7C-4444-8BDB-45BF42F602B5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smtClean="0"/>
            <a:t>4. Adding videos to web pages…</a:t>
          </a:r>
          <a:endParaRPr lang="en-US" sz="4500" kern="1200"/>
        </a:p>
      </dsp:txBody>
      <dsp:txXfrm>
        <a:off x="52688" y="84525"/>
        <a:ext cx="8124224" cy="97394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8F5B9-8064-44B2-9859-3581040F0749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smtClean="0"/>
            <a:t>5. Adding audio to web pages…</a:t>
          </a:r>
          <a:endParaRPr lang="en-US" sz="4600" kern="1200"/>
        </a:p>
      </dsp:txBody>
      <dsp:txXfrm>
        <a:off x="53859" y="73703"/>
        <a:ext cx="8121882" cy="99559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8F5B9-8064-44B2-9859-3581040F0749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smtClean="0"/>
            <a:t>5. Adding audio to web pages…</a:t>
          </a:r>
          <a:endParaRPr lang="en-US" sz="4600" kern="1200"/>
        </a:p>
      </dsp:txBody>
      <dsp:txXfrm>
        <a:off x="53859" y="73703"/>
        <a:ext cx="8121882" cy="99559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8F5B9-8064-44B2-9859-3581040F0749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smtClean="0"/>
            <a:t>5. Adding audio to web pages…</a:t>
          </a:r>
          <a:endParaRPr lang="en-US" sz="4600" kern="1200"/>
        </a:p>
      </dsp:txBody>
      <dsp:txXfrm>
        <a:off x="53859" y="73703"/>
        <a:ext cx="8121882" cy="995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5D5A2-4FBC-4B60-AB8E-9E385540AD4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Outline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1E997-0F32-4A76-8792-0E1404F7BF63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smtClean="0"/>
            <a:t>5. Adding audio to web pages…</a:t>
          </a:r>
          <a:endParaRPr lang="en-US" sz="4600" kern="1200"/>
        </a:p>
      </dsp:txBody>
      <dsp:txXfrm>
        <a:off x="53859" y="73703"/>
        <a:ext cx="8121882" cy="99559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1E997-0F32-4A76-8792-0E1404F7BF63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smtClean="0"/>
            <a:t>5. Adding audio to web pages…</a:t>
          </a:r>
          <a:endParaRPr lang="en-US" sz="4600" kern="1200"/>
        </a:p>
      </dsp:txBody>
      <dsp:txXfrm>
        <a:off x="53859" y="73703"/>
        <a:ext cx="8121882" cy="99559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86327-A5BD-4B1D-86EA-0B2CA355BD2D}">
      <dsp:nvSpPr>
        <dsp:cNvPr id="0" name=""/>
        <dsp:cNvSpPr/>
      </dsp:nvSpPr>
      <dsp:spPr>
        <a:xfrm>
          <a:off x="0" y="119"/>
          <a:ext cx="8229600" cy="1142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Summary</a:t>
          </a:r>
          <a:endParaRPr lang="en-US" sz="5400" kern="1200" dirty="0"/>
        </a:p>
      </dsp:txBody>
      <dsp:txXfrm>
        <a:off x="55785" y="55904"/>
        <a:ext cx="8118030" cy="1031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475A8-FACE-47A9-9B5B-5B4346B37CC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Adding images to web pages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475A8-FACE-47A9-9B5B-5B4346B37CC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Adding images to web pages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475A8-FACE-47A9-9B5B-5B4346B37CC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Adding images to web pages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475A8-FACE-47A9-9B5B-5B4346B37CC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Adding images to web pages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2EAF6-8C11-4874-9447-F6CA49F59819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1. Adding images to web pages...</a:t>
          </a:r>
          <a:endParaRPr lang="en-US" sz="4400" kern="1200"/>
        </a:p>
      </dsp:txBody>
      <dsp:txXfrm>
        <a:off x="51517" y="95346"/>
        <a:ext cx="8126566" cy="95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err="1" smtClean="0"/>
              <a:t>grgf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78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65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65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65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microsoft.com/office/2007/relationships/diagramDrawing" Target="../diagrams/drawing9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microsoft.com/office/2007/relationships/diagramDrawing" Target="../diagrams/drawing10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microsoft.com/office/2007/relationships/diagramDrawing" Target="../diagrams/drawing16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microsoft.com/office/2007/relationships/diagramDrawing" Target="../diagrams/drawing21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microsoft.com/office/2007/relationships/diagramDrawing" Target="../diagrams/drawing26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74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Images can be added as follows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stands for "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image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." It announces to the browser that an image will go here on the page. 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stands for "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source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." This again is an attribute. It's telling the browser where to go to find the image.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45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Images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supported by web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/>
              <a:t>.jpg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.gif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png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.jpeg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.bmp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6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8" descr="img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30585"/>
          </a:xfrm>
        </p:spPr>
      </p:pic>
      <p:sp>
        <p:nvSpPr>
          <p:cNvPr id="20" name="Snip Single Corner Rectangle 19"/>
          <p:cNvSpPr/>
          <p:nvPr/>
        </p:nvSpPr>
        <p:spPr>
          <a:xfrm>
            <a:off x="5562600" y="3124200"/>
            <a:ext cx="2895600" cy="26670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62600" y="31681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5638800" y="3865418"/>
            <a:ext cx="1219200" cy="17526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7162800" y="3865418"/>
            <a:ext cx="1219200" cy="17526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97236" y="38654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4386" y="437238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x.html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2800" y="386541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mages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638800" y="4230009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62800" y="4230009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39000" y="43723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img1.jpg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562600" y="3657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609600" y="3865418"/>
            <a:ext cx="152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" y="47417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tag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600200" y="3865418"/>
            <a:ext cx="762000" cy="1272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532233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Src</a:t>
            </a:r>
            <a:r>
              <a:rPr lang="en-US" b="1" dirty="0" smtClean="0"/>
              <a:t> attribute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19600" y="2819400"/>
            <a:ext cx="609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7086" y="253993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path and 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081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adding image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3058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3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8446661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Height and width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dirty="0" smtClean="0"/>
              <a:t>You can use the </a:t>
            </a:r>
            <a:r>
              <a:rPr lang="en-US" b="1" dirty="0" smtClean="0"/>
              <a:t>style</a:t>
            </a:r>
            <a:r>
              <a:rPr lang="en-US" dirty="0" smtClean="0"/>
              <a:t> attribute to specify the width and height of an image.</a:t>
            </a:r>
          </a:p>
          <a:p>
            <a:r>
              <a:rPr lang="en-US" b="1" dirty="0" smtClean="0"/>
              <a:t>The values are specified in pixels (use </a:t>
            </a:r>
            <a:r>
              <a:rPr lang="en-US" b="1" dirty="0" err="1" smtClean="0"/>
              <a:t>px</a:t>
            </a:r>
            <a:r>
              <a:rPr lang="en-US" b="1" dirty="0" smtClean="0"/>
              <a:t> after the value):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Specifies the height and width of an image</a:t>
            </a:r>
          </a:p>
          <a:p>
            <a:pPr marL="400050" lvl="2" indent="0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3200" b="1" dirty="0" err="1">
                <a:latin typeface="Calibri" pitchFamily="34" charset="0"/>
                <a:cs typeface="Calibri" pitchFamily="34" charset="0"/>
              </a:rPr>
              <a:t>img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  <a:cs typeface="Calibri" pitchFamily="34" charset="0"/>
              </a:rPr>
              <a:t>src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=“image-name” height=“100” width=“100”&gt;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2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Shows alternate text when an image is not available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3200" b="1" dirty="0" err="1" smtClean="0">
                <a:latin typeface="Calibri" pitchFamily="34" charset="0"/>
                <a:cs typeface="Calibri" pitchFamily="34" charset="0"/>
              </a:rPr>
              <a:t>img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  <a:cs typeface="Calibri" pitchFamily="34" charset="0"/>
              </a:rPr>
              <a:t>src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=“image-name”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alt=“image description”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Align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Align the image as desired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=“image-name” align=“left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”&gt;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Align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Some values for aligned are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3993250"/>
              </p:ext>
            </p:extLst>
          </p:nvPr>
        </p:nvGraphicFramePr>
        <p:xfrm>
          <a:off x="457200" y="2819400"/>
          <a:ext cx="8229600" cy="3308352"/>
        </p:xfrm>
        <a:graphic>
          <a:graphicData uri="http://schemas.openxmlformats.org/drawingml/2006/table">
            <a:tbl>
              <a:tblPr/>
              <a:tblGrid>
                <a:gridCol w="1640482"/>
                <a:gridCol w="6589118"/>
              </a:tblGrid>
              <a:tr h="551392">
                <a:tc>
                  <a:txBody>
                    <a:bodyPr/>
                    <a:lstStyle/>
                    <a:p>
                      <a:pPr algn="ctr" fontAlgn="t">
                        <a:buFont typeface="Wingdings" pitchFamily="2" charset="2"/>
                        <a:buChar char="ü"/>
                      </a:pPr>
                      <a:r>
                        <a:rPr lang="en-US" sz="1700" dirty="0" smtClean="0">
                          <a:effectLst/>
                        </a:rPr>
                        <a:t> Value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1392">
                <a:tc>
                  <a:txBody>
                    <a:bodyPr/>
                    <a:lstStyle/>
                    <a:p>
                      <a:pPr algn="ctr" fontAlgn="t">
                        <a:buFont typeface="Wingdings" pitchFamily="2" charset="2"/>
                        <a:buChar char="ü"/>
                      </a:pPr>
                      <a:r>
                        <a:rPr lang="en-US" sz="1700" dirty="0" smtClean="0">
                          <a:effectLst/>
                        </a:rPr>
                        <a:t> left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Align the image to the left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51392">
                <a:tc>
                  <a:txBody>
                    <a:bodyPr/>
                    <a:lstStyle/>
                    <a:p>
                      <a:pPr algn="ctr" fontAlgn="t">
                        <a:buFont typeface="Wingdings" pitchFamily="2" charset="2"/>
                        <a:buChar char="ü"/>
                      </a:pPr>
                      <a:r>
                        <a:rPr lang="en-US" sz="1700" dirty="0" smtClean="0">
                          <a:effectLst/>
                        </a:rPr>
                        <a:t> right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Align the image to the right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1392">
                <a:tc>
                  <a:txBody>
                    <a:bodyPr/>
                    <a:lstStyle/>
                    <a:p>
                      <a:pPr algn="ctr" fontAlgn="t">
                        <a:buFont typeface="Wingdings" pitchFamily="2" charset="2"/>
                        <a:buChar char="ü"/>
                      </a:pPr>
                      <a:r>
                        <a:rPr lang="en-US" sz="1700" dirty="0" smtClean="0">
                          <a:effectLst/>
                        </a:rPr>
                        <a:t> middle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Align the image in the middle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51392">
                <a:tc>
                  <a:txBody>
                    <a:bodyPr/>
                    <a:lstStyle/>
                    <a:p>
                      <a:pPr algn="ctr" fontAlgn="t">
                        <a:buFont typeface="Wingdings" pitchFamily="2" charset="2"/>
                        <a:buChar char="ü"/>
                      </a:pPr>
                      <a:r>
                        <a:rPr lang="en-US" sz="1700" dirty="0" smtClean="0">
                          <a:effectLst/>
                        </a:rPr>
                        <a:t>  top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Align the image at the top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1392">
                <a:tc>
                  <a:txBody>
                    <a:bodyPr/>
                    <a:lstStyle/>
                    <a:p>
                      <a:pPr algn="ctr" fontAlgn="t">
                        <a:buFont typeface="Wingdings" pitchFamily="2" charset="2"/>
                        <a:buChar char="ü"/>
                      </a:pPr>
                      <a:r>
                        <a:rPr lang="en-US" sz="1700" dirty="0" smtClean="0">
                          <a:effectLst/>
                        </a:rPr>
                        <a:t>  bottom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Align the image at the bottom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242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If not specified</a:t>
            </a:r>
            <a:r>
              <a:rPr lang="en-US" dirty="0" smtClean="0"/>
              <a:t>, the browser expects to find the image in the same folder as the web page.</a:t>
            </a:r>
          </a:p>
          <a:p>
            <a:pPr algn="just"/>
            <a:r>
              <a:rPr lang="en-US" dirty="0" smtClean="0"/>
              <a:t>However, </a:t>
            </a:r>
            <a:r>
              <a:rPr lang="en-US" b="1" dirty="0" smtClean="0"/>
              <a:t>it is common to store images in a sub-folder</a:t>
            </a:r>
            <a:r>
              <a:rPr lang="en-US" dirty="0" smtClean="0"/>
              <a:t>. You must then include the folder name in the </a:t>
            </a:r>
            <a:r>
              <a:rPr lang="en-US" dirty="0" err="1" smtClean="0"/>
              <a:t>src</a:t>
            </a:r>
            <a:r>
              <a:rPr lang="en-US" dirty="0" smtClean="0"/>
              <a:t> attribute:</a:t>
            </a:r>
          </a:p>
          <a:p>
            <a:pPr algn="just"/>
            <a:r>
              <a:rPr lang="en-US" dirty="0" smtClean="0"/>
              <a:t>Example</a:t>
            </a:r>
          </a:p>
          <a:p>
            <a:pPr algn="just"/>
            <a:r>
              <a:rPr lang="en-US" b="1" dirty="0" smtClean="0"/>
              <a:t>&lt;img</a:t>
            </a:r>
            <a:r>
              <a:rPr lang="en-US" dirty="0" smtClean="0"/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="/images/html5.gif</a:t>
            </a:r>
            <a:r>
              <a:rPr lang="en-US" dirty="0" smtClean="0"/>
              <a:t>" alt="HTML5 Icon“&gt;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2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GIF standard allows animated images: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&lt;img 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="programming.gif"</a:t>
            </a:r>
            <a:r>
              <a:rPr lang="en-US" dirty="0" smtClean="0"/>
              <a:t> alt="Computer Man“ 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2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4458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Border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Add border around the image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3200" b="1" dirty="0" err="1" smtClean="0">
                <a:latin typeface="Calibri" pitchFamily="34" charset="0"/>
                <a:cs typeface="Calibri" pitchFamily="34" charset="0"/>
              </a:rPr>
              <a:t>img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  <a:cs typeface="Calibri" pitchFamily="34" charset="0"/>
              </a:rPr>
              <a:t>src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=“image-name” border=“2”&gt;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443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Differences Between HTML 4.01 and HTML5</a:t>
            </a: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The following attributes: align, border,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hspace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and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vspace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are not supported in HTML5.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091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14" name="Content Placeholder 13" descr="hw - Notepa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31233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4" name="Content Placeholder 3" descr="Using height and width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31406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4" name="Content Placeholder 3" descr="border - Notepa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27802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12" name="Content Placeholder 11" descr="Using border and hspace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5562600" y="2133600"/>
            <a:ext cx="0" cy="17526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67064" y="2098964"/>
            <a:ext cx="461665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Align top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4191000"/>
            <a:ext cx="4464" cy="1600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99238" y="4191000"/>
            <a:ext cx="461665" cy="13589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Align middle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445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12" name="Content Placeholder 11" descr="alt - Notepa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4" name="Straight Arrow Connector 3"/>
          <p:cNvCxnSpPr/>
          <p:nvPr/>
        </p:nvCxnSpPr>
        <p:spPr>
          <a:xfrm flipH="1">
            <a:off x="4191000" y="4267200"/>
            <a:ext cx="1143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0" y="4114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Wrong image 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84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4" name="Content Placeholder 3" descr="Using Alt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7" name="Straight Arrow Connector 6"/>
          <p:cNvCxnSpPr/>
          <p:nvPr/>
        </p:nvCxnSpPr>
        <p:spPr>
          <a:xfrm flipH="1">
            <a:off x="2438400" y="2667000"/>
            <a:ext cx="1371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2590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is found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86000" y="4572000"/>
            <a:ext cx="1600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600" y="4114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not found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594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4" name="Content Placeholder 3" descr="border - Notepa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41824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4" name="Content Placeholder 3" descr="Using border and hspace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41824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78022635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We can put images between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&lt;a&gt;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&lt;/a 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tags instead of text to link other documents or portions of the page</a:t>
            </a:r>
          </a:p>
          <a:p>
            <a:pPr marL="800100" lvl="2" indent="-400050"/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=“page-reference”&gt; &lt;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=“image-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srource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”&gt;&lt;/a&gt;</a:t>
            </a:r>
          </a:p>
          <a:p>
            <a:pPr marL="800100" lvl="2" indent="-400050"/>
            <a:r>
              <a:rPr lang="en-US" sz="3200" b="1" dirty="0">
                <a:latin typeface="Calibri" pitchFamily="34" charset="0"/>
                <a:cs typeface="Calibri" pitchFamily="34" charset="0"/>
              </a:rPr>
              <a:t>&lt;a </a:t>
            </a:r>
            <a:r>
              <a:rPr lang="en-US" sz="3200" b="1" dirty="0" err="1">
                <a:latin typeface="Calibri" pitchFamily="34" charset="0"/>
                <a:cs typeface="Calibri" pitchFamily="34" charset="0"/>
              </a:rPr>
              <a:t>href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=“abc.html”&gt; &lt;</a:t>
            </a:r>
            <a:r>
              <a:rPr lang="en-US" sz="3200" b="1" dirty="0" err="1">
                <a:latin typeface="Calibri" pitchFamily="34" charset="0"/>
                <a:cs typeface="Calibri" pitchFamily="34" charset="0"/>
              </a:rPr>
              <a:t>img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  <a:cs typeface="Calibri" pitchFamily="34" charset="0"/>
              </a:rPr>
              <a:t>src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=“img.jpg”&gt;&lt;/a&gt;</a:t>
            </a:r>
          </a:p>
          <a:p>
            <a:pPr marL="800100" lvl="2" indent="-400050"/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2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7457050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Content Placeholder 3" descr="imglink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3" name="Straight Arrow Connector 2"/>
          <p:cNvCxnSpPr/>
          <p:nvPr/>
        </p:nvCxnSpPr>
        <p:spPr>
          <a:xfrm>
            <a:off x="762000" y="1905000"/>
            <a:ext cx="838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167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334000" y="2667000"/>
            <a:ext cx="1752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86600" y="2819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3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Image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maps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allow you to add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multiple links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ach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link can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point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to a different page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Each of these clickable areas is known as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hotspot</a:t>
            </a:r>
          </a:p>
          <a:p>
            <a:pPr marL="400050" lvl="2" indent="0">
              <a:buNone/>
            </a:pP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8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416989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Defining a map: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Step1 (Define a map): </a:t>
            </a:r>
          </a:p>
          <a:p>
            <a:pPr marL="9144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&lt;map  name=“map name”&gt;</a:t>
            </a:r>
          </a:p>
          <a:p>
            <a:pPr marL="9144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&lt;area shape=“link-shape” </a:t>
            </a:r>
            <a:r>
              <a:rPr lang="en-US" sz="2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coords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=“coordinates of link area” </a:t>
            </a:r>
            <a:r>
              <a:rPr lang="en-US" sz="2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=“page-reference”&gt;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&lt;/map&gt;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3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416989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Defining a map: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Area can contain following values</a:t>
            </a:r>
          </a:p>
          <a:p>
            <a:r>
              <a:rPr lang="en-US" b="1" dirty="0" err="1" smtClean="0">
                <a:solidFill>
                  <a:schemeClr val="tx2"/>
                </a:solidFill>
                <a:latin typeface="Calibri" pitchFamily="34" charset="0"/>
              </a:rPr>
              <a:t>Rect</a:t>
            </a:r>
            <a:endParaRPr lang="en-US" b="1" dirty="0" smtClean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Circle</a:t>
            </a:r>
          </a:p>
          <a:p>
            <a:r>
              <a:rPr lang="en-US" b="1" dirty="0" err="1">
                <a:solidFill>
                  <a:schemeClr val="tx2"/>
                </a:solidFill>
                <a:latin typeface="Calibri" pitchFamily="34" charset="0"/>
              </a:rPr>
              <a:t>coord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416989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Defining a map: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Step2(using the map):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Applying map on an image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2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=“image-title”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usermap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=“#map-name”&gt;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12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0802181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Content Placeholder 3" descr="map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3" name="Straight Arrow Connector 2"/>
          <p:cNvCxnSpPr/>
          <p:nvPr/>
        </p:nvCxnSpPr>
        <p:spPr>
          <a:xfrm flipH="1">
            <a:off x="2590800" y="2242066"/>
            <a:ext cx="1524000" cy="5264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205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Map name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4909" y="2590616"/>
            <a:ext cx="353291" cy="1779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881" y="23992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Map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219200" y="2768539"/>
            <a:ext cx="2209800" cy="2794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250530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Area tag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124200" y="2679577"/>
            <a:ext cx="1828800" cy="3684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2836" y="23321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Shape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562600" y="2516786"/>
            <a:ext cx="990600" cy="531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6836" y="2242066"/>
            <a:ext cx="148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Coordinates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8600" y="3429000"/>
            <a:ext cx="432954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102177" y="3897868"/>
            <a:ext cx="6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590800" y="5486400"/>
            <a:ext cx="2971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8800" y="618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a map</a:t>
            </a:r>
            <a:endParaRPr lang="en-US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20881" y="5486400"/>
            <a:ext cx="474519" cy="882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02177" y="632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an Image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1524000" y="4876800"/>
            <a:ext cx="11049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0800" y="4768334"/>
            <a:ext cx="18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Map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656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&lt;video&gt;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is used to add a video to a web page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This tag is provided in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HTML5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attribute of the &lt;video&gt; tag is used to indicate the source of the video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 can add a video to our page as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&lt;video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=“abc.mp4”&gt;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Videos can also be added as</a:t>
            </a:r>
          </a:p>
          <a:p>
            <a:pPr marL="0" indent="0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&lt;video width="320" height="240" controls&gt;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source </a:t>
            </a:r>
            <a:r>
              <a:rPr lang="en-US" dirty="0" err="1"/>
              <a:t>src</a:t>
            </a:r>
            <a:r>
              <a:rPr lang="en-US" dirty="0"/>
              <a:t>="movie.mp4" type="video/mp4"&gt;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source </a:t>
            </a:r>
            <a:r>
              <a:rPr lang="en-US" dirty="0" err="1"/>
              <a:t>src</a:t>
            </a:r>
            <a:r>
              <a:rPr lang="en-US" dirty="0"/>
              <a:t>="movie.ogg" 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Your browser does not support the video tag.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video&gt;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0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It supports following video formats</a:t>
            </a:r>
          </a:p>
          <a:p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60100308"/>
              </p:ext>
            </p:extLst>
          </p:nvPr>
        </p:nvGraphicFramePr>
        <p:xfrm>
          <a:off x="762000" y="2514600"/>
          <a:ext cx="7162800" cy="2892504"/>
        </p:xfrm>
        <a:graphic>
          <a:graphicData uri="http://schemas.openxmlformats.org/drawingml/2006/table">
            <a:tbl>
              <a:tblPr/>
              <a:tblGrid>
                <a:gridCol w="3585349"/>
                <a:gridCol w="3577451"/>
              </a:tblGrid>
              <a:tr h="7231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</a:rPr>
                        <a:t>File Format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</a:rPr>
                        <a:t>Media Type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3126">
                <a:tc>
                  <a:txBody>
                    <a:bodyPr/>
                    <a:lstStyle/>
                    <a:p>
                      <a:pPr algn="ctr" fontAlgn="t">
                        <a:buFont typeface="Wingdings" pitchFamily="2" charset="2"/>
                        <a:buChar char="ü"/>
                      </a:pPr>
                      <a:r>
                        <a:rPr lang="en-US" sz="1700" dirty="0" smtClean="0">
                          <a:effectLst/>
                        </a:rPr>
                        <a:t>   MP4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video/mp4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723126">
                <a:tc>
                  <a:txBody>
                    <a:bodyPr/>
                    <a:lstStyle/>
                    <a:p>
                      <a:pPr algn="ctr" fontAlgn="t">
                        <a:buFont typeface="Wingdings" pitchFamily="2" charset="2"/>
                        <a:buChar char="ü"/>
                      </a:pPr>
                      <a:r>
                        <a:rPr lang="en-US" sz="1700" dirty="0" smtClean="0">
                          <a:effectLst/>
                        </a:rPr>
                        <a:t>   </a:t>
                      </a:r>
                      <a:r>
                        <a:rPr lang="en-US" sz="1700" dirty="0" err="1" smtClean="0">
                          <a:effectLst/>
                        </a:rPr>
                        <a:t>WebM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video/</a:t>
                      </a:r>
                      <a:r>
                        <a:rPr lang="en-US" sz="1700" dirty="0" err="1">
                          <a:effectLst/>
                        </a:rPr>
                        <a:t>webm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3126">
                <a:tc>
                  <a:txBody>
                    <a:bodyPr/>
                    <a:lstStyle/>
                    <a:p>
                      <a:pPr algn="ctr" fontAlgn="t">
                        <a:buFont typeface="Wingdings" pitchFamily="2" charset="2"/>
                        <a:buChar char="ü"/>
                      </a:pPr>
                      <a:r>
                        <a:rPr lang="en-US" sz="1700" dirty="0" smtClean="0">
                          <a:effectLst/>
                        </a:rPr>
                        <a:t>  </a:t>
                      </a:r>
                      <a:r>
                        <a:rPr lang="en-US" sz="1700" dirty="0" err="1" smtClean="0">
                          <a:effectLst/>
                        </a:rPr>
                        <a:t>Ogg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video/</a:t>
                      </a:r>
                      <a:r>
                        <a:rPr lang="en-US" sz="1700" dirty="0" err="1">
                          <a:effectLst/>
                        </a:rPr>
                        <a:t>ogg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051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39192818"/>
              </p:ext>
            </p:extLst>
          </p:nvPr>
        </p:nvGraphicFramePr>
        <p:xfrm>
          <a:off x="457200" y="6927"/>
          <a:ext cx="8229600" cy="163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Internal links</a:t>
            </a:r>
          </a:p>
          <a:p>
            <a:r>
              <a:rPr lang="en-US" b="1" dirty="0" smtClean="0"/>
              <a:t>External links</a:t>
            </a:r>
          </a:p>
          <a:p>
            <a:r>
              <a:rPr lang="en-US" b="1" dirty="0" smtClean="0"/>
              <a:t>Directory Structure</a:t>
            </a:r>
          </a:p>
          <a:p>
            <a:r>
              <a:rPr lang="en-US" b="1" dirty="0" smtClean="0"/>
              <a:t>Internal document reference</a:t>
            </a:r>
          </a:p>
          <a:p>
            <a:r>
              <a:rPr lang="en-US" b="1" dirty="0" smtClean="0"/>
              <a:t>Some attributes of &lt;a&gt;</a:t>
            </a:r>
          </a:p>
          <a:p>
            <a:r>
              <a:rPr lang="en-US" b="1" dirty="0" smtClean="0"/>
              <a:t>Other type of links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2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Attributes of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&lt;video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&gt; tag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Auto-play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Height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Loop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7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" name="Content Placeholder 3" descr="video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304800" y="3352800"/>
            <a:ext cx="381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" y="2590800"/>
            <a:ext cx="461665" cy="1219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Video tag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10000" y="3158836"/>
            <a:ext cx="457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2743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 of the video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524000" y="4191000"/>
            <a:ext cx="990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5562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Auto-play attribute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2200" y="41910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4648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 attribute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38600" y="4191000"/>
            <a:ext cx="1524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0" y="4495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Controls attribute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587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&lt;audio&gt;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tab is used to add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audio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a web page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This tag is provided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HTML5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 of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&lt;audio&gt;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 is used to indicate the source of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audio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We can add </a:t>
            </a:r>
            <a:r>
              <a:rPr lang="en-US" b="1">
                <a:latin typeface="Calibri" pitchFamily="34" charset="0"/>
                <a:cs typeface="Calibri" pitchFamily="34" charset="0"/>
              </a:rPr>
              <a:t>a 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audio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our page as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&lt;audio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abc.mp3”&gt;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0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Audio can also be added as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&lt;audio </a:t>
            </a:r>
            <a:r>
              <a:rPr lang="en-US" b="1" dirty="0" smtClean="0">
                <a:solidFill>
                  <a:srgbClr val="FF0000"/>
                </a:solidFill>
              </a:rPr>
              <a:t>controls&gt;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&lt;source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="horse.ogg" type="audio/</a:t>
            </a:r>
            <a:r>
              <a:rPr lang="en-US" dirty="0" err="1"/>
              <a:t>ogg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&lt;source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="horse.mp3" type="audio/mpeg"&gt;</a:t>
            </a:r>
            <a:br>
              <a:rPr lang="en-US" dirty="0"/>
            </a:br>
            <a:r>
              <a:rPr lang="en-US" dirty="0"/>
              <a:t>  Your browser does not support the audio tag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&lt;/audio&gt;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4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Audio formats supported by audio tag are</a:t>
            </a:r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7947143"/>
              </p:ext>
            </p:extLst>
          </p:nvPr>
        </p:nvGraphicFramePr>
        <p:xfrm>
          <a:off x="914400" y="2590800"/>
          <a:ext cx="7315200" cy="2971800"/>
        </p:xfrm>
        <a:graphic>
          <a:graphicData uri="http://schemas.openxmlformats.org/drawingml/2006/table">
            <a:tbl>
              <a:tblPr/>
              <a:tblGrid>
                <a:gridCol w="3661633"/>
                <a:gridCol w="3653567"/>
              </a:tblGrid>
              <a:tr h="742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</a:rPr>
                        <a:t>File Format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</a:rPr>
                        <a:t>Media Type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MP3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audio/mpeg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Ogg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audio/ogg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Wav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audio/wav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19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Attributes of &lt;audio&gt; tag: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Auto-play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Loop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9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 In audio</a:t>
            </a:r>
          </a:p>
          <a:p>
            <a:r>
              <a:rPr lang="en-US" dirty="0"/>
              <a:t>The controls attribute is a </a:t>
            </a:r>
            <a:r>
              <a:rPr lang="en-US" dirty="0" err="1"/>
              <a:t>boolean</a:t>
            </a:r>
            <a:r>
              <a:rPr lang="en-US" dirty="0"/>
              <a:t> attribute.</a:t>
            </a:r>
          </a:p>
          <a:p>
            <a:r>
              <a:rPr lang="en-US" b="1" dirty="0" smtClean="0"/>
              <a:t>Audio </a:t>
            </a:r>
            <a:r>
              <a:rPr lang="en-US" b="1" dirty="0"/>
              <a:t>controls </a:t>
            </a:r>
            <a:r>
              <a:rPr lang="en-US" b="1" dirty="0" smtClean="0"/>
              <a:t>include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/>
              <a:t>Pause</a:t>
            </a:r>
          </a:p>
          <a:p>
            <a:pPr lvl="1"/>
            <a:r>
              <a:rPr lang="en-US" dirty="0"/>
              <a:t>Seeking</a:t>
            </a:r>
          </a:p>
          <a:p>
            <a:pPr lvl="1"/>
            <a:r>
              <a:rPr lang="en-US" dirty="0"/>
              <a:t>Volume</a:t>
            </a:r>
          </a:p>
          <a:p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55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8230401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Adding images to web page</a:t>
            </a:r>
          </a:p>
          <a:p>
            <a:r>
              <a:rPr lang="en-US" b="1" dirty="0" smtClean="0"/>
              <a:t>Using images as links</a:t>
            </a:r>
          </a:p>
          <a:p>
            <a:r>
              <a:rPr lang="en-US" b="1" dirty="0" smtClean="0"/>
              <a:t>Image map</a:t>
            </a:r>
          </a:p>
          <a:p>
            <a:r>
              <a:rPr lang="en-US" b="1" dirty="0" smtClean="0"/>
              <a:t>Adding audio and video to web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32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8230401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Use the HTML </a:t>
            </a:r>
            <a:r>
              <a:rPr lang="en-US" b="1" dirty="0" smtClean="0"/>
              <a:t>&lt;img&gt;</a:t>
            </a:r>
            <a:r>
              <a:rPr lang="en-US" dirty="0" smtClean="0"/>
              <a:t> element to define an image</a:t>
            </a:r>
          </a:p>
          <a:p>
            <a:pPr algn="just"/>
            <a:r>
              <a:rPr lang="en-US" dirty="0" smtClean="0"/>
              <a:t>Use the HTML </a:t>
            </a:r>
            <a:r>
              <a:rPr lang="en-US" b="1" dirty="0" smtClean="0"/>
              <a:t>src</a:t>
            </a:r>
            <a:r>
              <a:rPr lang="en-US" dirty="0" smtClean="0"/>
              <a:t> attribute to define the URL of the image</a:t>
            </a:r>
          </a:p>
          <a:p>
            <a:pPr algn="just"/>
            <a:r>
              <a:rPr lang="en-US" dirty="0" smtClean="0"/>
              <a:t>Use the HTML </a:t>
            </a:r>
            <a:r>
              <a:rPr lang="en-US" b="1" dirty="0" smtClean="0"/>
              <a:t>alt</a:t>
            </a:r>
            <a:r>
              <a:rPr lang="en-US" dirty="0" smtClean="0"/>
              <a:t> attribute to define an alternate text for an image, if it cannot be displayed</a:t>
            </a:r>
          </a:p>
          <a:p>
            <a:pPr algn="just"/>
            <a:r>
              <a:rPr lang="en-US" dirty="0" smtClean="0"/>
              <a:t>Use the HTML </a:t>
            </a:r>
            <a:r>
              <a:rPr lang="en-US" b="1" dirty="0" smtClean="0"/>
              <a:t>width</a:t>
            </a:r>
            <a:r>
              <a:rPr lang="en-US" dirty="0" smtClean="0"/>
              <a:t> and </a:t>
            </a:r>
            <a:r>
              <a:rPr lang="en-US" b="1" dirty="0" smtClean="0"/>
              <a:t>height</a:t>
            </a:r>
            <a:r>
              <a:rPr lang="en-US" dirty="0" smtClean="0"/>
              <a:t> attributes to define the size of the image</a:t>
            </a:r>
          </a:p>
          <a:p>
            <a:pPr algn="just"/>
            <a:r>
              <a:rPr lang="en-US" dirty="0" smtClean="0"/>
              <a:t>Use the HTML </a:t>
            </a:r>
            <a:r>
              <a:rPr lang="en-US" b="1" dirty="0" smtClean="0"/>
              <a:t>&lt;map&gt;</a:t>
            </a:r>
            <a:r>
              <a:rPr lang="en-US" dirty="0" smtClean="0"/>
              <a:t> element to define an image-map</a:t>
            </a:r>
          </a:p>
          <a:p>
            <a:pPr algn="just"/>
            <a:r>
              <a:rPr lang="en-US" dirty="0" smtClean="0"/>
              <a:t>Use the HTML </a:t>
            </a:r>
            <a:r>
              <a:rPr lang="en-US" b="1" dirty="0" smtClean="0"/>
              <a:t>&lt;area&gt;</a:t>
            </a:r>
            <a:r>
              <a:rPr lang="en-US" dirty="0" smtClean="0"/>
              <a:t> element to define the clickable areas in the image-map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32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5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2529046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Adding images to web pages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Using images as links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Image map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Adding video to web pages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Adding audio to web pages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is used to add images to web pages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attribute of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is used to indicate the source of the image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&lt;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&gt; tag is empty, it contains attributes only, and does not have a closing tag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Images can be added as follows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We can add an image by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=“image-name”&gt;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=“abc.jpg”&gt;</a:t>
            </a:r>
          </a:p>
          <a:p>
            <a:pPr marL="0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4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 Images Syntax</a:t>
            </a:r>
          </a:p>
          <a:p>
            <a:r>
              <a:rPr lang="en-US" b="1" dirty="0" smtClean="0"/>
              <a:t>In HTML, images are defined with the </a:t>
            </a:r>
            <a:r>
              <a:rPr lang="en-US" b="1" dirty="0" smtClean="0">
                <a:solidFill>
                  <a:srgbClr val="FF0000"/>
                </a:solidFill>
              </a:rPr>
              <a:t>&lt;img&gt;</a:t>
            </a:r>
            <a:r>
              <a:rPr lang="en-US" b="1" dirty="0" smtClean="0"/>
              <a:t> tag.</a:t>
            </a:r>
          </a:p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&lt;img&gt; </a:t>
            </a:r>
            <a:r>
              <a:rPr lang="en-US" b="1" dirty="0" smtClean="0"/>
              <a:t>tag is empty, it contains attributes only, and does not have a closing tag.</a:t>
            </a:r>
          </a:p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/>
              <a:t> attribute specifies the URL (web address) of the image:</a:t>
            </a:r>
          </a:p>
          <a:p>
            <a:r>
              <a:rPr lang="en-US" b="1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img 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/>
              <a:t>="</a:t>
            </a:r>
            <a:r>
              <a:rPr lang="en-US" b="1" i="1" dirty="0" err="1" smtClean="0"/>
              <a:t>url</a:t>
            </a:r>
            <a:r>
              <a:rPr lang="en-US" b="1" dirty="0" smtClean="0"/>
              <a:t>" </a:t>
            </a:r>
            <a:r>
              <a:rPr lang="en-US" b="1" dirty="0" smtClean="0">
                <a:solidFill>
                  <a:srgbClr val="FF0000"/>
                </a:solidFill>
              </a:rPr>
              <a:t>alt</a:t>
            </a:r>
            <a:r>
              <a:rPr lang="en-US" b="1" dirty="0" smtClean="0"/>
              <a:t>="</a:t>
            </a:r>
            <a:r>
              <a:rPr lang="en-US" b="1" i="1" dirty="0" err="1" smtClean="0"/>
              <a:t>some_text</a:t>
            </a:r>
            <a:r>
              <a:rPr lang="en-US" b="1" dirty="0" smtClean="0"/>
              <a:t>"&gt;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4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The alt Attribute</a:t>
            </a:r>
          </a:p>
          <a:p>
            <a:pPr algn="just"/>
            <a:r>
              <a:rPr lang="en-US" b="1" dirty="0" smtClean="0"/>
              <a:t>The alt attribute specifies </a:t>
            </a:r>
            <a:r>
              <a:rPr lang="en-US" dirty="0" smtClean="0"/>
              <a:t>an alternate text for an image, if the image cannot be displayed.</a:t>
            </a:r>
          </a:p>
          <a:p>
            <a:pPr algn="just"/>
            <a:r>
              <a:rPr lang="en-US" b="1" dirty="0" smtClean="0"/>
              <a:t>The alt attribute provides </a:t>
            </a:r>
            <a:r>
              <a:rPr lang="en-US" dirty="0" smtClean="0"/>
              <a:t>alternative information for an image if a user for some reason cannot view it (because of slow connection, an error in the </a:t>
            </a:r>
            <a:r>
              <a:rPr lang="en-US" dirty="0" err="1" smtClean="0"/>
              <a:t>src</a:t>
            </a:r>
            <a:r>
              <a:rPr lang="en-US" dirty="0" smtClean="0"/>
              <a:t> attribute, or if the user uses a screen reader).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If a browser cannot find an image, it will display the alt text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4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1241</Words>
  <Application>Microsoft Office PowerPoint</Application>
  <PresentationFormat>On-screen Show (4:3)</PresentationFormat>
  <Paragraphs>306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THANK YOU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NTS</cp:lastModifiedBy>
  <cp:revision>471</cp:revision>
  <dcterms:created xsi:type="dcterms:W3CDTF">2012-07-02T06:31:41Z</dcterms:created>
  <dcterms:modified xsi:type="dcterms:W3CDTF">2016-02-02T15:44:02Z</dcterms:modified>
</cp:coreProperties>
</file>