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quickStyle39.xml" ContentType="application/vnd.openxmlformats-officedocument.drawingml.diagramStyl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diagrams/drawing29.xml" ContentType="application/vnd.ms-office.drawingml.diagramDrawing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diagrams/quickStyle17.xml" ContentType="application/vnd.openxmlformats-officedocument.drawingml.diagramStyle+xml"/>
  <Override PartName="/ppt/diagrams/layout39.xml" ContentType="application/vnd.openxmlformats-officedocument.drawingml.diagramLayout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colors49.xml" ContentType="application/vnd.openxmlformats-officedocument.drawingml.diagramColors+xml"/>
  <Override PartName="/ppt/diagrams/quickStyle31.xml" ContentType="application/vnd.openxmlformats-officedocument.drawingml.diagramStyle+xml"/>
  <Override PartName="/ppt/diagrams/colors38.xml" ContentType="application/vnd.openxmlformats-officedocument.drawingml.diagramColors+xml"/>
  <Override PartName="/ppt/diagrams/quickStyle42.xml" ContentType="application/vnd.openxmlformats-officedocument.drawingml.diagramStyle+xml"/>
  <Override PartName="/ppt/diagrams/drawing32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layout42.xml" ContentType="application/vnd.openxmlformats-officedocument.drawingml.diagramLayout+xml"/>
  <Override PartName="/ppt/diagrams/drawing21.xml" ContentType="application/vnd.ms-office.drawingml.diagramDrawing+xml"/>
  <Override PartName="/ppt/diagrams/colors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layout20.xml" ContentType="application/vnd.openxmlformats-officedocument.drawingml.diagramLayout+xml"/>
  <Override PartName="/ppt/diagrams/colors41.xml" ContentType="application/vnd.openxmlformats-officedocument.drawingml.diagramColors+xml"/>
  <Override PartName="/ppt/diagrams/drawing3.xml" ContentType="application/vnd.ms-office.drawingml.diagramDrawing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diagrams/data43.xml" ContentType="application/vnd.openxmlformats-officedocument.drawingml.diagramData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diagrams/quickStyle47.xml" ContentType="application/vnd.openxmlformats-officedocument.drawingml.diagramStyl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36.xml" ContentType="application/vnd.openxmlformats-officedocument.drawingml.diagramStyle+xml"/>
  <Override PartName="/docProps/app.xml" ContentType="application/vnd.openxmlformats-officedocument.extended-properties+xml"/>
  <Override PartName="/ppt/diagrams/drawing37.xml" ContentType="application/vnd.ms-office.drawingml.diagramDrawing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quickStyle25.xml" ContentType="application/vnd.openxmlformats-officedocument.drawingml.diagramStyle+xml"/>
  <Override PartName="/ppt/diagrams/layout36.xml" ContentType="application/vnd.openxmlformats-officedocument.drawingml.diagramLayout+xml"/>
  <Override PartName="/ppt/diagrams/layout47.xml" ContentType="application/vnd.openxmlformats-officedocument.drawingml.diagramLayout+xml"/>
  <Override PartName="/ppt/diagrams/drawing26.xml" ContentType="application/vnd.ms-office.drawingml.diagramDrawing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5.xml" ContentType="application/vnd.openxmlformats-officedocument.drawingml.diagramLayout+xml"/>
  <Override PartName="/ppt/diagrams/quickStyle50.xml" ContentType="application/vnd.openxmlformats-officedocument.drawingml.diagramStyle+xml"/>
  <Override PartName="/ppt/diagrams/drawing8.xml" ContentType="application/vnd.ms-office.drawingml.diagramDrawing+xml"/>
  <Override PartName="/ppt/diagrams/quickStyle8.xml" ContentType="application/vnd.openxmlformats-officedocument.drawingml.diagramStyle+xml"/>
  <Override PartName="/ppt/diagrams/layout14.xml" ContentType="application/vnd.openxmlformats-officedocument.drawingml.diagramLayout+xml"/>
  <Override PartName="/ppt/diagrams/colors35.xml" ContentType="application/vnd.openxmlformats-officedocument.drawingml.diagramColors+xml"/>
  <Override PartName="/ppt/diagrams/colors46.xml" ContentType="application/vnd.openxmlformats-officedocument.drawingml.diagramColors+xml"/>
  <Override PartName="/ppt/diagrams/data48.xml" ContentType="application/vnd.openxmlformats-officedocument.drawingml.diagramData+xml"/>
  <Override PartName="/ppt/diagrams/drawing40.xml" ContentType="application/vnd.ms-office.drawingml.diagramDrawing+xml"/>
  <Override PartName="/ppt/slides/slide49.xml" ContentType="application/vnd.openxmlformats-officedocument.presentationml.slide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ppt/diagrams/layout50.xml" ContentType="application/vnd.openxmlformats-officedocument.drawingml.diagramLayout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diagrams/quickStyle19.xml" ContentType="application/vnd.openxmlformats-officedocument.drawingml.diagramStyle+xml"/>
  <Override PartName="/ppt/diagrams/data40.xml" ContentType="application/vnd.openxmlformats-officedocument.drawingml.diagramData+xml"/>
  <Override PartName="/ppt/slides/slide41.xml" ContentType="application/vnd.openxmlformats-officedocument.presentationml.slide+xml"/>
  <Override PartName="/ppt/slides/slide30.xml" ContentType="application/vnd.openxmlformats-officedocument.presentationml.slid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quickStyle44.xml" ContentType="application/vnd.openxmlformats-officedocument.drawingml.diagramStyle+xml"/>
  <Override PartName="/ppt/diagrams/drawing34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quickStyle22.xml" ContentType="application/vnd.openxmlformats-officedocument.drawingml.diagramStyle+xml"/>
  <Override PartName="/ppt/diagrams/colors29.xml" ContentType="application/vnd.openxmlformats-officedocument.drawingml.diagramColors+xml"/>
  <Override PartName="/ppt/diagrams/layout44.xml" ContentType="application/vnd.openxmlformats-officedocument.drawingml.diagramLayout+xml"/>
  <Override PartName="/ppt/diagrams/drawing23.xml" ContentType="application/vnd.ms-office.drawingml.diagramDrawing+xml"/>
  <Override PartName="/ppt/diagrams/colors6.xml" ContentType="application/vnd.openxmlformats-officedocument.drawingml.diagramColors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layout33.xml" ContentType="application/vnd.openxmlformats-officedocument.drawingml.diagramLayout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  <Override PartName="/ppt/diagrams/colors43.xml" ContentType="application/vnd.openxmlformats-officedocument.drawingml.diagramColors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diagrams/data45.xml" ContentType="application/vnd.openxmlformats-officedocument.drawingml.diagramData+xml"/>
  <Override PartName="/ppt/diagrams/colors50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quickStyle49.xml" ContentType="application/vnd.openxmlformats-officedocument.drawingml.diagramStyle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diagrams/quickStyle38.xml" ContentType="application/vnd.openxmlformats-officedocument.drawingml.diagramStyle+xml"/>
  <Override PartName="/ppt/diagrams/data41.xml" ContentType="application/vnd.openxmlformats-officedocument.drawingml.diagramData+xml"/>
  <Override PartName="/ppt/diagrams/drawing39.xml" ContentType="application/vnd.ms-office.drawingml.diagramDrawing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diagrams/layout38.xml" ContentType="application/vnd.openxmlformats-officedocument.drawingml.diagramLayout+xml"/>
  <Override PartName="/ppt/diagrams/quickStyle45.xml" ContentType="application/vnd.openxmlformats-officedocument.drawingml.diagramStyle+xml"/>
  <Override PartName="/ppt/diagrams/layout49.xml" ContentType="application/vnd.openxmlformats-officedocument.drawingml.diagramLayout+xml"/>
  <Override PartName="/ppt/diagrams/drawing28.xml" ContentType="application/vnd.ms-office.drawingml.diagramDrawing+xml"/>
  <Override PartName="/ppt/diagrams/drawing17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quickStyle34.xml" ContentType="application/vnd.openxmlformats-officedocument.drawingml.diagramStyle+xml"/>
  <Override PartName="/ppt/diagrams/drawing35.xml" ContentType="application/vnd.ms-office.drawingml.diagramDrawing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layout34.xml" ContentType="application/vnd.openxmlformats-officedocument.drawingml.diagramLayout+xml"/>
  <Override PartName="/ppt/diagrams/colors37.xml" ContentType="application/vnd.openxmlformats-officedocument.drawingml.diagramColors+xml"/>
  <Override PartName="/ppt/diagrams/quickStyle41.xml" ContentType="application/vnd.openxmlformats-officedocument.drawingml.diagramStyle+xml"/>
  <Override PartName="/ppt/diagrams/layout45.xml" ContentType="application/vnd.openxmlformats-officedocument.drawingml.diagramLayout+xml"/>
  <Override PartName="/ppt/diagrams/colors48.xml" ContentType="application/vnd.openxmlformats-officedocument.drawingml.diagramColors+xml"/>
  <Override PartName="/ppt/diagrams/drawing24.xml" ContentType="application/vnd.ms-office.drawingml.diagramDrawing+xml"/>
  <Override PartName="/ppt/diagrams/drawing13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diagrams/drawing6.xml" ContentType="application/vnd.ms-office.drawingml.diagramDrawing+xml"/>
  <Override PartName="/ppt/diagrams/drawing20.xml" ContentType="application/vnd.ms-office.drawingml.diagramDrawing+xml"/>
  <Override PartName="/ppt/diagrams/drawing3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diagrams/colors44.xml" ContentType="application/vnd.openxmlformats-officedocument.drawingml.diagramColors+xml"/>
  <Override PartName="/ppt/diagrams/data46.xml" ContentType="application/vnd.openxmlformats-officedocument.drawingml.diagramData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40.xml" ContentType="application/vnd.openxmlformats-officedocument.drawingml.diagramColors+xml"/>
  <Override PartName="/ppt/diagrams/data42.xml" ContentType="application/vnd.openxmlformats-officedocument.drawingml.diagramData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diagrams/quickStyle46.xml" ContentType="application/vnd.openxmlformats-officedocument.drawingml.diagramStyle+xml"/>
  <Override PartName="/ppt/diagrams/drawing36.xml" ContentType="application/vnd.ms-office.drawingml.diagramDrawing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layout46.xml" ContentType="application/vnd.openxmlformats-officedocument.drawingml.diagramLayout+xml"/>
  <Override PartName="/ppt/diagrams/drawing25.xml" ContentType="application/vnd.ms-office.drawingml.diagramDrawing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35.xml" ContentType="application/vnd.openxmlformats-officedocument.drawingml.diagramLayout+xml"/>
  <Override PartName="/ppt/diagrams/drawing14.xml" ContentType="application/vnd.ms-office.drawingml.diagramDrawing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diagrams/colors45.xml" ContentType="application/vnd.openxmlformats-officedocument.drawingml.diagramColors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diagrams/data47.xml" ContentType="application/vnd.openxmlformats-officedocument.drawingml.diagramData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29.xml" ContentType="application/vnd.openxmlformats-officedocument.drawingml.diagramStyle+xml"/>
  <Override PartName="/ppt/diagrams/data50.xml" ContentType="application/vnd.openxmlformats-officedocument.drawingml.diagramData+xml"/>
  <Override PartName="/ppt/diagrams/drawing19.xml" ContentType="application/vnd.ms-office.drawingml.diagramDrawing+xml"/>
  <Override PartName="/ppt/slides/slide51.xml" ContentType="application/vnd.openxmlformats-officedocument.presentationml.slide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slides/slide40.xml" ContentType="application/vnd.openxmlformats-officedocument.presentationml.slide+xml"/>
  <Override PartName="/ppt/diagrams/layout18.xml" ContentType="application/vnd.openxmlformats-officedocument.drawingml.diagramLayout+xml"/>
  <Override PartName="/ppt/diagrams/quickStyle43.xml" ContentType="application/vnd.openxmlformats-officedocument.drawingml.diagramStyle+xml"/>
  <Override PartName="/ppt/diagrams/layout2.xml" ContentType="application/vnd.openxmlformats-officedocument.drawingml.diagramLayout+xml"/>
  <Default Extension="vml" ContentType="application/vnd.openxmlformats-officedocument.vmlDrawing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colors39.xml" ContentType="application/vnd.openxmlformats-officedocument.drawingml.diagramColors+xml"/>
  <Override PartName="/ppt/diagrams/drawing3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10.xml" ContentType="application/vnd.openxmlformats-officedocument.drawingml.diagramStyle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layout43.xml" ContentType="application/vnd.openxmlformats-officedocument.drawingml.diagramLayout+xml"/>
  <Override PartName="/ppt/diagrams/drawing22.xml" ContentType="application/vnd.ms-office.drawingml.diagramDrawing+xml"/>
  <Override PartName="/ppt/diagrams/drawing11.xml" ContentType="application/vnd.ms-office.drawingml.diagramDrawing+xml"/>
  <Override PartName="/ppt/handoutMasters/handoutMaster1.xml" ContentType="application/vnd.openxmlformats-officedocument.presentationml.handoutMaster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31.xml" ContentType="application/vnd.openxmlformats-officedocument.drawingml.diagramColors+xml"/>
  <Override PartName="/ppt/diagrams/colors42.xml" ContentType="application/vnd.openxmlformats-officedocument.drawingml.diagramColors+xml"/>
  <Override PartName="/ppt/diagrams/data44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diagrams/quickStyle48.xml" ContentType="application/vnd.openxmlformats-officedocument.drawingml.diagramStyle+xml"/>
  <Override PartName="/ppt/diagrams/drawing38.xml" ContentType="application/vnd.ms-office.drawingml.diagramDrawing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layout48.xml" ContentType="application/vnd.openxmlformats-officedocument.drawingml.diagramLayout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37.xml" ContentType="application/vnd.openxmlformats-officedocument.drawingml.diagramLayout+xml"/>
  <Override PartName="/ppt/diagrams/drawing16.xml" ContentType="application/vnd.ms-office.drawingml.diagramDrawing+xml"/>
  <Override PartName="/ppt/diagrams/layout15.xml" ContentType="application/vnd.openxmlformats-officedocument.drawingml.diagramLayout+xml"/>
  <Override PartName="/ppt/diagrams/layout26.xml" ContentType="application/vnd.openxmlformats-officedocument.drawingml.diagramLayout+xml"/>
  <Override PartName="/ppt/diagrams/colors47.xml" ContentType="application/vnd.openxmlformats-officedocument.drawingml.diagramColors+xml"/>
  <Override PartName="/ppt/diagrams/drawing9.xml" ContentType="application/vnd.ms-office.drawingml.diagramDrawing+xml"/>
  <Override PartName="/ppt/diagrams/quickStyle9.xml" ContentType="application/vnd.openxmlformats-officedocument.drawingml.diagramStyle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diagrams/data49.xml" ContentType="application/vnd.openxmlformats-officedocument.drawingml.diagramData+xml"/>
  <Override PartName="/ppt/diagrams/drawing30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21" r:id="rId2"/>
    <p:sldId id="322" r:id="rId3"/>
    <p:sldId id="256" r:id="rId4"/>
    <p:sldId id="312" r:id="rId5"/>
    <p:sldId id="290" r:id="rId6"/>
    <p:sldId id="323" r:id="rId7"/>
    <p:sldId id="324" r:id="rId8"/>
    <p:sldId id="257" r:id="rId9"/>
    <p:sldId id="258" r:id="rId10"/>
    <p:sldId id="259" r:id="rId11"/>
    <p:sldId id="260" r:id="rId12"/>
    <p:sldId id="330" r:id="rId13"/>
    <p:sldId id="331" r:id="rId14"/>
    <p:sldId id="318" r:id="rId15"/>
    <p:sldId id="319" r:id="rId16"/>
    <p:sldId id="261" r:id="rId17"/>
    <p:sldId id="265" r:id="rId18"/>
    <p:sldId id="325" r:id="rId19"/>
    <p:sldId id="293" r:id="rId20"/>
    <p:sldId id="294" r:id="rId21"/>
    <p:sldId id="266" r:id="rId22"/>
    <p:sldId id="296" r:id="rId23"/>
    <p:sldId id="295" r:id="rId24"/>
    <p:sldId id="270" r:id="rId25"/>
    <p:sldId id="298" r:id="rId26"/>
    <p:sldId id="297" r:id="rId27"/>
    <p:sldId id="273" r:id="rId28"/>
    <p:sldId id="300" r:id="rId29"/>
    <p:sldId id="299" r:id="rId30"/>
    <p:sldId id="276" r:id="rId31"/>
    <p:sldId id="302" r:id="rId32"/>
    <p:sldId id="301" r:id="rId33"/>
    <p:sldId id="279" r:id="rId34"/>
    <p:sldId id="303" r:id="rId35"/>
    <p:sldId id="304" r:id="rId36"/>
    <p:sldId id="313" r:id="rId37"/>
    <p:sldId id="315" r:id="rId38"/>
    <p:sldId id="314" r:id="rId39"/>
    <p:sldId id="282" r:id="rId40"/>
    <p:sldId id="306" r:id="rId41"/>
    <p:sldId id="305" r:id="rId42"/>
    <p:sldId id="307" r:id="rId43"/>
    <p:sldId id="309" r:id="rId44"/>
    <p:sldId id="308" r:id="rId45"/>
    <p:sldId id="286" r:id="rId46"/>
    <p:sldId id="310" r:id="rId47"/>
    <p:sldId id="311" r:id="rId48"/>
    <p:sldId id="326" r:id="rId49"/>
    <p:sldId id="328" r:id="rId50"/>
    <p:sldId id="329" r:id="rId51"/>
    <p:sldId id="327" r:id="rId52"/>
    <p:sldId id="320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1A567-23F0-42D0-A2E6-3886C0DAA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D2600-6C97-4F32-B00F-D96585924F45}">
      <dgm:prSet custT="1"/>
      <dgm:spPr/>
      <dgm:t>
        <a:bodyPr/>
        <a:lstStyle/>
        <a:p>
          <a:pPr algn="ctr" rtl="0"/>
          <a:r>
            <a:rPr lang="en-US" sz="3600" dirty="0" smtClean="0"/>
            <a:t>Web Technologies and Programming</a:t>
          </a:r>
        </a:p>
        <a:p>
          <a:pPr algn="ctr" rtl="0"/>
          <a:r>
            <a:rPr lang="en-US" sz="3600" dirty="0" smtClean="0"/>
            <a:t>Lecture 10 </a:t>
          </a:r>
          <a:endParaRPr lang="en-US" sz="3600" dirty="0"/>
        </a:p>
      </dgm:t>
    </dgm:pt>
    <dgm:pt modelId="{59F1DD2E-8B5C-4465-B8B1-6713AFC8FB5F}" type="parTrans" cxnId="{135E5A5B-EE53-447D-9C9C-11D93656F66D}">
      <dgm:prSet/>
      <dgm:spPr/>
      <dgm:t>
        <a:bodyPr/>
        <a:lstStyle/>
        <a:p>
          <a:endParaRPr lang="en-US"/>
        </a:p>
      </dgm:t>
    </dgm:pt>
    <dgm:pt modelId="{730BFA6A-0B35-4E5E-9254-EFAC1EA1B952}" type="sibTrans" cxnId="{135E5A5B-EE53-447D-9C9C-11D93656F66D}">
      <dgm:prSet/>
      <dgm:spPr/>
      <dgm:t>
        <a:bodyPr/>
        <a:lstStyle/>
        <a:p>
          <a:endParaRPr lang="en-US"/>
        </a:p>
      </dgm:t>
    </dgm:pt>
    <dgm:pt modelId="{A066085A-9674-46E4-B0BF-D0C728A69A1C}" type="pres">
      <dgm:prSet presAssocID="{FD71A567-23F0-42D0-A2E6-3886C0DAA8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7BE64-8717-48DF-AE6A-829B547CC5F7}" type="pres">
      <dgm:prSet presAssocID="{1A4D2600-6C97-4F32-B00F-D96585924F45}" presName="parentText" presStyleLbl="node1" presStyleIdx="0" presStyleCnt="1" custScaleY="3274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E5A5B-EE53-447D-9C9C-11D93656F66D}" srcId="{FD71A567-23F0-42D0-A2E6-3886C0DAA8C4}" destId="{1A4D2600-6C97-4F32-B00F-D96585924F45}" srcOrd="0" destOrd="0" parTransId="{59F1DD2E-8B5C-4465-B8B1-6713AFC8FB5F}" sibTransId="{730BFA6A-0B35-4E5E-9254-EFAC1EA1B952}"/>
    <dgm:cxn modelId="{60184EAE-9273-41CA-B5E3-6505A46C1AB0}" type="presOf" srcId="{FD71A567-23F0-42D0-A2E6-3886C0DAA8C4}" destId="{A066085A-9674-46E4-B0BF-D0C728A69A1C}" srcOrd="0" destOrd="0" presId="urn:microsoft.com/office/officeart/2005/8/layout/vList2"/>
    <dgm:cxn modelId="{66FC545D-1A40-4D92-AD28-F1D5D2099DCA}" type="presOf" srcId="{1A4D2600-6C97-4F32-B00F-D96585924F45}" destId="{FE07BE64-8717-48DF-AE6A-829B547CC5F7}" srcOrd="0" destOrd="0" presId="urn:microsoft.com/office/officeart/2005/8/layout/vList2"/>
    <dgm:cxn modelId="{D81734A0-91DD-4D64-8A26-0EFD5F3A125B}" type="presParOf" srcId="{A066085A-9674-46E4-B0BF-D0C728A69A1C}" destId="{FE07BE64-8717-48DF-AE6A-829B547CC5F7}" srcOrd="0" destOrd="0" presId="urn:microsoft.com/office/officeart/2005/8/layout/vList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3FD47A0-3022-4AE8-B536-E24FA5416D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59B03E-4D5C-432B-80DB-0880056E960D}">
      <dgm:prSet/>
      <dgm:spPr/>
      <dgm:t>
        <a:bodyPr/>
        <a:lstStyle/>
        <a:p>
          <a:pPr rtl="0"/>
          <a:r>
            <a:rPr lang="en-US" b="1" dirty="0" smtClean="0"/>
            <a:t>1. HTML FORMS…</a:t>
          </a:r>
          <a:endParaRPr lang="en-US" dirty="0"/>
        </a:p>
      </dgm:t>
    </dgm:pt>
    <dgm:pt modelId="{C87A5AC1-F815-47E2-848C-20C40C1DF6EB}" type="parTrans" cxnId="{9C99D024-5A8E-4E5D-8616-94FF8693239C}">
      <dgm:prSet/>
      <dgm:spPr/>
      <dgm:t>
        <a:bodyPr/>
        <a:lstStyle/>
        <a:p>
          <a:endParaRPr lang="en-US"/>
        </a:p>
      </dgm:t>
    </dgm:pt>
    <dgm:pt modelId="{9EBC9A55-04AF-4D68-9BF2-00341310036B}" type="sibTrans" cxnId="{9C99D024-5A8E-4E5D-8616-94FF8693239C}">
      <dgm:prSet/>
      <dgm:spPr/>
      <dgm:t>
        <a:bodyPr/>
        <a:lstStyle/>
        <a:p>
          <a:endParaRPr lang="en-US"/>
        </a:p>
      </dgm:t>
    </dgm:pt>
    <dgm:pt modelId="{7230DF86-58CF-438C-8A18-5A36CDE3D60B}" type="pres">
      <dgm:prSet presAssocID="{33FD47A0-3022-4AE8-B536-E24FA5416D5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FFC5B4-F135-48DB-A2D0-32AE94FD2723}" type="pres">
      <dgm:prSet presAssocID="{9759B03E-4D5C-432B-80DB-0880056E960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99D024-5A8E-4E5D-8616-94FF8693239C}" srcId="{33FD47A0-3022-4AE8-B536-E24FA5416D5F}" destId="{9759B03E-4D5C-432B-80DB-0880056E960D}" srcOrd="0" destOrd="0" parTransId="{C87A5AC1-F815-47E2-848C-20C40C1DF6EB}" sibTransId="{9EBC9A55-04AF-4D68-9BF2-00341310036B}"/>
    <dgm:cxn modelId="{0FED33D6-036D-41B6-8018-AD35DAFA2336}" type="presOf" srcId="{33FD47A0-3022-4AE8-B536-E24FA5416D5F}" destId="{7230DF86-58CF-438C-8A18-5A36CDE3D60B}" srcOrd="0" destOrd="0" presId="urn:microsoft.com/office/officeart/2005/8/layout/vList2"/>
    <dgm:cxn modelId="{B17B79F6-F127-4AA5-BD36-91863B648619}" type="presOf" srcId="{9759B03E-4D5C-432B-80DB-0880056E960D}" destId="{6CFFC5B4-F135-48DB-A2D0-32AE94FD2723}" srcOrd="0" destOrd="0" presId="urn:microsoft.com/office/officeart/2005/8/layout/vList2"/>
    <dgm:cxn modelId="{210D20E3-0EE8-46FF-A6B3-B8546809C897}" type="presParOf" srcId="{7230DF86-58CF-438C-8A18-5A36CDE3D60B}" destId="{6CFFC5B4-F135-48DB-A2D0-32AE94FD272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3FD47A0-3022-4AE8-B536-E24FA5416D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59B03E-4D5C-432B-80DB-0880056E960D}">
      <dgm:prSet/>
      <dgm:spPr/>
      <dgm:t>
        <a:bodyPr/>
        <a:lstStyle/>
        <a:p>
          <a:pPr rtl="0"/>
          <a:r>
            <a:rPr lang="en-US" b="1" dirty="0" smtClean="0"/>
            <a:t>1. HTML FORMS…</a:t>
          </a:r>
          <a:endParaRPr lang="en-US" dirty="0"/>
        </a:p>
      </dgm:t>
    </dgm:pt>
    <dgm:pt modelId="{C87A5AC1-F815-47E2-848C-20C40C1DF6EB}" type="parTrans" cxnId="{9C99D024-5A8E-4E5D-8616-94FF8693239C}">
      <dgm:prSet/>
      <dgm:spPr/>
      <dgm:t>
        <a:bodyPr/>
        <a:lstStyle/>
        <a:p>
          <a:endParaRPr lang="en-US"/>
        </a:p>
      </dgm:t>
    </dgm:pt>
    <dgm:pt modelId="{9EBC9A55-04AF-4D68-9BF2-00341310036B}" type="sibTrans" cxnId="{9C99D024-5A8E-4E5D-8616-94FF8693239C}">
      <dgm:prSet/>
      <dgm:spPr/>
      <dgm:t>
        <a:bodyPr/>
        <a:lstStyle/>
        <a:p>
          <a:endParaRPr lang="en-US"/>
        </a:p>
      </dgm:t>
    </dgm:pt>
    <dgm:pt modelId="{7230DF86-58CF-438C-8A18-5A36CDE3D60B}" type="pres">
      <dgm:prSet presAssocID="{33FD47A0-3022-4AE8-B536-E24FA5416D5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FFC5B4-F135-48DB-A2D0-32AE94FD2723}" type="pres">
      <dgm:prSet presAssocID="{9759B03E-4D5C-432B-80DB-0880056E960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99D024-5A8E-4E5D-8616-94FF8693239C}" srcId="{33FD47A0-3022-4AE8-B536-E24FA5416D5F}" destId="{9759B03E-4D5C-432B-80DB-0880056E960D}" srcOrd="0" destOrd="0" parTransId="{C87A5AC1-F815-47E2-848C-20C40C1DF6EB}" sibTransId="{9EBC9A55-04AF-4D68-9BF2-00341310036B}"/>
    <dgm:cxn modelId="{2988FE39-3EFA-4B73-B690-E49A1ED71198}" type="presOf" srcId="{9759B03E-4D5C-432B-80DB-0880056E960D}" destId="{6CFFC5B4-F135-48DB-A2D0-32AE94FD2723}" srcOrd="0" destOrd="0" presId="urn:microsoft.com/office/officeart/2005/8/layout/vList2"/>
    <dgm:cxn modelId="{8E88081A-FA35-4633-B917-60EDD200D44B}" type="presOf" srcId="{33FD47A0-3022-4AE8-B536-E24FA5416D5F}" destId="{7230DF86-58CF-438C-8A18-5A36CDE3D60B}" srcOrd="0" destOrd="0" presId="urn:microsoft.com/office/officeart/2005/8/layout/vList2"/>
    <dgm:cxn modelId="{643ADB2A-3C37-46C0-AD7D-512C58A2DC6C}" type="presParOf" srcId="{7230DF86-58CF-438C-8A18-5A36CDE3D60B}" destId="{6CFFC5B4-F135-48DB-A2D0-32AE94FD2723}" srcOrd="0" destOrd="0" presId="urn:microsoft.com/office/officeart/2005/8/layout/vList2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3FD47A0-3022-4AE8-B536-E24FA5416D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59B03E-4D5C-432B-80DB-0880056E960D}">
      <dgm:prSet/>
      <dgm:spPr/>
      <dgm:t>
        <a:bodyPr/>
        <a:lstStyle/>
        <a:p>
          <a:pPr rtl="0"/>
          <a:r>
            <a:rPr lang="en-US" b="1" dirty="0" smtClean="0"/>
            <a:t>1. HTML FORMS…</a:t>
          </a:r>
          <a:endParaRPr lang="en-US" dirty="0"/>
        </a:p>
      </dgm:t>
    </dgm:pt>
    <dgm:pt modelId="{C87A5AC1-F815-47E2-848C-20C40C1DF6EB}" type="parTrans" cxnId="{9C99D024-5A8E-4E5D-8616-94FF8693239C}">
      <dgm:prSet/>
      <dgm:spPr/>
      <dgm:t>
        <a:bodyPr/>
        <a:lstStyle/>
        <a:p>
          <a:endParaRPr lang="en-US"/>
        </a:p>
      </dgm:t>
    </dgm:pt>
    <dgm:pt modelId="{9EBC9A55-04AF-4D68-9BF2-00341310036B}" type="sibTrans" cxnId="{9C99D024-5A8E-4E5D-8616-94FF8693239C}">
      <dgm:prSet/>
      <dgm:spPr/>
      <dgm:t>
        <a:bodyPr/>
        <a:lstStyle/>
        <a:p>
          <a:endParaRPr lang="en-US"/>
        </a:p>
      </dgm:t>
    </dgm:pt>
    <dgm:pt modelId="{7230DF86-58CF-438C-8A18-5A36CDE3D60B}" type="pres">
      <dgm:prSet presAssocID="{33FD47A0-3022-4AE8-B536-E24FA5416D5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FFC5B4-F135-48DB-A2D0-32AE94FD2723}" type="pres">
      <dgm:prSet presAssocID="{9759B03E-4D5C-432B-80DB-0880056E960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99D024-5A8E-4E5D-8616-94FF8693239C}" srcId="{33FD47A0-3022-4AE8-B536-E24FA5416D5F}" destId="{9759B03E-4D5C-432B-80DB-0880056E960D}" srcOrd="0" destOrd="0" parTransId="{C87A5AC1-F815-47E2-848C-20C40C1DF6EB}" sibTransId="{9EBC9A55-04AF-4D68-9BF2-00341310036B}"/>
    <dgm:cxn modelId="{750E8EAD-892B-45BD-8F22-F2A9CB83F1B6}" type="presOf" srcId="{33FD47A0-3022-4AE8-B536-E24FA5416D5F}" destId="{7230DF86-58CF-438C-8A18-5A36CDE3D60B}" srcOrd="0" destOrd="0" presId="urn:microsoft.com/office/officeart/2005/8/layout/vList2"/>
    <dgm:cxn modelId="{BBD9219B-E1F2-47D9-BD07-A2DD8DCA7067}" type="presOf" srcId="{9759B03E-4D5C-432B-80DB-0880056E960D}" destId="{6CFFC5B4-F135-48DB-A2D0-32AE94FD2723}" srcOrd="0" destOrd="0" presId="urn:microsoft.com/office/officeart/2005/8/layout/vList2"/>
    <dgm:cxn modelId="{715B92A1-D12C-4B62-903C-186F48EEAAD5}" type="presParOf" srcId="{7230DF86-58CF-438C-8A18-5A36CDE3D60B}" destId="{6CFFC5B4-F135-48DB-A2D0-32AE94FD2723}" srcOrd="0" destOrd="0" presId="urn:microsoft.com/office/officeart/2005/8/layout/vList2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3FD47A0-3022-4AE8-B536-E24FA5416D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59B03E-4D5C-432B-80DB-0880056E960D}">
      <dgm:prSet/>
      <dgm:spPr/>
      <dgm:t>
        <a:bodyPr/>
        <a:lstStyle/>
        <a:p>
          <a:pPr rtl="0"/>
          <a:r>
            <a:rPr lang="en-US" b="1" dirty="0" smtClean="0"/>
            <a:t>1. HTML FORMS…</a:t>
          </a:r>
          <a:endParaRPr lang="en-US" dirty="0"/>
        </a:p>
      </dgm:t>
    </dgm:pt>
    <dgm:pt modelId="{C87A5AC1-F815-47E2-848C-20C40C1DF6EB}" type="parTrans" cxnId="{9C99D024-5A8E-4E5D-8616-94FF8693239C}">
      <dgm:prSet/>
      <dgm:spPr/>
      <dgm:t>
        <a:bodyPr/>
        <a:lstStyle/>
        <a:p>
          <a:endParaRPr lang="en-US"/>
        </a:p>
      </dgm:t>
    </dgm:pt>
    <dgm:pt modelId="{9EBC9A55-04AF-4D68-9BF2-00341310036B}" type="sibTrans" cxnId="{9C99D024-5A8E-4E5D-8616-94FF8693239C}">
      <dgm:prSet/>
      <dgm:spPr/>
      <dgm:t>
        <a:bodyPr/>
        <a:lstStyle/>
        <a:p>
          <a:endParaRPr lang="en-US"/>
        </a:p>
      </dgm:t>
    </dgm:pt>
    <dgm:pt modelId="{7230DF86-58CF-438C-8A18-5A36CDE3D60B}" type="pres">
      <dgm:prSet presAssocID="{33FD47A0-3022-4AE8-B536-E24FA5416D5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FFC5B4-F135-48DB-A2D0-32AE94FD2723}" type="pres">
      <dgm:prSet presAssocID="{9759B03E-4D5C-432B-80DB-0880056E960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99D024-5A8E-4E5D-8616-94FF8693239C}" srcId="{33FD47A0-3022-4AE8-B536-E24FA5416D5F}" destId="{9759B03E-4D5C-432B-80DB-0880056E960D}" srcOrd="0" destOrd="0" parTransId="{C87A5AC1-F815-47E2-848C-20C40C1DF6EB}" sibTransId="{9EBC9A55-04AF-4D68-9BF2-00341310036B}"/>
    <dgm:cxn modelId="{00C905A3-59A8-4268-9C5B-39F2D6944E51}" type="presOf" srcId="{9759B03E-4D5C-432B-80DB-0880056E960D}" destId="{6CFFC5B4-F135-48DB-A2D0-32AE94FD2723}" srcOrd="0" destOrd="0" presId="urn:microsoft.com/office/officeart/2005/8/layout/vList2"/>
    <dgm:cxn modelId="{367A81BA-9A4D-466C-87BA-C39B3EAFC2DE}" type="presOf" srcId="{33FD47A0-3022-4AE8-B536-E24FA5416D5F}" destId="{7230DF86-58CF-438C-8A18-5A36CDE3D60B}" srcOrd="0" destOrd="0" presId="urn:microsoft.com/office/officeart/2005/8/layout/vList2"/>
    <dgm:cxn modelId="{D384553C-CC0C-45D7-AA3B-7C913EEF96E6}" type="presParOf" srcId="{7230DF86-58CF-438C-8A18-5A36CDE3D60B}" destId="{6CFFC5B4-F135-48DB-A2D0-32AE94FD272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3FD47A0-3022-4AE8-B536-E24FA5416D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59B03E-4D5C-432B-80DB-0880056E960D}">
      <dgm:prSet/>
      <dgm:spPr/>
      <dgm:t>
        <a:bodyPr/>
        <a:lstStyle/>
        <a:p>
          <a:pPr rtl="0"/>
          <a:r>
            <a:rPr lang="en-US" b="1" dirty="0" smtClean="0"/>
            <a:t>1. HTML FORMS…</a:t>
          </a:r>
          <a:endParaRPr lang="en-US" dirty="0"/>
        </a:p>
      </dgm:t>
    </dgm:pt>
    <dgm:pt modelId="{C87A5AC1-F815-47E2-848C-20C40C1DF6EB}" type="parTrans" cxnId="{9C99D024-5A8E-4E5D-8616-94FF8693239C}">
      <dgm:prSet/>
      <dgm:spPr/>
      <dgm:t>
        <a:bodyPr/>
        <a:lstStyle/>
        <a:p>
          <a:endParaRPr lang="en-US"/>
        </a:p>
      </dgm:t>
    </dgm:pt>
    <dgm:pt modelId="{9EBC9A55-04AF-4D68-9BF2-00341310036B}" type="sibTrans" cxnId="{9C99D024-5A8E-4E5D-8616-94FF8693239C}">
      <dgm:prSet/>
      <dgm:spPr/>
      <dgm:t>
        <a:bodyPr/>
        <a:lstStyle/>
        <a:p>
          <a:endParaRPr lang="en-US"/>
        </a:p>
      </dgm:t>
    </dgm:pt>
    <dgm:pt modelId="{7230DF86-58CF-438C-8A18-5A36CDE3D60B}" type="pres">
      <dgm:prSet presAssocID="{33FD47A0-3022-4AE8-B536-E24FA5416D5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FFC5B4-F135-48DB-A2D0-32AE94FD2723}" type="pres">
      <dgm:prSet presAssocID="{9759B03E-4D5C-432B-80DB-0880056E960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99D024-5A8E-4E5D-8616-94FF8693239C}" srcId="{33FD47A0-3022-4AE8-B536-E24FA5416D5F}" destId="{9759B03E-4D5C-432B-80DB-0880056E960D}" srcOrd="0" destOrd="0" parTransId="{C87A5AC1-F815-47E2-848C-20C40C1DF6EB}" sibTransId="{9EBC9A55-04AF-4D68-9BF2-00341310036B}"/>
    <dgm:cxn modelId="{6F601248-9DD2-4517-8F42-A179F9BB31D5}" type="presOf" srcId="{9759B03E-4D5C-432B-80DB-0880056E960D}" destId="{6CFFC5B4-F135-48DB-A2D0-32AE94FD2723}" srcOrd="0" destOrd="0" presId="urn:microsoft.com/office/officeart/2005/8/layout/vList2"/>
    <dgm:cxn modelId="{63D53E88-4C51-40D6-803D-2B609771B5ED}" type="presOf" srcId="{33FD47A0-3022-4AE8-B536-E24FA5416D5F}" destId="{7230DF86-58CF-438C-8A18-5A36CDE3D60B}" srcOrd="0" destOrd="0" presId="urn:microsoft.com/office/officeart/2005/8/layout/vList2"/>
    <dgm:cxn modelId="{4C3DE161-F440-487C-A464-22324280ACF7}" type="presParOf" srcId="{7230DF86-58CF-438C-8A18-5A36CDE3D60B}" destId="{6CFFC5B4-F135-48DB-A2D0-32AE94FD272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9966E6B-1F01-4FB0-90D3-FB4B0D0ECC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3128E4-53AA-4A6B-9411-5E87442FD757}">
      <dgm:prSet/>
      <dgm:spPr/>
      <dgm:t>
        <a:bodyPr/>
        <a:lstStyle/>
        <a:p>
          <a:pPr rtl="0"/>
          <a:r>
            <a:rPr lang="en-US" b="1" dirty="0" smtClean="0"/>
            <a:t>2. Form Elements</a:t>
          </a:r>
          <a:endParaRPr lang="en-US" dirty="0"/>
        </a:p>
      </dgm:t>
    </dgm:pt>
    <dgm:pt modelId="{D18EBBF5-4B85-4B3E-B68C-BD0FC3BC6553}" type="parTrans" cxnId="{3C4C4C89-EEAE-432D-BCF5-A7BAA03752F3}">
      <dgm:prSet/>
      <dgm:spPr/>
      <dgm:t>
        <a:bodyPr/>
        <a:lstStyle/>
        <a:p>
          <a:endParaRPr lang="en-US"/>
        </a:p>
      </dgm:t>
    </dgm:pt>
    <dgm:pt modelId="{8D5E8E24-2D3F-489E-9ECB-592473B13657}" type="sibTrans" cxnId="{3C4C4C89-EEAE-432D-BCF5-A7BAA03752F3}">
      <dgm:prSet/>
      <dgm:spPr/>
      <dgm:t>
        <a:bodyPr/>
        <a:lstStyle/>
        <a:p>
          <a:endParaRPr lang="en-US"/>
        </a:p>
      </dgm:t>
    </dgm:pt>
    <dgm:pt modelId="{5CBC615F-BFB1-4AA6-870D-306C02C4206C}" type="pres">
      <dgm:prSet presAssocID="{59966E6B-1F01-4FB0-90D3-FB4B0D0ECC8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5F5348-54DE-4BCF-B2BF-1DB63FA3823B}" type="pres">
      <dgm:prSet presAssocID="{753128E4-53AA-4A6B-9411-5E87442FD75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4C4C89-EEAE-432D-BCF5-A7BAA03752F3}" srcId="{59966E6B-1F01-4FB0-90D3-FB4B0D0ECC8D}" destId="{753128E4-53AA-4A6B-9411-5E87442FD757}" srcOrd="0" destOrd="0" parTransId="{D18EBBF5-4B85-4B3E-B68C-BD0FC3BC6553}" sibTransId="{8D5E8E24-2D3F-489E-9ECB-592473B13657}"/>
    <dgm:cxn modelId="{BE8E3FE1-3D19-476B-BC00-0981978CE445}" type="presOf" srcId="{753128E4-53AA-4A6B-9411-5E87442FD757}" destId="{625F5348-54DE-4BCF-B2BF-1DB63FA3823B}" srcOrd="0" destOrd="0" presId="urn:microsoft.com/office/officeart/2005/8/layout/vList2"/>
    <dgm:cxn modelId="{0200E965-9AB0-4A2F-A7AE-FCC38B52A757}" type="presOf" srcId="{59966E6B-1F01-4FB0-90D3-FB4B0D0ECC8D}" destId="{5CBC615F-BFB1-4AA6-870D-306C02C4206C}" srcOrd="0" destOrd="0" presId="urn:microsoft.com/office/officeart/2005/8/layout/vList2"/>
    <dgm:cxn modelId="{54F6C588-07E3-4089-B829-D7F4D0F3608A}" type="presParOf" srcId="{5CBC615F-BFB1-4AA6-870D-306C02C4206C}" destId="{625F5348-54DE-4BCF-B2BF-1DB63FA382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C195A90-FA5F-49ED-9E51-596D531919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2A94AA-FE6C-4988-B4FE-30C68C846E48}">
      <dgm:prSet/>
      <dgm:spPr/>
      <dgm:t>
        <a:bodyPr/>
        <a:lstStyle/>
        <a:p>
          <a:pPr rtl="0"/>
          <a:r>
            <a:rPr lang="en-US" b="1" dirty="0" smtClean="0"/>
            <a:t>2.1 Text box</a:t>
          </a:r>
          <a:endParaRPr lang="en-US" dirty="0"/>
        </a:p>
      </dgm:t>
    </dgm:pt>
    <dgm:pt modelId="{60F824AD-DE3C-479F-9F6E-D700BF391C73}" type="parTrans" cxnId="{08342B5F-D09B-459F-8737-5D27B28593F6}">
      <dgm:prSet/>
      <dgm:spPr/>
      <dgm:t>
        <a:bodyPr/>
        <a:lstStyle/>
        <a:p>
          <a:endParaRPr lang="en-US"/>
        </a:p>
      </dgm:t>
    </dgm:pt>
    <dgm:pt modelId="{887C2789-984E-4EE2-AE77-8E51FD701D14}" type="sibTrans" cxnId="{08342B5F-D09B-459F-8737-5D27B28593F6}">
      <dgm:prSet/>
      <dgm:spPr/>
      <dgm:t>
        <a:bodyPr/>
        <a:lstStyle/>
        <a:p>
          <a:endParaRPr lang="en-US"/>
        </a:p>
      </dgm:t>
    </dgm:pt>
    <dgm:pt modelId="{87F7CF0C-A989-40FC-8315-09A34A5E74C2}" type="pres">
      <dgm:prSet presAssocID="{AC195A90-FA5F-49ED-9E51-596D5319190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236A9C-9373-4BF4-B98A-6E05D572A406}" type="pres">
      <dgm:prSet presAssocID="{A02A94AA-FE6C-4988-B4FE-30C68C846E4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669D4A-BC31-4CAE-ADB9-D6AE6D094C4F}" type="presOf" srcId="{AC195A90-FA5F-49ED-9E51-596D53191902}" destId="{87F7CF0C-A989-40FC-8315-09A34A5E74C2}" srcOrd="0" destOrd="0" presId="urn:microsoft.com/office/officeart/2005/8/layout/vList2"/>
    <dgm:cxn modelId="{08342B5F-D09B-459F-8737-5D27B28593F6}" srcId="{AC195A90-FA5F-49ED-9E51-596D53191902}" destId="{A02A94AA-FE6C-4988-B4FE-30C68C846E48}" srcOrd="0" destOrd="0" parTransId="{60F824AD-DE3C-479F-9F6E-D700BF391C73}" sibTransId="{887C2789-984E-4EE2-AE77-8E51FD701D14}"/>
    <dgm:cxn modelId="{12B56CA4-339D-4602-9806-46338CEBE978}" type="presOf" srcId="{A02A94AA-FE6C-4988-B4FE-30C68C846E48}" destId="{17236A9C-9373-4BF4-B98A-6E05D572A406}" srcOrd="0" destOrd="0" presId="urn:microsoft.com/office/officeart/2005/8/layout/vList2"/>
    <dgm:cxn modelId="{66A3D5A0-AB65-4810-A04B-A01D12FAD56C}" type="presParOf" srcId="{87F7CF0C-A989-40FC-8315-09A34A5E74C2}" destId="{17236A9C-9373-4BF4-B98A-6E05D572A4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C195A90-FA5F-49ED-9E51-596D531919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2A94AA-FE6C-4988-B4FE-30C68C846E48}">
      <dgm:prSet/>
      <dgm:spPr/>
      <dgm:t>
        <a:bodyPr/>
        <a:lstStyle/>
        <a:p>
          <a:pPr rtl="0"/>
          <a:r>
            <a:rPr lang="en-US" b="1" dirty="0" smtClean="0"/>
            <a:t>2.1 Text box</a:t>
          </a:r>
          <a:endParaRPr lang="en-US" dirty="0"/>
        </a:p>
      </dgm:t>
    </dgm:pt>
    <dgm:pt modelId="{60F824AD-DE3C-479F-9F6E-D700BF391C73}" type="parTrans" cxnId="{08342B5F-D09B-459F-8737-5D27B28593F6}">
      <dgm:prSet/>
      <dgm:spPr/>
      <dgm:t>
        <a:bodyPr/>
        <a:lstStyle/>
        <a:p>
          <a:endParaRPr lang="en-US"/>
        </a:p>
      </dgm:t>
    </dgm:pt>
    <dgm:pt modelId="{887C2789-984E-4EE2-AE77-8E51FD701D14}" type="sibTrans" cxnId="{08342B5F-D09B-459F-8737-5D27B28593F6}">
      <dgm:prSet/>
      <dgm:spPr/>
      <dgm:t>
        <a:bodyPr/>
        <a:lstStyle/>
        <a:p>
          <a:endParaRPr lang="en-US"/>
        </a:p>
      </dgm:t>
    </dgm:pt>
    <dgm:pt modelId="{87F7CF0C-A989-40FC-8315-09A34A5E74C2}" type="pres">
      <dgm:prSet presAssocID="{AC195A90-FA5F-49ED-9E51-596D5319190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236A9C-9373-4BF4-B98A-6E05D572A406}" type="pres">
      <dgm:prSet presAssocID="{A02A94AA-FE6C-4988-B4FE-30C68C846E4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342B5F-D09B-459F-8737-5D27B28593F6}" srcId="{AC195A90-FA5F-49ED-9E51-596D53191902}" destId="{A02A94AA-FE6C-4988-B4FE-30C68C846E48}" srcOrd="0" destOrd="0" parTransId="{60F824AD-DE3C-479F-9F6E-D700BF391C73}" sibTransId="{887C2789-984E-4EE2-AE77-8E51FD701D14}"/>
    <dgm:cxn modelId="{F5190A18-09E4-4A64-9139-116E47492A7E}" type="presOf" srcId="{A02A94AA-FE6C-4988-B4FE-30C68C846E48}" destId="{17236A9C-9373-4BF4-B98A-6E05D572A406}" srcOrd="0" destOrd="0" presId="urn:microsoft.com/office/officeart/2005/8/layout/vList2"/>
    <dgm:cxn modelId="{4775804C-20B2-4DCF-BD7F-ACDA3748D3E4}" type="presOf" srcId="{AC195A90-FA5F-49ED-9E51-596D53191902}" destId="{87F7CF0C-A989-40FC-8315-09A34A5E74C2}" srcOrd="0" destOrd="0" presId="urn:microsoft.com/office/officeart/2005/8/layout/vList2"/>
    <dgm:cxn modelId="{AC4BD16F-1A0C-4289-BAE6-15A98EB905D6}" type="presParOf" srcId="{87F7CF0C-A989-40FC-8315-09A34A5E74C2}" destId="{17236A9C-9373-4BF4-B98A-6E05D572A406}" srcOrd="0" destOrd="0" presId="urn:microsoft.com/office/officeart/2005/8/layout/vList2"/>
  </dgm:cxnLst>
  <dgm:bg/>
  <dgm:whole/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C195A90-FA5F-49ED-9E51-596D531919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2A94AA-FE6C-4988-B4FE-30C68C846E48}">
      <dgm:prSet/>
      <dgm:spPr/>
      <dgm:t>
        <a:bodyPr/>
        <a:lstStyle/>
        <a:p>
          <a:pPr rtl="0"/>
          <a:r>
            <a:rPr lang="en-US" b="1" dirty="0" smtClean="0"/>
            <a:t>2.1 Text box…</a:t>
          </a:r>
          <a:endParaRPr lang="en-US" dirty="0"/>
        </a:p>
      </dgm:t>
    </dgm:pt>
    <dgm:pt modelId="{60F824AD-DE3C-479F-9F6E-D700BF391C73}" type="parTrans" cxnId="{08342B5F-D09B-459F-8737-5D27B28593F6}">
      <dgm:prSet/>
      <dgm:spPr/>
      <dgm:t>
        <a:bodyPr/>
        <a:lstStyle/>
        <a:p>
          <a:endParaRPr lang="en-US"/>
        </a:p>
      </dgm:t>
    </dgm:pt>
    <dgm:pt modelId="{887C2789-984E-4EE2-AE77-8E51FD701D14}" type="sibTrans" cxnId="{08342B5F-D09B-459F-8737-5D27B28593F6}">
      <dgm:prSet/>
      <dgm:spPr/>
      <dgm:t>
        <a:bodyPr/>
        <a:lstStyle/>
        <a:p>
          <a:endParaRPr lang="en-US"/>
        </a:p>
      </dgm:t>
    </dgm:pt>
    <dgm:pt modelId="{87F7CF0C-A989-40FC-8315-09A34A5E74C2}" type="pres">
      <dgm:prSet presAssocID="{AC195A90-FA5F-49ED-9E51-596D5319190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236A9C-9373-4BF4-B98A-6E05D572A406}" type="pres">
      <dgm:prSet presAssocID="{A02A94AA-FE6C-4988-B4FE-30C68C846E4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342B5F-D09B-459F-8737-5D27B28593F6}" srcId="{AC195A90-FA5F-49ED-9E51-596D53191902}" destId="{A02A94AA-FE6C-4988-B4FE-30C68C846E48}" srcOrd="0" destOrd="0" parTransId="{60F824AD-DE3C-479F-9F6E-D700BF391C73}" sibTransId="{887C2789-984E-4EE2-AE77-8E51FD701D14}"/>
    <dgm:cxn modelId="{8DDF1E9D-2D8C-4E04-ACDD-49A6DFDF8DB5}" type="presOf" srcId="{AC195A90-FA5F-49ED-9E51-596D53191902}" destId="{87F7CF0C-A989-40FC-8315-09A34A5E74C2}" srcOrd="0" destOrd="0" presId="urn:microsoft.com/office/officeart/2005/8/layout/vList2"/>
    <dgm:cxn modelId="{7C992809-9F35-444D-B2D9-9F2046BC0A8C}" type="presOf" srcId="{A02A94AA-FE6C-4988-B4FE-30C68C846E48}" destId="{17236A9C-9373-4BF4-B98A-6E05D572A406}" srcOrd="0" destOrd="0" presId="urn:microsoft.com/office/officeart/2005/8/layout/vList2"/>
    <dgm:cxn modelId="{FE703B44-47AB-421B-B1C1-3A29383726DC}" type="presParOf" srcId="{87F7CF0C-A989-40FC-8315-09A34A5E74C2}" destId="{17236A9C-9373-4BF4-B98A-6E05D572A4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C195A90-FA5F-49ED-9E51-596D531919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2A94AA-FE6C-4988-B4FE-30C68C846E48}">
      <dgm:prSet/>
      <dgm:spPr/>
      <dgm:t>
        <a:bodyPr/>
        <a:lstStyle/>
        <a:p>
          <a:pPr rtl="0"/>
          <a:r>
            <a:rPr lang="en-US" b="1" dirty="0" smtClean="0"/>
            <a:t>2.1 Text box…</a:t>
          </a:r>
          <a:endParaRPr lang="en-US" dirty="0"/>
        </a:p>
      </dgm:t>
    </dgm:pt>
    <dgm:pt modelId="{60F824AD-DE3C-479F-9F6E-D700BF391C73}" type="parTrans" cxnId="{08342B5F-D09B-459F-8737-5D27B28593F6}">
      <dgm:prSet/>
      <dgm:spPr/>
      <dgm:t>
        <a:bodyPr/>
        <a:lstStyle/>
        <a:p>
          <a:endParaRPr lang="en-US"/>
        </a:p>
      </dgm:t>
    </dgm:pt>
    <dgm:pt modelId="{887C2789-984E-4EE2-AE77-8E51FD701D14}" type="sibTrans" cxnId="{08342B5F-D09B-459F-8737-5D27B28593F6}">
      <dgm:prSet/>
      <dgm:spPr/>
      <dgm:t>
        <a:bodyPr/>
        <a:lstStyle/>
        <a:p>
          <a:endParaRPr lang="en-US"/>
        </a:p>
      </dgm:t>
    </dgm:pt>
    <dgm:pt modelId="{87F7CF0C-A989-40FC-8315-09A34A5E74C2}" type="pres">
      <dgm:prSet presAssocID="{AC195A90-FA5F-49ED-9E51-596D5319190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236A9C-9373-4BF4-B98A-6E05D572A406}" type="pres">
      <dgm:prSet presAssocID="{A02A94AA-FE6C-4988-B4FE-30C68C846E4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B99A41-0462-4170-A528-56D2A9AABE51}" type="presOf" srcId="{A02A94AA-FE6C-4988-B4FE-30C68C846E48}" destId="{17236A9C-9373-4BF4-B98A-6E05D572A406}" srcOrd="0" destOrd="0" presId="urn:microsoft.com/office/officeart/2005/8/layout/vList2"/>
    <dgm:cxn modelId="{B6E72CFB-FD65-402F-83C5-1C64CAF39016}" type="presOf" srcId="{AC195A90-FA5F-49ED-9E51-596D53191902}" destId="{87F7CF0C-A989-40FC-8315-09A34A5E74C2}" srcOrd="0" destOrd="0" presId="urn:microsoft.com/office/officeart/2005/8/layout/vList2"/>
    <dgm:cxn modelId="{08342B5F-D09B-459F-8737-5D27B28593F6}" srcId="{AC195A90-FA5F-49ED-9E51-596D53191902}" destId="{A02A94AA-FE6C-4988-B4FE-30C68C846E48}" srcOrd="0" destOrd="0" parTransId="{60F824AD-DE3C-479F-9F6E-D700BF391C73}" sibTransId="{887C2789-984E-4EE2-AE77-8E51FD701D14}"/>
    <dgm:cxn modelId="{4804ED20-CA3F-4671-9692-618B18EB850B}" type="presParOf" srcId="{87F7CF0C-A989-40FC-8315-09A34A5E74C2}" destId="{17236A9C-9373-4BF4-B98A-6E05D572A4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FD0D01-1F02-4F29-A2B5-80311C08F75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517653-6157-4A0D-B4DC-5CF3CCC02873}">
      <dgm:prSet/>
      <dgm:spPr/>
      <dgm:t>
        <a:bodyPr/>
        <a:lstStyle/>
        <a:p>
          <a:pPr algn="ctr" rtl="0"/>
          <a:r>
            <a:rPr lang="en-US" b="1" dirty="0" smtClean="0"/>
            <a:t>HTML FORMS</a:t>
          </a:r>
          <a:endParaRPr lang="en-US" dirty="0"/>
        </a:p>
      </dgm:t>
    </dgm:pt>
    <dgm:pt modelId="{8FDF572F-3830-4DE5-9689-35396445B788}" type="parTrans" cxnId="{4B22A053-EDF9-41EA-AC5D-21BB29BB0F9A}">
      <dgm:prSet/>
      <dgm:spPr/>
      <dgm:t>
        <a:bodyPr/>
        <a:lstStyle/>
        <a:p>
          <a:endParaRPr lang="en-US"/>
        </a:p>
      </dgm:t>
    </dgm:pt>
    <dgm:pt modelId="{E6914D31-5BCA-428D-865C-8CAAB24BF6E4}" type="sibTrans" cxnId="{4B22A053-EDF9-41EA-AC5D-21BB29BB0F9A}">
      <dgm:prSet/>
      <dgm:spPr/>
      <dgm:t>
        <a:bodyPr/>
        <a:lstStyle/>
        <a:p>
          <a:endParaRPr lang="en-US"/>
        </a:p>
      </dgm:t>
    </dgm:pt>
    <dgm:pt modelId="{2F186C6F-8892-4589-96EF-3318EC5EBEA4}" type="pres">
      <dgm:prSet presAssocID="{CDFD0D01-1F02-4F29-A2B5-80311C08F75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9DEB89-5737-4DA0-8D0F-960614D2D83B}" type="pres">
      <dgm:prSet presAssocID="{45517653-6157-4A0D-B4DC-5CF3CCC0287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0F32E3-775C-4276-9E36-B1B5BC793584}" type="presOf" srcId="{45517653-6157-4A0D-B4DC-5CF3CCC02873}" destId="{4C9DEB89-5737-4DA0-8D0F-960614D2D83B}" srcOrd="0" destOrd="0" presId="urn:microsoft.com/office/officeart/2005/8/layout/vList2"/>
    <dgm:cxn modelId="{4B22A053-EDF9-41EA-AC5D-21BB29BB0F9A}" srcId="{CDFD0D01-1F02-4F29-A2B5-80311C08F756}" destId="{45517653-6157-4A0D-B4DC-5CF3CCC02873}" srcOrd="0" destOrd="0" parTransId="{8FDF572F-3830-4DE5-9689-35396445B788}" sibTransId="{E6914D31-5BCA-428D-865C-8CAAB24BF6E4}"/>
    <dgm:cxn modelId="{194A916B-29E6-4644-82B6-1A377FC2F072}" type="presOf" srcId="{CDFD0D01-1F02-4F29-A2B5-80311C08F756}" destId="{2F186C6F-8892-4589-96EF-3318EC5EBEA4}" srcOrd="0" destOrd="0" presId="urn:microsoft.com/office/officeart/2005/8/layout/vList2"/>
    <dgm:cxn modelId="{44C8B32F-7BCD-4019-86C9-ABE3B34C4131}" type="presParOf" srcId="{2F186C6F-8892-4589-96EF-3318EC5EBEA4}" destId="{4C9DEB89-5737-4DA0-8D0F-960614D2D8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15202F0-2A22-44E8-85B6-EB3AC4119D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FBBDFC6-2E30-421D-9A05-38EF2EA1D674}">
      <dgm:prSet/>
      <dgm:spPr/>
      <dgm:t>
        <a:bodyPr/>
        <a:lstStyle/>
        <a:p>
          <a:pPr rtl="0"/>
          <a:r>
            <a:rPr lang="en-US" b="1" dirty="0" smtClean="0"/>
            <a:t>2.2 Password Field</a:t>
          </a:r>
          <a:endParaRPr lang="en-US" dirty="0"/>
        </a:p>
      </dgm:t>
    </dgm:pt>
    <dgm:pt modelId="{A4E5D2DA-7E40-491D-B7FC-298A8DF77267}" type="parTrans" cxnId="{FB98E769-9C1B-4815-AFB0-8BAE8AA21821}">
      <dgm:prSet/>
      <dgm:spPr/>
      <dgm:t>
        <a:bodyPr/>
        <a:lstStyle/>
        <a:p>
          <a:endParaRPr lang="en-US"/>
        </a:p>
      </dgm:t>
    </dgm:pt>
    <dgm:pt modelId="{C959FFF9-4024-4996-95CF-F255A949643B}" type="sibTrans" cxnId="{FB98E769-9C1B-4815-AFB0-8BAE8AA21821}">
      <dgm:prSet/>
      <dgm:spPr/>
      <dgm:t>
        <a:bodyPr/>
        <a:lstStyle/>
        <a:p>
          <a:endParaRPr lang="en-US"/>
        </a:p>
      </dgm:t>
    </dgm:pt>
    <dgm:pt modelId="{FDBDFF0A-50E1-48AD-8AC4-F342545225CC}" type="pres">
      <dgm:prSet presAssocID="{215202F0-2A22-44E8-85B6-EB3AC4119DB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BEAD06-22EB-43A9-B107-A246F6A1C1B4}" type="pres">
      <dgm:prSet presAssocID="{AFBBDFC6-2E30-421D-9A05-38EF2EA1D67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98E769-9C1B-4815-AFB0-8BAE8AA21821}" srcId="{215202F0-2A22-44E8-85B6-EB3AC4119DB5}" destId="{AFBBDFC6-2E30-421D-9A05-38EF2EA1D674}" srcOrd="0" destOrd="0" parTransId="{A4E5D2DA-7E40-491D-B7FC-298A8DF77267}" sibTransId="{C959FFF9-4024-4996-95CF-F255A949643B}"/>
    <dgm:cxn modelId="{89B7CCE3-BF9A-4E57-A33F-87B1D3ACB05A}" type="presOf" srcId="{AFBBDFC6-2E30-421D-9A05-38EF2EA1D674}" destId="{DCBEAD06-22EB-43A9-B107-A246F6A1C1B4}" srcOrd="0" destOrd="0" presId="urn:microsoft.com/office/officeart/2005/8/layout/vList2"/>
    <dgm:cxn modelId="{15DB3618-0C42-4DFD-B3F3-554102D8D0C6}" type="presOf" srcId="{215202F0-2A22-44E8-85B6-EB3AC4119DB5}" destId="{FDBDFF0A-50E1-48AD-8AC4-F342545225CC}" srcOrd="0" destOrd="0" presId="urn:microsoft.com/office/officeart/2005/8/layout/vList2"/>
    <dgm:cxn modelId="{BAF37E00-387F-44CD-8855-0C7DA502B04A}" type="presParOf" srcId="{FDBDFF0A-50E1-48AD-8AC4-F342545225CC}" destId="{DCBEAD06-22EB-43A9-B107-A246F6A1C1B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15202F0-2A22-44E8-85B6-EB3AC4119D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BBDFC6-2E30-421D-9A05-38EF2EA1D674}">
      <dgm:prSet/>
      <dgm:spPr/>
      <dgm:t>
        <a:bodyPr/>
        <a:lstStyle/>
        <a:p>
          <a:pPr rtl="0"/>
          <a:r>
            <a:rPr lang="en-US" b="1" dirty="0" smtClean="0"/>
            <a:t>2.2 Password Field…</a:t>
          </a:r>
          <a:endParaRPr lang="en-US" dirty="0"/>
        </a:p>
      </dgm:t>
    </dgm:pt>
    <dgm:pt modelId="{A4E5D2DA-7E40-491D-B7FC-298A8DF77267}" type="parTrans" cxnId="{FB98E769-9C1B-4815-AFB0-8BAE8AA21821}">
      <dgm:prSet/>
      <dgm:spPr/>
      <dgm:t>
        <a:bodyPr/>
        <a:lstStyle/>
        <a:p>
          <a:endParaRPr lang="en-US"/>
        </a:p>
      </dgm:t>
    </dgm:pt>
    <dgm:pt modelId="{C959FFF9-4024-4996-95CF-F255A949643B}" type="sibTrans" cxnId="{FB98E769-9C1B-4815-AFB0-8BAE8AA21821}">
      <dgm:prSet/>
      <dgm:spPr/>
      <dgm:t>
        <a:bodyPr/>
        <a:lstStyle/>
        <a:p>
          <a:endParaRPr lang="en-US"/>
        </a:p>
      </dgm:t>
    </dgm:pt>
    <dgm:pt modelId="{FDBDFF0A-50E1-48AD-8AC4-F342545225CC}" type="pres">
      <dgm:prSet presAssocID="{215202F0-2A22-44E8-85B6-EB3AC4119DB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BEAD06-22EB-43A9-B107-A246F6A1C1B4}" type="pres">
      <dgm:prSet presAssocID="{AFBBDFC6-2E30-421D-9A05-38EF2EA1D67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C8C06F-B28C-4702-B835-F7D3D0C86743}" type="presOf" srcId="{AFBBDFC6-2E30-421D-9A05-38EF2EA1D674}" destId="{DCBEAD06-22EB-43A9-B107-A246F6A1C1B4}" srcOrd="0" destOrd="0" presId="urn:microsoft.com/office/officeart/2005/8/layout/vList2"/>
    <dgm:cxn modelId="{FB98E769-9C1B-4815-AFB0-8BAE8AA21821}" srcId="{215202F0-2A22-44E8-85B6-EB3AC4119DB5}" destId="{AFBBDFC6-2E30-421D-9A05-38EF2EA1D674}" srcOrd="0" destOrd="0" parTransId="{A4E5D2DA-7E40-491D-B7FC-298A8DF77267}" sibTransId="{C959FFF9-4024-4996-95CF-F255A949643B}"/>
    <dgm:cxn modelId="{E9444EB6-380C-4EE4-9159-ACA1E4250DA1}" type="presOf" srcId="{215202F0-2A22-44E8-85B6-EB3AC4119DB5}" destId="{FDBDFF0A-50E1-48AD-8AC4-F342545225CC}" srcOrd="0" destOrd="0" presId="urn:microsoft.com/office/officeart/2005/8/layout/vList2"/>
    <dgm:cxn modelId="{B45C4AC5-BD17-4F71-A60D-7C8D5D05DCEB}" type="presParOf" srcId="{FDBDFF0A-50E1-48AD-8AC4-F342545225CC}" destId="{DCBEAD06-22EB-43A9-B107-A246F6A1C1B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15202F0-2A22-44E8-85B6-EB3AC4119D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BBDFC6-2E30-421D-9A05-38EF2EA1D674}">
      <dgm:prSet/>
      <dgm:spPr/>
      <dgm:t>
        <a:bodyPr/>
        <a:lstStyle/>
        <a:p>
          <a:pPr rtl="0"/>
          <a:r>
            <a:rPr lang="en-US" b="1" dirty="0" smtClean="0"/>
            <a:t>2.2 Password Field…</a:t>
          </a:r>
          <a:endParaRPr lang="en-US" dirty="0"/>
        </a:p>
      </dgm:t>
    </dgm:pt>
    <dgm:pt modelId="{A4E5D2DA-7E40-491D-B7FC-298A8DF77267}" type="parTrans" cxnId="{FB98E769-9C1B-4815-AFB0-8BAE8AA21821}">
      <dgm:prSet/>
      <dgm:spPr/>
      <dgm:t>
        <a:bodyPr/>
        <a:lstStyle/>
        <a:p>
          <a:endParaRPr lang="en-US"/>
        </a:p>
      </dgm:t>
    </dgm:pt>
    <dgm:pt modelId="{C959FFF9-4024-4996-95CF-F255A949643B}" type="sibTrans" cxnId="{FB98E769-9C1B-4815-AFB0-8BAE8AA21821}">
      <dgm:prSet/>
      <dgm:spPr/>
      <dgm:t>
        <a:bodyPr/>
        <a:lstStyle/>
        <a:p>
          <a:endParaRPr lang="en-US"/>
        </a:p>
      </dgm:t>
    </dgm:pt>
    <dgm:pt modelId="{FDBDFF0A-50E1-48AD-8AC4-F342545225CC}" type="pres">
      <dgm:prSet presAssocID="{215202F0-2A22-44E8-85B6-EB3AC4119DB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BEAD06-22EB-43A9-B107-A246F6A1C1B4}" type="pres">
      <dgm:prSet presAssocID="{AFBBDFC6-2E30-421D-9A05-38EF2EA1D67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98E769-9C1B-4815-AFB0-8BAE8AA21821}" srcId="{215202F0-2A22-44E8-85B6-EB3AC4119DB5}" destId="{AFBBDFC6-2E30-421D-9A05-38EF2EA1D674}" srcOrd="0" destOrd="0" parTransId="{A4E5D2DA-7E40-491D-B7FC-298A8DF77267}" sibTransId="{C959FFF9-4024-4996-95CF-F255A949643B}"/>
    <dgm:cxn modelId="{5B8B53B8-B7DD-4CF9-8F6D-90E393C99E45}" type="presOf" srcId="{215202F0-2A22-44E8-85B6-EB3AC4119DB5}" destId="{FDBDFF0A-50E1-48AD-8AC4-F342545225CC}" srcOrd="0" destOrd="0" presId="urn:microsoft.com/office/officeart/2005/8/layout/vList2"/>
    <dgm:cxn modelId="{257150EA-9084-4F0A-B913-4B4A955A185E}" type="presOf" srcId="{AFBBDFC6-2E30-421D-9A05-38EF2EA1D674}" destId="{DCBEAD06-22EB-43A9-B107-A246F6A1C1B4}" srcOrd="0" destOrd="0" presId="urn:microsoft.com/office/officeart/2005/8/layout/vList2"/>
    <dgm:cxn modelId="{EDC4A7A3-A844-4EB2-B93C-1CDDB2A3944E}" type="presParOf" srcId="{FDBDFF0A-50E1-48AD-8AC4-F342545225CC}" destId="{DCBEAD06-22EB-43A9-B107-A246F6A1C1B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EA9B4DD-60D8-4651-925D-07D2FF8517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D7694E-B7A7-4131-996E-2697E7670F49}">
      <dgm:prSet/>
      <dgm:spPr/>
      <dgm:t>
        <a:bodyPr/>
        <a:lstStyle/>
        <a:p>
          <a:pPr rtl="0"/>
          <a:r>
            <a:rPr lang="en-US" b="1" dirty="0" smtClean="0"/>
            <a:t>2.3 Hidden Text Field</a:t>
          </a:r>
          <a:endParaRPr lang="en-US" dirty="0"/>
        </a:p>
      </dgm:t>
    </dgm:pt>
    <dgm:pt modelId="{B33D52CA-1960-4E19-BF83-2AC9F8E51F14}" type="parTrans" cxnId="{CAC37BAE-7737-43EA-8E58-0BF35069EB50}">
      <dgm:prSet/>
      <dgm:spPr/>
      <dgm:t>
        <a:bodyPr/>
        <a:lstStyle/>
        <a:p>
          <a:endParaRPr lang="en-US"/>
        </a:p>
      </dgm:t>
    </dgm:pt>
    <dgm:pt modelId="{7A7C3A6B-45F9-42B9-840C-8C3D62A5D39A}" type="sibTrans" cxnId="{CAC37BAE-7737-43EA-8E58-0BF35069EB50}">
      <dgm:prSet/>
      <dgm:spPr/>
      <dgm:t>
        <a:bodyPr/>
        <a:lstStyle/>
        <a:p>
          <a:endParaRPr lang="en-US"/>
        </a:p>
      </dgm:t>
    </dgm:pt>
    <dgm:pt modelId="{9D9E74E5-879C-481C-B501-CC3F143D6E29}" type="pres">
      <dgm:prSet presAssocID="{DEA9B4DD-60D8-4651-925D-07D2FF8517D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F8DD10-757E-429B-B774-4F7903E75C35}" type="pres">
      <dgm:prSet presAssocID="{BAD7694E-B7A7-4131-996E-2697E7670F4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C37BAE-7737-43EA-8E58-0BF35069EB50}" srcId="{DEA9B4DD-60D8-4651-925D-07D2FF8517D4}" destId="{BAD7694E-B7A7-4131-996E-2697E7670F49}" srcOrd="0" destOrd="0" parTransId="{B33D52CA-1960-4E19-BF83-2AC9F8E51F14}" sibTransId="{7A7C3A6B-45F9-42B9-840C-8C3D62A5D39A}"/>
    <dgm:cxn modelId="{AF6FACD7-49A7-44E6-BE1C-8685C8E812B0}" type="presOf" srcId="{DEA9B4DD-60D8-4651-925D-07D2FF8517D4}" destId="{9D9E74E5-879C-481C-B501-CC3F143D6E29}" srcOrd="0" destOrd="0" presId="urn:microsoft.com/office/officeart/2005/8/layout/vList2"/>
    <dgm:cxn modelId="{F24DE198-EF98-42F9-82E2-9F97107E9B6A}" type="presOf" srcId="{BAD7694E-B7A7-4131-996E-2697E7670F49}" destId="{03F8DD10-757E-429B-B774-4F7903E75C35}" srcOrd="0" destOrd="0" presId="urn:microsoft.com/office/officeart/2005/8/layout/vList2"/>
    <dgm:cxn modelId="{2CBB91BC-27EE-4BCD-B58A-F92FE74BDE12}" type="presParOf" srcId="{9D9E74E5-879C-481C-B501-CC3F143D6E29}" destId="{03F8DD10-757E-429B-B774-4F7903E75C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EA9B4DD-60D8-4651-925D-07D2FF8517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D7694E-B7A7-4131-996E-2697E7670F49}">
      <dgm:prSet/>
      <dgm:spPr/>
      <dgm:t>
        <a:bodyPr/>
        <a:lstStyle/>
        <a:p>
          <a:pPr rtl="0"/>
          <a:r>
            <a:rPr lang="en-US" b="1" dirty="0" smtClean="0"/>
            <a:t>2.3 Hidden Text Field…</a:t>
          </a:r>
          <a:endParaRPr lang="en-US" dirty="0"/>
        </a:p>
      </dgm:t>
    </dgm:pt>
    <dgm:pt modelId="{B33D52CA-1960-4E19-BF83-2AC9F8E51F14}" type="parTrans" cxnId="{CAC37BAE-7737-43EA-8E58-0BF35069EB50}">
      <dgm:prSet/>
      <dgm:spPr/>
      <dgm:t>
        <a:bodyPr/>
        <a:lstStyle/>
        <a:p>
          <a:endParaRPr lang="en-US"/>
        </a:p>
      </dgm:t>
    </dgm:pt>
    <dgm:pt modelId="{7A7C3A6B-45F9-42B9-840C-8C3D62A5D39A}" type="sibTrans" cxnId="{CAC37BAE-7737-43EA-8E58-0BF35069EB50}">
      <dgm:prSet/>
      <dgm:spPr/>
      <dgm:t>
        <a:bodyPr/>
        <a:lstStyle/>
        <a:p>
          <a:endParaRPr lang="en-US"/>
        </a:p>
      </dgm:t>
    </dgm:pt>
    <dgm:pt modelId="{9D9E74E5-879C-481C-B501-CC3F143D6E29}" type="pres">
      <dgm:prSet presAssocID="{DEA9B4DD-60D8-4651-925D-07D2FF8517D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F8DD10-757E-429B-B774-4F7903E75C35}" type="pres">
      <dgm:prSet presAssocID="{BAD7694E-B7A7-4131-996E-2697E7670F4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C1E459-F26E-4476-BEE4-79E593679506}" type="presOf" srcId="{BAD7694E-B7A7-4131-996E-2697E7670F49}" destId="{03F8DD10-757E-429B-B774-4F7903E75C35}" srcOrd="0" destOrd="0" presId="urn:microsoft.com/office/officeart/2005/8/layout/vList2"/>
    <dgm:cxn modelId="{0D581279-B601-4C5F-B57E-8FE315B6DAFA}" type="presOf" srcId="{DEA9B4DD-60D8-4651-925D-07D2FF8517D4}" destId="{9D9E74E5-879C-481C-B501-CC3F143D6E29}" srcOrd="0" destOrd="0" presId="urn:microsoft.com/office/officeart/2005/8/layout/vList2"/>
    <dgm:cxn modelId="{CAC37BAE-7737-43EA-8E58-0BF35069EB50}" srcId="{DEA9B4DD-60D8-4651-925D-07D2FF8517D4}" destId="{BAD7694E-B7A7-4131-996E-2697E7670F49}" srcOrd="0" destOrd="0" parTransId="{B33D52CA-1960-4E19-BF83-2AC9F8E51F14}" sibTransId="{7A7C3A6B-45F9-42B9-840C-8C3D62A5D39A}"/>
    <dgm:cxn modelId="{3302487E-8330-41D3-9414-B1660026BB4E}" type="presParOf" srcId="{9D9E74E5-879C-481C-B501-CC3F143D6E29}" destId="{03F8DD10-757E-429B-B774-4F7903E75C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DEA9B4DD-60D8-4651-925D-07D2FF8517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D7694E-B7A7-4131-996E-2697E7670F49}">
      <dgm:prSet/>
      <dgm:spPr/>
      <dgm:t>
        <a:bodyPr/>
        <a:lstStyle/>
        <a:p>
          <a:pPr rtl="0"/>
          <a:r>
            <a:rPr lang="en-US" b="1" dirty="0" smtClean="0"/>
            <a:t>2.3 Hidden Text Field…</a:t>
          </a:r>
          <a:endParaRPr lang="en-US" dirty="0"/>
        </a:p>
      </dgm:t>
    </dgm:pt>
    <dgm:pt modelId="{B33D52CA-1960-4E19-BF83-2AC9F8E51F14}" type="parTrans" cxnId="{CAC37BAE-7737-43EA-8E58-0BF35069EB50}">
      <dgm:prSet/>
      <dgm:spPr/>
      <dgm:t>
        <a:bodyPr/>
        <a:lstStyle/>
        <a:p>
          <a:endParaRPr lang="en-US"/>
        </a:p>
      </dgm:t>
    </dgm:pt>
    <dgm:pt modelId="{7A7C3A6B-45F9-42B9-840C-8C3D62A5D39A}" type="sibTrans" cxnId="{CAC37BAE-7737-43EA-8E58-0BF35069EB50}">
      <dgm:prSet/>
      <dgm:spPr/>
      <dgm:t>
        <a:bodyPr/>
        <a:lstStyle/>
        <a:p>
          <a:endParaRPr lang="en-US"/>
        </a:p>
      </dgm:t>
    </dgm:pt>
    <dgm:pt modelId="{9D9E74E5-879C-481C-B501-CC3F143D6E29}" type="pres">
      <dgm:prSet presAssocID="{DEA9B4DD-60D8-4651-925D-07D2FF8517D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F8DD10-757E-429B-B774-4F7903E75C35}" type="pres">
      <dgm:prSet presAssocID="{BAD7694E-B7A7-4131-996E-2697E7670F4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41AF33-16D6-43C8-8B8A-3CCD2E9D1CB9}" type="presOf" srcId="{BAD7694E-B7A7-4131-996E-2697E7670F49}" destId="{03F8DD10-757E-429B-B774-4F7903E75C35}" srcOrd="0" destOrd="0" presId="urn:microsoft.com/office/officeart/2005/8/layout/vList2"/>
    <dgm:cxn modelId="{CAC37BAE-7737-43EA-8E58-0BF35069EB50}" srcId="{DEA9B4DD-60D8-4651-925D-07D2FF8517D4}" destId="{BAD7694E-B7A7-4131-996E-2697E7670F49}" srcOrd="0" destOrd="0" parTransId="{B33D52CA-1960-4E19-BF83-2AC9F8E51F14}" sibTransId="{7A7C3A6B-45F9-42B9-840C-8C3D62A5D39A}"/>
    <dgm:cxn modelId="{FC1178E9-C03B-44F2-AE2A-9495C4F49311}" type="presOf" srcId="{DEA9B4DD-60D8-4651-925D-07D2FF8517D4}" destId="{9D9E74E5-879C-481C-B501-CC3F143D6E29}" srcOrd="0" destOrd="0" presId="urn:microsoft.com/office/officeart/2005/8/layout/vList2"/>
    <dgm:cxn modelId="{A603C42C-5DBD-4B75-B9A8-23CE6C9047C6}" type="presParOf" srcId="{9D9E74E5-879C-481C-B501-CC3F143D6E29}" destId="{03F8DD10-757E-429B-B774-4F7903E75C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3FD1329-279A-4719-A592-0E080A39A8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70C3F6-526C-4787-AFD6-5625C1177FDD}">
      <dgm:prSet/>
      <dgm:spPr/>
      <dgm:t>
        <a:bodyPr/>
        <a:lstStyle/>
        <a:p>
          <a:pPr rtl="0"/>
          <a:r>
            <a:rPr lang="en-US" b="1" dirty="0" smtClean="0"/>
            <a:t>2.4 Checkbox</a:t>
          </a:r>
          <a:endParaRPr lang="en-US" dirty="0"/>
        </a:p>
      </dgm:t>
    </dgm:pt>
    <dgm:pt modelId="{6A29D649-03E4-4EC9-A6FF-612289CC48CA}" type="parTrans" cxnId="{9549661F-1511-45A1-8199-A0B9D97E3955}">
      <dgm:prSet/>
      <dgm:spPr/>
      <dgm:t>
        <a:bodyPr/>
        <a:lstStyle/>
        <a:p>
          <a:endParaRPr lang="en-US"/>
        </a:p>
      </dgm:t>
    </dgm:pt>
    <dgm:pt modelId="{535BCB7B-104E-4C8F-8DCD-4BFD3ABA8654}" type="sibTrans" cxnId="{9549661F-1511-45A1-8199-A0B9D97E3955}">
      <dgm:prSet/>
      <dgm:spPr/>
      <dgm:t>
        <a:bodyPr/>
        <a:lstStyle/>
        <a:p>
          <a:endParaRPr lang="en-US"/>
        </a:p>
      </dgm:t>
    </dgm:pt>
    <dgm:pt modelId="{FEB535B5-4842-4765-9898-7D861328EEAE}" type="pres">
      <dgm:prSet presAssocID="{63FD1329-279A-4719-A592-0E080A39A8F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7290D9-AB8C-4F05-920E-27AA422EC9F2}" type="pres">
      <dgm:prSet presAssocID="{9570C3F6-526C-4787-AFD6-5625C1177FD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68C88B-2852-45EB-8D96-9839A136D8F8}" type="presOf" srcId="{9570C3F6-526C-4787-AFD6-5625C1177FDD}" destId="{207290D9-AB8C-4F05-920E-27AA422EC9F2}" srcOrd="0" destOrd="0" presId="urn:microsoft.com/office/officeart/2005/8/layout/vList2"/>
    <dgm:cxn modelId="{14EADA71-E780-434A-A2F5-E43C6CC3C7F2}" type="presOf" srcId="{63FD1329-279A-4719-A592-0E080A39A8F2}" destId="{FEB535B5-4842-4765-9898-7D861328EEAE}" srcOrd="0" destOrd="0" presId="urn:microsoft.com/office/officeart/2005/8/layout/vList2"/>
    <dgm:cxn modelId="{9549661F-1511-45A1-8199-A0B9D97E3955}" srcId="{63FD1329-279A-4719-A592-0E080A39A8F2}" destId="{9570C3F6-526C-4787-AFD6-5625C1177FDD}" srcOrd="0" destOrd="0" parTransId="{6A29D649-03E4-4EC9-A6FF-612289CC48CA}" sibTransId="{535BCB7B-104E-4C8F-8DCD-4BFD3ABA8654}"/>
    <dgm:cxn modelId="{C908C56F-AFE6-4788-BCF6-9C8ADED68314}" type="presParOf" srcId="{FEB535B5-4842-4765-9898-7D861328EEAE}" destId="{207290D9-AB8C-4F05-920E-27AA422EC9F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63FD1329-279A-4719-A592-0E080A39A8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70C3F6-526C-4787-AFD6-5625C1177FDD}">
      <dgm:prSet/>
      <dgm:spPr/>
      <dgm:t>
        <a:bodyPr/>
        <a:lstStyle/>
        <a:p>
          <a:pPr rtl="0"/>
          <a:r>
            <a:rPr lang="en-US" b="1" dirty="0" smtClean="0"/>
            <a:t>2.4 Checkbox…</a:t>
          </a:r>
          <a:endParaRPr lang="en-US" dirty="0"/>
        </a:p>
      </dgm:t>
    </dgm:pt>
    <dgm:pt modelId="{6A29D649-03E4-4EC9-A6FF-612289CC48CA}" type="parTrans" cxnId="{9549661F-1511-45A1-8199-A0B9D97E3955}">
      <dgm:prSet/>
      <dgm:spPr/>
      <dgm:t>
        <a:bodyPr/>
        <a:lstStyle/>
        <a:p>
          <a:endParaRPr lang="en-US"/>
        </a:p>
      </dgm:t>
    </dgm:pt>
    <dgm:pt modelId="{535BCB7B-104E-4C8F-8DCD-4BFD3ABA8654}" type="sibTrans" cxnId="{9549661F-1511-45A1-8199-A0B9D97E3955}">
      <dgm:prSet/>
      <dgm:spPr/>
      <dgm:t>
        <a:bodyPr/>
        <a:lstStyle/>
        <a:p>
          <a:endParaRPr lang="en-US"/>
        </a:p>
      </dgm:t>
    </dgm:pt>
    <dgm:pt modelId="{FEB535B5-4842-4765-9898-7D861328EEAE}" type="pres">
      <dgm:prSet presAssocID="{63FD1329-279A-4719-A592-0E080A39A8F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7290D9-AB8C-4F05-920E-27AA422EC9F2}" type="pres">
      <dgm:prSet presAssocID="{9570C3F6-526C-4787-AFD6-5625C1177FD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A91BF5-9B11-4CBF-B6E6-9F3286B4004C}" type="presOf" srcId="{9570C3F6-526C-4787-AFD6-5625C1177FDD}" destId="{207290D9-AB8C-4F05-920E-27AA422EC9F2}" srcOrd="0" destOrd="0" presId="urn:microsoft.com/office/officeart/2005/8/layout/vList2"/>
    <dgm:cxn modelId="{7F242354-1779-45F8-A5E9-33E77EE583B8}" type="presOf" srcId="{63FD1329-279A-4719-A592-0E080A39A8F2}" destId="{FEB535B5-4842-4765-9898-7D861328EEAE}" srcOrd="0" destOrd="0" presId="urn:microsoft.com/office/officeart/2005/8/layout/vList2"/>
    <dgm:cxn modelId="{9549661F-1511-45A1-8199-A0B9D97E3955}" srcId="{63FD1329-279A-4719-A592-0E080A39A8F2}" destId="{9570C3F6-526C-4787-AFD6-5625C1177FDD}" srcOrd="0" destOrd="0" parTransId="{6A29D649-03E4-4EC9-A6FF-612289CC48CA}" sibTransId="{535BCB7B-104E-4C8F-8DCD-4BFD3ABA8654}"/>
    <dgm:cxn modelId="{5855840F-318A-4E3B-8E98-013A3C664FA3}" type="presParOf" srcId="{FEB535B5-4842-4765-9898-7D861328EEAE}" destId="{207290D9-AB8C-4F05-920E-27AA422EC9F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63FD1329-279A-4719-A592-0E080A39A8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70C3F6-526C-4787-AFD6-5625C1177FDD}">
      <dgm:prSet/>
      <dgm:spPr/>
      <dgm:t>
        <a:bodyPr/>
        <a:lstStyle/>
        <a:p>
          <a:pPr rtl="0"/>
          <a:r>
            <a:rPr lang="en-US" b="1" dirty="0" smtClean="0"/>
            <a:t>2.4 Checkbox…</a:t>
          </a:r>
          <a:endParaRPr lang="en-US" dirty="0"/>
        </a:p>
      </dgm:t>
    </dgm:pt>
    <dgm:pt modelId="{6A29D649-03E4-4EC9-A6FF-612289CC48CA}" type="parTrans" cxnId="{9549661F-1511-45A1-8199-A0B9D97E3955}">
      <dgm:prSet/>
      <dgm:spPr/>
      <dgm:t>
        <a:bodyPr/>
        <a:lstStyle/>
        <a:p>
          <a:endParaRPr lang="en-US"/>
        </a:p>
      </dgm:t>
    </dgm:pt>
    <dgm:pt modelId="{535BCB7B-104E-4C8F-8DCD-4BFD3ABA8654}" type="sibTrans" cxnId="{9549661F-1511-45A1-8199-A0B9D97E3955}">
      <dgm:prSet/>
      <dgm:spPr/>
      <dgm:t>
        <a:bodyPr/>
        <a:lstStyle/>
        <a:p>
          <a:endParaRPr lang="en-US"/>
        </a:p>
      </dgm:t>
    </dgm:pt>
    <dgm:pt modelId="{FEB535B5-4842-4765-9898-7D861328EEAE}" type="pres">
      <dgm:prSet presAssocID="{63FD1329-279A-4719-A592-0E080A39A8F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7290D9-AB8C-4F05-920E-27AA422EC9F2}" type="pres">
      <dgm:prSet presAssocID="{9570C3F6-526C-4787-AFD6-5625C1177FD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698302-EEE5-406E-A6C1-B91C788B5E54}" type="presOf" srcId="{9570C3F6-526C-4787-AFD6-5625C1177FDD}" destId="{207290D9-AB8C-4F05-920E-27AA422EC9F2}" srcOrd="0" destOrd="0" presId="urn:microsoft.com/office/officeart/2005/8/layout/vList2"/>
    <dgm:cxn modelId="{17E42DBA-9F95-4204-AB23-4419199C3263}" type="presOf" srcId="{63FD1329-279A-4719-A592-0E080A39A8F2}" destId="{FEB535B5-4842-4765-9898-7D861328EEAE}" srcOrd="0" destOrd="0" presId="urn:microsoft.com/office/officeart/2005/8/layout/vList2"/>
    <dgm:cxn modelId="{9549661F-1511-45A1-8199-A0B9D97E3955}" srcId="{63FD1329-279A-4719-A592-0E080A39A8F2}" destId="{9570C3F6-526C-4787-AFD6-5625C1177FDD}" srcOrd="0" destOrd="0" parTransId="{6A29D649-03E4-4EC9-A6FF-612289CC48CA}" sibTransId="{535BCB7B-104E-4C8F-8DCD-4BFD3ABA8654}"/>
    <dgm:cxn modelId="{AB137BCB-CF53-48D5-B506-5B8F83F3D0B5}" type="presParOf" srcId="{FEB535B5-4842-4765-9898-7D861328EEAE}" destId="{207290D9-AB8C-4F05-920E-27AA422EC9F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B44D9B15-63CF-4762-8749-35A18678F1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B07AC4-F080-43C8-9911-E8B88126A224}">
      <dgm:prSet/>
      <dgm:spPr/>
      <dgm:t>
        <a:bodyPr/>
        <a:lstStyle/>
        <a:p>
          <a:pPr rtl="0"/>
          <a:r>
            <a:rPr lang="en-US" b="1" dirty="0" smtClean="0"/>
            <a:t>2.5 Radio Buttons</a:t>
          </a:r>
          <a:endParaRPr lang="en-US" dirty="0"/>
        </a:p>
      </dgm:t>
    </dgm:pt>
    <dgm:pt modelId="{40BA2C06-1D54-495B-9F33-2081DCA30230}" type="parTrans" cxnId="{4CB9FB68-C0BB-425D-9E24-7393CE15DCBE}">
      <dgm:prSet/>
      <dgm:spPr/>
      <dgm:t>
        <a:bodyPr/>
        <a:lstStyle/>
        <a:p>
          <a:endParaRPr lang="en-US"/>
        </a:p>
      </dgm:t>
    </dgm:pt>
    <dgm:pt modelId="{8E5A38C0-41E6-4176-8AF0-46860B095C40}" type="sibTrans" cxnId="{4CB9FB68-C0BB-425D-9E24-7393CE15DCBE}">
      <dgm:prSet/>
      <dgm:spPr/>
      <dgm:t>
        <a:bodyPr/>
        <a:lstStyle/>
        <a:p>
          <a:endParaRPr lang="en-US"/>
        </a:p>
      </dgm:t>
    </dgm:pt>
    <dgm:pt modelId="{0C2C0912-5C1E-4000-82FA-DA84DB0F369C}" type="pres">
      <dgm:prSet presAssocID="{B44D9B15-63CF-4762-8749-35A18678F1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40B911-1DA8-4A9A-9A99-DC9C4ECF1D07}" type="pres">
      <dgm:prSet presAssocID="{D1B07AC4-F080-43C8-9911-E8B88126A22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B9FB68-C0BB-425D-9E24-7393CE15DCBE}" srcId="{B44D9B15-63CF-4762-8749-35A18678F1BD}" destId="{D1B07AC4-F080-43C8-9911-E8B88126A224}" srcOrd="0" destOrd="0" parTransId="{40BA2C06-1D54-495B-9F33-2081DCA30230}" sibTransId="{8E5A38C0-41E6-4176-8AF0-46860B095C40}"/>
    <dgm:cxn modelId="{542813B1-E00E-482F-91D5-515DC4280210}" type="presOf" srcId="{B44D9B15-63CF-4762-8749-35A18678F1BD}" destId="{0C2C0912-5C1E-4000-82FA-DA84DB0F369C}" srcOrd="0" destOrd="0" presId="urn:microsoft.com/office/officeart/2005/8/layout/vList2"/>
    <dgm:cxn modelId="{342817CF-7AFC-419F-8B69-B0CB09E8E5DB}" type="presOf" srcId="{D1B07AC4-F080-43C8-9911-E8B88126A224}" destId="{DC40B911-1DA8-4A9A-9A99-DC9C4ECF1D07}" srcOrd="0" destOrd="0" presId="urn:microsoft.com/office/officeart/2005/8/layout/vList2"/>
    <dgm:cxn modelId="{8438950B-AD30-4DC2-B4D8-27DDDA5E1612}" type="presParOf" srcId="{0C2C0912-5C1E-4000-82FA-DA84DB0F369C}" destId="{DC40B911-1DA8-4A9A-9A99-DC9C4ECF1D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5E5D88-4142-4270-920E-FFD7F233D7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CCEDAF-68D7-4CD1-98D7-06DA2042388D}">
      <dgm:prSet/>
      <dgm:spPr/>
      <dgm:t>
        <a:bodyPr/>
        <a:lstStyle/>
        <a:p>
          <a:pPr rtl="0"/>
          <a:r>
            <a:rPr lang="en-US" b="1" dirty="0" smtClean="0"/>
            <a:t>Summary of the previous lecture</a:t>
          </a:r>
          <a:endParaRPr lang="en-US" dirty="0"/>
        </a:p>
      </dgm:t>
    </dgm:pt>
    <dgm:pt modelId="{989D0EED-9CC8-4CBD-89F7-A013B9D5A476}" type="parTrans" cxnId="{3803A27E-8585-47E9-8B6E-BC880F0D4BF8}">
      <dgm:prSet/>
      <dgm:spPr/>
      <dgm:t>
        <a:bodyPr/>
        <a:lstStyle/>
        <a:p>
          <a:endParaRPr lang="en-US"/>
        </a:p>
      </dgm:t>
    </dgm:pt>
    <dgm:pt modelId="{36DCF4D8-43CB-4C94-A43F-8F42F4776F3B}" type="sibTrans" cxnId="{3803A27E-8585-47E9-8B6E-BC880F0D4BF8}">
      <dgm:prSet/>
      <dgm:spPr/>
      <dgm:t>
        <a:bodyPr/>
        <a:lstStyle/>
        <a:p>
          <a:endParaRPr lang="en-US"/>
        </a:p>
      </dgm:t>
    </dgm:pt>
    <dgm:pt modelId="{6F4C6201-ED12-402F-9004-C91E84D39089}" type="pres">
      <dgm:prSet presAssocID="{8B5E5D88-4142-4270-920E-FFD7F233D7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C2353-99EC-48AD-94D3-8093C62C950C}" type="pres">
      <dgm:prSet presAssocID="{8ECCEDAF-68D7-4CD1-98D7-06DA2042388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03A27E-8585-47E9-8B6E-BC880F0D4BF8}" srcId="{8B5E5D88-4142-4270-920E-FFD7F233D7C1}" destId="{8ECCEDAF-68D7-4CD1-98D7-06DA2042388D}" srcOrd="0" destOrd="0" parTransId="{989D0EED-9CC8-4CBD-89F7-A013B9D5A476}" sibTransId="{36DCF4D8-43CB-4C94-A43F-8F42F4776F3B}"/>
    <dgm:cxn modelId="{F336B736-7D4B-4A78-8E9E-E40208B968C4}" type="presOf" srcId="{8B5E5D88-4142-4270-920E-FFD7F233D7C1}" destId="{6F4C6201-ED12-402F-9004-C91E84D39089}" srcOrd="0" destOrd="0" presId="urn:microsoft.com/office/officeart/2005/8/layout/vList2"/>
    <dgm:cxn modelId="{6FB8FB92-D0D4-497A-860E-094913095FDB}" type="presOf" srcId="{8ECCEDAF-68D7-4CD1-98D7-06DA2042388D}" destId="{787C2353-99EC-48AD-94D3-8093C62C950C}" srcOrd="0" destOrd="0" presId="urn:microsoft.com/office/officeart/2005/8/layout/vList2"/>
    <dgm:cxn modelId="{0C7AFF57-F56D-435B-8221-DA4C2687AA12}" type="presParOf" srcId="{6F4C6201-ED12-402F-9004-C91E84D39089}" destId="{787C2353-99EC-48AD-94D3-8093C62C950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B44D9B15-63CF-4762-8749-35A18678F1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B07AC4-F080-43C8-9911-E8B88126A224}">
      <dgm:prSet/>
      <dgm:spPr/>
      <dgm:t>
        <a:bodyPr/>
        <a:lstStyle/>
        <a:p>
          <a:pPr rtl="0"/>
          <a:r>
            <a:rPr lang="en-US" b="1" dirty="0" smtClean="0"/>
            <a:t>2.5 Radio Buttons…</a:t>
          </a:r>
          <a:endParaRPr lang="en-US" dirty="0"/>
        </a:p>
      </dgm:t>
    </dgm:pt>
    <dgm:pt modelId="{40BA2C06-1D54-495B-9F33-2081DCA30230}" type="parTrans" cxnId="{4CB9FB68-C0BB-425D-9E24-7393CE15DCBE}">
      <dgm:prSet/>
      <dgm:spPr/>
      <dgm:t>
        <a:bodyPr/>
        <a:lstStyle/>
        <a:p>
          <a:endParaRPr lang="en-US"/>
        </a:p>
      </dgm:t>
    </dgm:pt>
    <dgm:pt modelId="{8E5A38C0-41E6-4176-8AF0-46860B095C40}" type="sibTrans" cxnId="{4CB9FB68-C0BB-425D-9E24-7393CE15DCBE}">
      <dgm:prSet/>
      <dgm:spPr/>
      <dgm:t>
        <a:bodyPr/>
        <a:lstStyle/>
        <a:p>
          <a:endParaRPr lang="en-US"/>
        </a:p>
      </dgm:t>
    </dgm:pt>
    <dgm:pt modelId="{0C2C0912-5C1E-4000-82FA-DA84DB0F369C}" type="pres">
      <dgm:prSet presAssocID="{B44D9B15-63CF-4762-8749-35A18678F1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40B911-1DA8-4A9A-9A99-DC9C4ECF1D07}" type="pres">
      <dgm:prSet presAssocID="{D1B07AC4-F080-43C8-9911-E8B88126A22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B9FB68-C0BB-425D-9E24-7393CE15DCBE}" srcId="{B44D9B15-63CF-4762-8749-35A18678F1BD}" destId="{D1B07AC4-F080-43C8-9911-E8B88126A224}" srcOrd="0" destOrd="0" parTransId="{40BA2C06-1D54-495B-9F33-2081DCA30230}" sibTransId="{8E5A38C0-41E6-4176-8AF0-46860B095C40}"/>
    <dgm:cxn modelId="{F53709A9-28AB-4D53-B083-C161273E808E}" type="presOf" srcId="{D1B07AC4-F080-43C8-9911-E8B88126A224}" destId="{DC40B911-1DA8-4A9A-9A99-DC9C4ECF1D07}" srcOrd="0" destOrd="0" presId="urn:microsoft.com/office/officeart/2005/8/layout/vList2"/>
    <dgm:cxn modelId="{1F7A78D5-CB90-4E8E-B708-27B686F84317}" type="presOf" srcId="{B44D9B15-63CF-4762-8749-35A18678F1BD}" destId="{0C2C0912-5C1E-4000-82FA-DA84DB0F369C}" srcOrd="0" destOrd="0" presId="urn:microsoft.com/office/officeart/2005/8/layout/vList2"/>
    <dgm:cxn modelId="{25CA26F1-5674-47CF-A286-51A041EABBF2}" type="presParOf" srcId="{0C2C0912-5C1E-4000-82FA-DA84DB0F369C}" destId="{DC40B911-1DA8-4A9A-9A99-DC9C4ECF1D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B44D9B15-63CF-4762-8749-35A18678F1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B07AC4-F080-43C8-9911-E8B88126A224}">
      <dgm:prSet/>
      <dgm:spPr/>
      <dgm:t>
        <a:bodyPr/>
        <a:lstStyle/>
        <a:p>
          <a:pPr rtl="0"/>
          <a:r>
            <a:rPr lang="en-US" b="1" dirty="0" smtClean="0"/>
            <a:t>2.5 Radio Buttons…</a:t>
          </a:r>
          <a:endParaRPr lang="en-US" dirty="0"/>
        </a:p>
      </dgm:t>
    </dgm:pt>
    <dgm:pt modelId="{40BA2C06-1D54-495B-9F33-2081DCA30230}" type="parTrans" cxnId="{4CB9FB68-C0BB-425D-9E24-7393CE15DCBE}">
      <dgm:prSet/>
      <dgm:spPr/>
      <dgm:t>
        <a:bodyPr/>
        <a:lstStyle/>
        <a:p>
          <a:endParaRPr lang="en-US"/>
        </a:p>
      </dgm:t>
    </dgm:pt>
    <dgm:pt modelId="{8E5A38C0-41E6-4176-8AF0-46860B095C40}" type="sibTrans" cxnId="{4CB9FB68-C0BB-425D-9E24-7393CE15DCBE}">
      <dgm:prSet/>
      <dgm:spPr/>
      <dgm:t>
        <a:bodyPr/>
        <a:lstStyle/>
        <a:p>
          <a:endParaRPr lang="en-US"/>
        </a:p>
      </dgm:t>
    </dgm:pt>
    <dgm:pt modelId="{0C2C0912-5C1E-4000-82FA-DA84DB0F369C}" type="pres">
      <dgm:prSet presAssocID="{B44D9B15-63CF-4762-8749-35A18678F1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40B911-1DA8-4A9A-9A99-DC9C4ECF1D07}" type="pres">
      <dgm:prSet presAssocID="{D1B07AC4-F080-43C8-9911-E8B88126A22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B9FB68-C0BB-425D-9E24-7393CE15DCBE}" srcId="{B44D9B15-63CF-4762-8749-35A18678F1BD}" destId="{D1B07AC4-F080-43C8-9911-E8B88126A224}" srcOrd="0" destOrd="0" parTransId="{40BA2C06-1D54-495B-9F33-2081DCA30230}" sibTransId="{8E5A38C0-41E6-4176-8AF0-46860B095C40}"/>
    <dgm:cxn modelId="{811F2B64-F14A-40E1-A9A5-FDACFDA18A5C}" type="presOf" srcId="{D1B07AC4-F080-43C8-9911-E8B88126A224}" destId="{DC40B911-1DA8-4A9A-9A99-DC9C4ECF1D07}" srcOrd="0" destOrd="0" presId="urn:microsoft.com/office/officeart/2005/8/layout/vList2"/>
    <dgm:cxn modelId="{6EC44531-586B-46E8-9CDE-2776EFED5A96}" type="presOf" srcId="{B44D9B15-63CF-4762-8749-35A18678F1BD}" destId="{0C2C0912-5C1E-4000-82FA-DA84DB0F369C}" srcOrd="0" destOrd="0" presId="urn:microsoft.com/office/officeart/2005/8/layout/vList2"/>
    <dgm:cxn modelId="{28C36F52-D545-440A-841C-BFA80986EC08}" type="presParOf" srcId="{0C2C0912-5C1E-4000-82FA-DA84DB0F369C}" destId="{DC40B911-1DA8-4A9A-9A99-DC9C4ECF1D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7E018EE1-D0B9-43EE-85A5-B5C671A32F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F2986-084F-4D62-92A9-46290DD576AF}">
      <dgm:prSet/>
      <dgm:spPr/>
      <dgm:t>
        <a:bodyPr/>
        <a:lstStyle/>
        <a:p>
          <a:pPr rtl="0"/>
          <a:r>
            <a:rPr lang="en-US" b="1" dirty="0" smtClean="0"/>
            <a:t>2.6 Select list</a:t>
          </a:r>
          <a:endParaRPr lang="en-US" dirty="0"/>
        </a:p>
      </dgm:t>
    </dgm:pt>
    <dgm:pt modelId="{7BA4FF29-D509-49C0-9AEE-AD461B471DA8}" type="parTrans" cxnId="{B73A62E8-D95E-4908-A195-9E2DF421CBAC}">
      <dgm:prSet/>
      <dgm:spPr/>
      <dgm:t>
        <a:bodyPr/>
        <a:lstStyle/>
        <a:p>
          <a:endParaRPr lang="en-US"/>
        </a:p>
      </dgm:t>
    </dgm:pt>
    <dgm:pt modelId="{F2390EA5-6F59-4810-A385-85E79AA140C3}" type="sibTrans" cxnId="{B73A62E8-D95E-4908-A195-9E2DF421CBAC}">
      <dgm:prSet/>
      <dgm:spPr/>
      <dgm:t>
        <a:bodyPr/>
        <a:lstStyle/>
        <a:p>
          <a:endParaRPr lang="en-US"/>
        </a:p>
      </dgm:t>
    </dgm:pt>
    <dgm:pt modelId="{23D66157-3BEC-4CF2-B3D1-17B9489E8275}" type="pres">
      <dgm:prSet presAssocID="{7E018EE1-D0B9-43EE-85A5-B5C671A32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2FE92D-E81A-4612-A333-D9C7BA936B0B}" type="pres">
      <dgm:prSet presAssocID="{A60F2986-084F-4D62-92A9-46290DD576A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BA3A07-9A92-4950-AE8F-10A70BA6D528}" type="presOf" srcId="{7E018EE1-D0B9-43EE-85A5-B5C671A32F7E}" destId="{23D66157-3BEC-4CF2-B3D1-17B9489E8275}" srcOrd="0" destOrd="0" presId="urn:microsoft.com/office/officeart/2005/8/layout/vList2"/>
    <dgm:cxn modelId="{997CC0A5-75F9-4913-BF2F-8EFC6ED9EBA5}" type="presOf" srcId="{A60F2986-084F-4D62-92A9-46290DD576AF}" destId="{B32FE92D-E81A-4612-A333-D9C7BA936B0B}" srcOrd="0" destOrd="0" presId="urn:microsoft.com/office/officeart/2005/8/layout/vList2"/>
    <dgm:cxn modelId="{B73A62E8-D95E-4908-A195-9E2DF421CBAC}" srcId="{7E018EE1-D0B9-43EE-85A5-B5C671A32F7E}" destId="{A60F2986-084F-4D62-92A9-46290DD576AF}" srcOrd="0" destOrd="0" parTransId="{7BA4FF29-D509-49C0-9AEE-AD461B471DA8}" sibTransId="{F2390EA5-6F59-4810-A385-85E79AA140C3}"/>
    <dgm:cxn modelId="{568622B0-5253-46C6-A8A7-F96AC07154E7}" type="presParOf" srcId="{23D66157-3BEC-4CF2-B3D1-17B9489E8275}" destId="{B32FE92D-E81A-4612-A333-D9C7BA936B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7E018EE1-D0B9-43EE-85A5-B5C671A32F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F2986-084F-4D62-92A9-46290DD576AF}">
      <dgm:prSet/>
      <dgm:spPr/>
      <dgm:t>
        <a:bodyPr/>
        <a:lstStyle/>
        <a:p>
          <a:pPr rtl="0"/>
          <a:r>
            <a:rPr lang="en-US" b="1" dirty="0" smtClean="0"/>
            <a:t>2.6 Select list…</a:t>
          </a:r>
          <a:endParaRPr lang="en-US" dirty="0"/>
        </a:p>
      </dgm:t>
    </dgm:pt>
    <dgm:pt modelId="{7BA4FF29-D509-49C0-9AEE-AD461B471DA8}" type="parTrans" cxnId="{B73A62E8-D95E-4908-A195-9E2DF421CBAC}">
      <dgm:prSet/>
      <dgm:spPr/>
      <dgm:t>
        <a:bodyPr/>
        <a:lstStyle/>
        <a:p>
          <a:endParaRPr lang="en-US"/>
        </a:p>
      </dgm:t>
    </dgm:pt>
    <dgm:pt modelId="{F2390EA5-6F59-4810-A385-85E79AA140C3}" type="sibTrans" cxnId="{B73A62E8-D95E-4908-A195-9E2DF421CBAC}">
      <dgm:prSet/>
      <dgm:spPr/>
      <dgm:t>
        <a:bodyPr/>
        <a:lstStyle/>
        <a:p>
          <a:endParaRPr lang="en-US"/>
        </a:p>
      </dgm:t>
    </dgm:pt>
    <dgm:pt modelId="{23D66157-3BEC-4CF2-B3D1-17B9489E8275}" type="pres">
      <dgm:prSet presAssocID="{7E018EE1-D0B9-43EE-85A5-B5C671A32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2FE92D-E81A-4612-A333-D9C7BA936B0B}" type="pres">
      <dgm:prSet presAssocID="{A60F2986-084F-4D62-92A9-46290DD576A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95E812-BCFF-4BF0-AD38-E6D9A5B995DE}" type="presOf" srcId="{7E018EE1-D0B9-43EE-85A5-B5C671A32F7E}" destId="{23D66157-3BEC-4CF2-B3D1-17B9489E8275}" srcOrd="0" destOrd="0" presId="urn:microsoft.com/office/officeart/2005/8/layout/vList2"/>
    <dgm:cxn modelId="{8915EB68-11C2-4933-8779-5ACC1C02727F}" type="presOf" srcId="{A60F2986-084F-4D62-92A9-46290DD576AF}" destId="{B32FE92D-E81A-4612-A333-D9C7BA936B0B}" srcOrd="0" destOrd="0" presId="urn:microsoft.com/office/officeart/2005/8/layout/vList2"/>
    <dgm:cxn modelId="{B73A62E8-D95E-4908-A195-9E2DF421CBAC}" srcId="{7E018EE1-D0B9-43EE-85A5-B5C671A32F7E}" destId="{A60F2986-084F-4D62-92A9-46290DD576AF}" srcOrd="0" destOrd="0" parTransId="{7BA4FF29-D509-49C0-9AEE-AD461B471DA8}" sibTransId="{F2390EA5-6F59-4810-A385-85E79AA140C3}"/>
    <dgm:cxn modelId="{77ADB2D5-BF96-45AD-BCE5-B66D5C217FCE}" type="presParOf" srcId="{23D66157-3BEC-4CF2-B3D1-17B9489E8275}" destId="{B32FE92D-E81A-4612-A333-D9C7BA936B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7E018EE1-D0B9-43EE-85A5-B5C671A32F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F2986-084F-4D62-92A9-46290DD576AF}">
      <dgm:prSet/>
      <dgm:spPr/>
      <dgm:t>
        <a:bodyPr/>
        <a:lstStyle/>
        <a:p>
          <a:pPr rtl="0"/>
          <a:r>
            <a:rPr lang="en-US" b="1" dirty="0" smtClean="0"/>
            <a:t>2.6 Select list…</a:t>
          </a:r>
          <a:endParaRPr lang="en-US" dirty="0"/>
        </a:p>
      </dgm:t>
    </dgm:pt>
    <dgm:pt modelId="{7BA4FF29-D509-49C0-9AEE-AD461B471DA8}" type="parTrans" cxnId="{B73A62E8-D95E-4908-A195-9E2DF421CBAC}">
      <dgm:prSet/>
      <dgm:spPr/>
      <dgm:t>
        <a:bodyPr/>
        <a:lstStyle/>
        <a:p>
          <a:endParaRPr lang="en-US"/>
        </a:p>
      </dgm:t>
    </dgm:pt>
    <dgm:pt modelId="{F2390EA5-6F59-4810-A385-85E79AA140C3}" type="sibTrans" cxnId="{B73A62E8-D95E-4908-A195-9E2DF421CBAC}">
      <dgm:prSet/>
      <dgm:spPr/>
      <dgm:t>
        <a:bodyPr/>
        <a:lstStyle/>
        <a:p>
          <a:endParaRPr lang="en-US"/>
        </a:p>
      </dgm:t>
    </dgm:pt>
    <dgm:pt modelId="{23D66157-3BEC-4CF2-B3D1-17B9489E8275}" type="pres">
      <dgm:prSet presAssocID="{7E018EE1-D0B9-43EE-85A5-B5C671A32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2FE92D-E81A-4612-A333-D9C7BA936B0B}" type="pres">
      <dgm:prSet presAssocID="{A60F2986-084F-4D62-92A9-46290DD576A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FD01BB-ED55-4681-930C-4B51C2CEB72A}" type="presOf" srcId="{7E018EE1-D0B9-43EE-85A5-B5C671A32F7E}" destId="{23D66157-3BEC-4CF2-B3D1-17B9489E8275}" srcOrd="0" destOrd="0" presId="urn:microsoft.com/office/officeart/2005/8/layout/vList2"/>
    <dgm:cxn modelId="{8C7C87C2-63D8-4EBC-BEA7-B26C576F832E}" type="presOf" srcId="{A60F2986-084F-4D62-92A9-46290DD576AF}" destId="{B32FE92D-E81A-4612-A333-D9C7BA936B0B}" srcOrd="0" destOrd="0" presId="urn:microsoft.com/office/officeart/2005/8/layout/vList2"/>
    <dgm:cxn modelId="{B73A62E8-D95E-4908-A195-9E2DF421CBAC}" srcId="{7E018EE1-D0B9-43EE-85A5-B5C671A32F7E}" destId="{A60F2986-084F-4D62-92A9-46290DD576AF}" srcOrd="0" destOrd="0" parTransId="{7BA4FF29-D509-49C0-9AEE-AD461B471DA8}" sibTransId="{F2390EA5-6F59-4810-A385-85E79AA140C3}"/>
    <dgm:cxn modelId="{5E3D54C4-9161-46F0-868A-5CA2C24CB9D3}" type="presParOf" srcId="{23D66157-3BEC-4CF2-B3D1-17B9489E8275}" destId="{B32FE92D-E81A-4612-A333-D9C7BA936B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B001BEFC-F003-42EE-A14F-030A97F76E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E93287-EBB8-416F-BA67-F780F0E45900}">
      <dgm:prSet/>
      <dgm:spPr/>
      <dgm:t>
        <a:bodyPr/>
        <a:lstStyle/>
        <a:p>
          <a:pPr rtl="0"/>
          <a:r>
            <a:rPr lang="en-US" b="1" dirty="0" smtClean="0"/>
            <a:t>2.6.1 Creating scrolling select list</a:t>
          </a:r>
          <a:endParaRPr lang="en-US" dirty="0"/>
        </a:p>
      </dgm:t>
    </dgm:pt>
    <dgm:pt modelId="{A9F7F7E4-9671-46AF-B0FB-FA40095F2CD2}" type="parTrans" cxnId="{FF3758DF-32AD-4F6D-A5C8-A8227E9E8752}">
      <dgm:prSet/>
      <dgm:spPr/>
      <dgm:t>
        <a:bodyPr/>
        <a:lstStyle/>
        <a:p>
          <a:endParaRPr lang="en-US"/>
        </a:p>
      </dgm:t>
    </dgm:pt>
    <dgm:pt modelId="{3EB284C9-D679-410E-879A-2DDAF641F2AA}" type="sibTrans" cxnId="{FF3758DF-32AD-4F6D-A5C8-A8227E9E8752}">
      <dgm:prSet/>
      <dgm:spPr/>
      <dgm:t>
        <a:bodyPr/>
        <a:lstStyle/>
        <a:p>
          <a:endParaRPr lang="en-US"/>
        </a:p>
      </dgm:t>
    </dgm:pt>
    <dgm:pt modelId="{0DFED73F-C5B8-4AB2-8AEA-2FBF56279C9D}" type="pres">
      <dgm:prSet presAssocID="{B001BEFC-F003-42EE-A14F-030A97F76E3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938CB7-4AF5-4F8B-AE10-56641B6170A1}" type="pres">
      <dgm:prSet presAssocID="{D0E93287-EBB8-416F-BA67-F780F0E4590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44AAAE-2D32-43DA-88EB-6B29D89E8B5A}" type="presOf" srcId="{D0E93287-EBB8-416F-BA67-F780F0E45900}" destId="{6B938CB7-4AF5-4F8B-AE10-56641B6170A1}" srcOrd="0" destOrd="0" presId="urn:microsoft.com/office/officeart/2005/8/layout/vList2"/>
    <dgm:cxn modelId="{FF3758DF-32AD-4F6D-A5C8-A8227E9E8752}" srcId="{B001BEFC-F003-42EE-A14F-030A97F76E33}" destId="{D0E93287-EBB8-416F-BA67-F780F0E45900}" srcOrd="0" destOrd="0" parTransId="{A9F7F7E4-9671-46AF-B0FB-FA40095F2CD2}" sibTransId="{3EB284C9-D679-410E-879A-2DDAF641F2AA}"/>
    <dgm:cxn modelId="{B40C798D-E21C-4BC7-92DA-1F575B55F604}" type="presOf" srcId="{B001BEFC-F003-42EE-A14F-030A97F76E33}" destId="{0DFED73F-C5B8-4AB2-8AEA-2FBF56279C9D}" srcOrd="0" destOrd="0" presId="urn:microsoft.com/office/officeart/2005/8/layout/vList2"/>
    <dgm:cxn modelId="{C4DB4AEC-58AA-4A5D-A32F-1E6902A7CA73}" type="presParOf" srcId="{0DFED73F-C5B8-4AB2-8AEA-2FBF56279C9D}" destId="{6B938CB7-4AF5-4F8B-AE10-56641B6170A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B001BEFC-F003-42EE-A14F-030A97F76E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E93287-EBB8-416F-BA67-F780F0E45900}">
      <dgm:prSet/>
      <dgm:spPr/>
      <dgm:t>
        <a:bodyPr/>
        <a:lstStyle/>
        <a:p>
          <a:pPr rtl="0"/>
          <a:r>
            <a:rPr lang="en-US" b="1" dirty="0" smtClean="0"/>
            <a:t>2.6.1 Creating scrolling select list</a:t>
          </a:r>
          <a:endParaRPr lang="en-US" dirty="0"/>
        </a:p>
      </dgm:t>
    </dgm:pt>
    <dgm:pt modelId="{A9F7F7E4-9671-46AF-B0FB-FA40095F2CD2}" type="parTrans" cxnId="{FF3758DF-32AD-4F6D-A5C8-A8227E9E8752}">
      <dgm:prSet/>
      <dgm:spPr/>
      <dgm:t>
        <a:bodyPr/>
        <a:lstStyle/>
        <a:p>
          <a:endParaRPr lang="en-US"/>
        </a:p>
      </dgm:t>
    </dgm:pt>
    <dgm:pt modelId="{3EB284C9-D679-410E-879A-2DDAF641F2AA}" type="sibTrans" cxnId="{FF3758DF-32AD-4F6D-A5C8-A8227E9E8752}">
      <dgm:prSet/>
      <dgm:spPr/>
      <dgm:t>
        <a:bodyPr/>
        <a:lstStyle/>
        <a:p>
          <a:endParaRPr lang="en-US"/>
        </a:p>
      </dgm:t>
    </dgm:pt>
    <dgm:pt modelId="{0DFED73F-C5B8-4AB2-8AEA-2FBF56279C9D}" type="pres">
      <dgm:prSet presAssocID="{B001BEFC-F003-42EE-A14F-030A97F76E3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938CB7-4AF5-4F8B-AE10-56641B6170A1}" type="pres">
      <dgm:prSet presAssocID="{D0E93287-EBB8-416F-BA67-F780F0E4590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7A1DE4-E778-4367-B426-59B5AA93351B}" type="presOf" srcId="{B001BEFC-F003-42EE-A14F-030A97F76E33}" destId="{0DFED73F-C5B8-4AB2-8AEA-2FBF56279C9D}" srcOrd="0" destOrd="0" presId="urn:microsoft.com/office/officeart/2005/8/layout/vList2"/>
    <dgm:cxn modelId="{FF3758DF-32AD-4F6D-A5C8-A8227E9E8752}" srcId="{B001BEFC-F003-42EE-A14F-030A97F76E33}" destId="{D0E93287-EBB8-416F-BA67-F780F0E45900}" srcOrd="0" destOrd="0" parTransId="{A9F7F7E4-9671-46AF-B0FB-FA40095F2CD2}" sibTransId="{3EB284C9-D679-410E-879A-2DDAF641F2AA}"/>
    <dgm:cxn modelId="{DD5F34EF-01B8-4BC8-8F92-8FEF42C75B6A}" type="presOf" srcId="{D0E93287-EBB8-416F-BA67-F780F0E45900}" destId="{6B938CB7-4AF5-4F8B-AE10-56641B6170A1}" srcOrd="0" destOrd="0" presId="urn:microsoft.com/office/officeart/2005/8/layout/vList2"/>
    <dgm:cxn modelId="{769C1066-F5BC-4898-8450-B02C4223D564}" type="presParOf" srcId="{0DFED73F-C5B8-4AB2-8AEA-2FBF56279C9D}" destId="{6B938CB7-4AF5-4F8B-AE10-56641B6170A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B001BEFC-F003-42EE-A14F-030A97F76E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E93287-EBB8-416F-BA67-F780F0E45900}">
      <dgm:prSet/>
      <dgm:spPr/>
      <dgm:t>
        <a:bodyPr/>
        <a:lstStyle/>
        <a:p>
          <a:pPr rtl="0"/>
          <a:r>
            <a:rPr lang="en-US" b="1" dirty="0" smtClean="0"/>
            <a:t>2.6.1 Creating scrolling select list</a:t>
          </a:r>
          <a:endParaRPr lang="en-US" dirty="0"/>
        </a:p>
      </dgm:t>
    </dgm:pt>
    <dgm:pt modelId="{A9F7F7E4-9671-46AF-B0FB-FA40095F2CD2}" type="parTrans" cxnId="{FF3758DF-32AD-4F6D-A5C8-A8227E9E8752}">
      <dgm:prSet/>
      <dgm:spPr/>
      <dgm:t>
        <a:bodyPr/>
        <a:lstStyle/>
        <a:p>
          <a:endParaRPr lang="en-US"/>
        </a:p>
      </dgm:t>
    </dgm:pt>
    <dgm:pt modelId="{3EB284C9-D679-410E-879A-2DDAF641F2AA}" type="sibTrans" cxnId="{FF3758DF-32AD-4F6D-A5C8-A8227E9E8752}">
      <dgm:prSet/>
      <dgm:spPr/>
      <dgm:t>
        <a:bodyPr/>
        <a:lstStyle/>
        <a:p>
          <a:endParaRPr lang="en-US"/>
        </a:p>
      </dgm:t>
    </dgm:pt>
    <dgm:pt modelId="{0DFED73F-C5B8-4AB2-8AEA-2FBF56279C9D}" type="pres">
      <dgm:prSet presAssocID="{B001BEFC-F003-42EE-A14F-030A97F76E3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938CB7-4AF5-4F8B-AE10-56641B6170A1}" type="pres">
      <dgm:prSet presAssocID="{D0E93287-EBB8-416F-BA67-F780F0E4590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29270D-8018-404E-A4C2-5F306699449D}" type="presOf" srcId="{D0E93287-EBB8-416F-BA67-F780F0E45900}" destId="{6B938CB7-4AF5-4F8B-AE10-56641B6170A1}" srcOrd="0" destOrd="0" presId="urn:microsoft.com/office/officeart/2005/8/layout/vList2"/>
    <dgm:cxn modelId="{FF3758DF-32AD-4F6D-A5C8-A8227E9E8752}" srcId="{B001BEFC-F003-42EE-A14F-030A97F76E33}" destId="{D0E93287-EBB8-416F-BA67-F780F0E45900}" srcOrd="0" destOrd="0" parTransId="{A9F7F7E4-9671-46AF-B0FB-FA40095F2CD2}" sibTransId="{3EB284C9-D679-410E-879A-2DDAF641F2AA}"/>
    <dgm:cxn modelId="{2B48222C-0A58-43D2-ABCB-BCCAF1C8EE6C}" type="presOf" srcId="{B001BEFC-F003-42EE-A14F-030A97F76E33}" destId="{0DFED73F-C5B8-4AB2-8AEA-2FBF56279C9D}" srcOrd="0" destOrd="0" presId="urn:microsoft.com/office/officeart/2005/8/layout/vList2"/>
    <dgm:cxn modelId="{843CBC8D-0208-4F4F-A6F3-DE8D4E984237}" type="presParOf" srcId="{0DFED73F-C5B8-4AB2-8AEA-2FBF56279C9D}" destId="{6B938CB7-4AF5-4F8B-AE10-56641B6170A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E98A55DB-90D9-49E0-B1FF-114F522FCD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7839E-E1E7-41EE-91F5-3838EFAEE37C}">
      <dgm:prSet/>
      <dgm:spPr/>
      <dgm:t>
        <a:bodyPr/>
        <a:lstStyle/>
        <a:p>
          <a:pPr rtl="0"/>
          <a:r>
            <a:rPr lang="en-US" b="1" dirty="0" smtClean="0"/>
            <a:t>2.7 Text area</a:t>
          </a:r>
          <a:endParaRPr lang="en-US" dirty="0"/>
        </a:p>
      </dgm:t>
    </dgm:pt>
    <dgm:pt modelId="{7C53DB60-5576-4051-99C1-0C36EA9AEC3F}" type="parTrans" cxnId="{9DC3CA63-B31B-451F-BABA-E061553C7A90}">
      <dgm:prSet/>
      <dgm:spPr/>
      <dgm:t>
        <a:bodyPr/>
        <a:lstStyle/>
        <a:p>
          <a:endParaRPr lang="en-US"/>
        </a:p>
      </dgm:t>
    </dgm:pt>
    <dgm:pt modelId="{DD4E3589-A9FC-48B6-9D74-15BB9A92D5D2}" type="sibTrans" cxnId="{9DC3CA63-B31B-451F-BABA-E061553C7A90}">
      <dgm:prSet/>
      <dgm:spPr/>
      <dgm:t>
        <a:bodyPr/>
        <a:lstStyle/>
        <a:p>
          <a:endParaRPr lang="en-US"/>
        </a:p>
      </dgm:t>
    </dgm:pt>
    <dgm:pt modelId="{A5BF22BA-16E8-4C99-B3D9-E17C89C76BD9}" type="pres">
      <dgm:prSet presAssocID="{E98A55DB-90D9-49E0-B1FF-114F522FCD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CDC0EC-426D-4155-83DC-34B36E756D98}" type="pres">
      <dgm:prSet presAssocID="{4BF7839E-E1E7-41EE-91F5-3838EFAEE37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5F13E4-86F5-4493-9683-9968B2D07993}" type="presOf" srcId="{E98A55DB-90D9-49E0-B1FF-114F522FCDDA}" destId="{A5BF22BA-16E8-4C99-B3D9-E17C89C76BD9}" srcOrd="0" destOrd="0" presId="urn:microsoft.com/office/officeart/2005/8/layout/vList2"/>
    <dgm:cxn modelId="{9DC3CA63-B31B-451F-BABA-E061553C7A90}" srcId="{E98A55DB-90D9-49E0-B1FF-114F522FCDDA}" destId="{4BF7839E-E1E7-41EE-91F5-3838EFAEE37C}" srcOrd="0" destOrd="0" parTransId="{7C53DB60-5576-4051-99C1-0C36EA9AEC3F}" sibTransId="{DD4E3589-A9FC-48B6-9D74-15BB9A92D5D2}"/>
    <dgm:cxn modelId="{88534525-05F5-48FE-8989-4FD860AEC03D}" type="presOf" srcId="{4BF7839E-E1E7-41EE-91F5-3838EFAEE37C}" destId="{B2CDC0EC-426D-4155-83DC-34B36E756D98}" srcOrd="0" destOrd="0" presId="urn:microsoft.com/office/officeart/2005/8/layout/vList2"/>
    <dgm:cxn modelId="{0571B555-B88F-4FE1-8FC5-AF63EFACF4F2}" type="presParOf" srcId="{A5BF22BA-16E8-4C99-B3D9-E17C89C76BD9}" destId="{B2CDC0EC-426D-4155-83DC-34B36E756D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E98A55DB-90D9-49E0-B1FF-114F522FCD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7839E-E1E7-41EE-91F5-3838EFAEE37C}">
      <dgm:prSet/>
      <dgm:spPr/>
      <dgm:t>
        <a:bodyPr/>
        <a:lstStyle/>
        <a:p>
          <a:pPr rtl="0"/>
          <a:r>
            <a:rPr lang="en-US" b="1" dirty="0" smtClean="0"/>
            <a:t>2.7 Text area…</a:t>
          </a:r>
          <a:endParaRPr lang="en-US" dirty="0"/>
        </a:p>
      </dgm:t>
    </dgm:pt>
    <dgm:pt modelId="{7C53DB60-5576-4051-99C1-0C36EA9AEC3F}" type="parTrans" cxnId="{9DC3CA63-B31B-451F-BABA-E061553C7A90}">
      <dgm:prSet/>
      <dgm:spPr/>
      <dgm:t>
        <a:bodyPr/>
        <a:lstStyle/>
        <a:p>
          <a:endParaRPr lang="en-US"/>
        </a:p>
      </dgm:t>
    </dgm:pt>
    <dgm:pt modelId="{DD4E3589-A9FC-48B6-9D74-15BB9A92D5D2}" type="sibTrans" cxnId="{9DC3CA63-B31B-451F-BABA-E061553C7A90}">
      <dgm:prSet/>
      <dgm:spPr/>
      <dgm:t>
        <a:bodyPr/>
        <a:lstStyle/>
        <a:p>
          <a:endParaRPr lang="en-US"/>
        </a:p>
      </dgm:t>
    </dgm:pt>
    <dgm:pt modelId="{A5BF22BA-16E8-4C99-B3D9-E17C89C76BD9}" type="pres">
      <dgm:prSet presAssocID="{E98A55DB-90D9-49E0-B1FF-114F522FCD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CDC0EC-426D-4155-83DC-34B36E756D98}" type="pres">
      <dgm:prSet presAssocID="{4BF7839E-E1E7-41EE-91F5-3838EFAEE37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2181B0-38C3-44C8-9014-8D5FCB2FB042}" type="presOf" srcId="{E98A55DB-90D9-49E0-B1FF-114F522FCDDA}" destId="{A5BF22BA-16E8-4C99-B3D9-E17C89C76BD9}" srcOrd="0" destOrd="0" presId="urn:microsoft.com/office/officeart/2005/8/layout/vList2"/>
    <dgm:cxn modelId="{9DC3CA63-B31B-451F-BABA-E061553C7A90}" srcId="{E98A55DB-90D9-49E0-B1FF-114F522FCDDA}" destId="{4BF7839E-E1E7-41EE-91F5-3838EFAEE37C}" srcOrd="0" destOrd="0" parTransId="{7C53DB60-5576-4051-99C1-0C36EA9AEC3F}" sibTransId="{DD4E3589-A9FC-48B6-9D74-15BB9A92D5D2}"/>
    <dgm:cxn modelId="{354FE919-0601-48E8-A6E1-D85B1CF5CBE1}" type="presOf" srcId="{4BF7839E-E1E7-41EE-91F5-3838EFAEE37C}" destId="{B2CDC0EC-426D-4155-83DC-34B36E756D98}" srcOrd="0" destOrd="0" presId="urn:microsoft.com/office/officeart/2005/8/layout/vList2"/>
    <dgm:cxn modelId="{3F3EBEC5-7A6F-4C92-AD6E-BBB348BA96F0}" type="presParOf" srcId="{A5BF22BA-16E8-4C99-B3D9-E17C89C76BD9}" destId="{B2CDC0EC-426D-4155-83DC-34B36E756D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9622FC-1C24-4B88-B723-18C26AC903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C7F102-546E-40C0-A32C-7EDD910D18A3}">
      <dgm:prSet/>
      <dgm:spPr/>
      <dgm:t>
        <a:bodyPr/>
        <a:lstStyle/>
        <a:p>
          <a:pPr rtl="0"/>
          <a:r>
            <a:rPr lang="en-US" dirty="0" smtClean="0"/>
            <a:t>Outline</a:t>
          </a:r>
          <a:endParaRPr lang="en-US" dirty="0"/>
        </a:p>
      </dgm:t>
    </dgm:pt>
    <dgm:pt modelId="{CF173E31-7389-4E63-A22C-249C6BD538A9}" type="parTrans" cxnId="{51AA5A94-9C53-4AAD-95AE-362C928B1A3D}">
      <dgm:prSet/>
      <dgm:spPr/>
      <dgm:t>
        <a:bodyPr/>
        <a:lstStyle/>
        <a:p>
          <a:endParaRPr lang="en-US"/>
        </a:p>
      </dgm:t>
    </dgm:pt>
    <dgm:pt modelId="{D60B3CA2-7245-45D7-9551-0C796DF8EA66}" type="sibTrans" cxnId="{51AA5A94-9C53-4AAD-95AE-362C928B1A3D}">
      <dgm:prSet/>
      <dgm:spPr/>
      <dgm:t>
        <a:bodyPr/>
        <a:lstStyle/>
        <a:p>
          <a:endParaRPr lang="en-US"/>
        </a:p>
      </dgm:t>
    </dgm:pt>
    <dgm:pt modelId="{EF04AE32-30F6-4587-AC07-4C4EE1CC9BE0}" type="pres">
      <dgm:prSet presAssocID="{1C9622FC-1C24-4B88-B723-18C26AC903C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C6B5BE-CC06-420B-A4FD-7573C58CB2FD}" type="pres">
      <dgm:prSet presAssocID="{F2C7F102-546E-40C0-A32C-7EDD910D18A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524994-C00D-429B-BDFB-3A3D9BA78E22}" type="presOf" srcId="{F2C7F102-546E-40C0-A32C-7EDD910D18A3}" destId="{4CC6B5BE-CC06-420B-A4FD-7573C58CB2FD}" srcOrd="0" destOrd="0" presId="urn:microsoft.com/office/officeart/2005/8/layout/vList2"/>
    <dgm:cxn modelId="{63640B3C-789E-41D4-9A3D-A8672AFA404E}" type="presOf" srcId="{1C9622FC-1C24-4B88-B723-18C26AC903C9}" destId="{EF04AE32-30F6-4587-AC07-4C4EE1CC9BE0}" srcOrd="0" destOrd="0" presId="urn:microsoft.com/office/officeart/2005/8/layout/vList2"/>
    <dgm:cxn modelId="{51AA5A94-9C53-4AAD-95AE-362C928B1A3D}" srcId="{1C9622FC-1C24-4B88-B723-18C26AC903C9}" destId="{F2C7F102-546E-40C0-A32C-7EDD910D18A3}" srcOrd="0" destOrd="0" parTransId="{CF173E31-7389-4E63-A22C-249C6BD538A9}" sibTransId="{D60B3CA2-7245-45D7-9551-0C796DF8EA66}"/>
    <dgm:cxn modelId="{7BFD6B7C-B2AF-4D2E-A360-1CB49F4C844C}" type="presParOf" srcId="{EF04AE32-30F6-4587-AC07-4C4EE1CC9BE0}" destId="{4CC6B5BE-CC06-420B-A4FD-7573C58CB2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E98A55DB-90D9-49E0-B1FF-114F522FCD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7839E-E1E7-41EE-91F5-3838EFAEE37C}">
      <dgm:prSet/>
      <dgm:spPr/>
      <dgm:t>
        <a:bodyPr/>
        <a:lstStyle/>
        <a:p>
          <a:pPr rtl="0"/>
          <a:r>
            <a:rPr lang="en-US" b="1" dirty="0" smtClean="0"/>
            <a:t>2.7 Text area…</a:t>
          </a:r>
          <a:endParaRPr lang="en-US" dirty="0"/>
        </a:p>
      </dgm:t>
    </dgm:pt>
    <dgm:pt modelId="{7C53DB60-5576-4051-99C1-0C36EA9AEC3F}" type="parTrans" cxnId="{9DC3CA63-B31B-451F-BABA-E061553C7A90}">
      <dgm:prSet/>
      <dgm:spPr/>
      <dgm:t>
        <a:bodyPr/>
        <a:lstStyle/>
        <a:p>
          <a:endParaRPr lang="en-US"/>
        </a:p>
      </dgm:t>
    </dgm:pt>
    <dgm:pt modelId="{DD4E3589-A9FC-48B6-9D74-15BB9A92D5D2}" type="sibTrans" cxnId="{9DC3CA63-B31B-451F-BABA-E061553C7A90}">
      <dgm:prSet/>
      <dgm:spPr/>
      <dgm:t>
        <a:bodyPr/>
        <a:lstStyle/>
        <a:p>
          <a:endParaRPr lang="en-US"/>
        </a:p>
      </dgm:t>
    </dgm:pt>
    <dgm:pt modelId="{A5BF22BA-16E8-4C99-B3D9-E17C89C76BD9}" type="pres">
      <dgm:prSet presAssocID="{E98A55DB-90D9-49E0-B1FF-114F522FCD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CDC0EC-426D-4155-83DC-34B36E756D98}" type="pres">
      <dgm:prSet presAssocID="{4BF7839E-E1E7-41EE-91F5-3838EFAEE37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0F457D-D726-4DAC-B1FD-FE92C71B4355}" type="presOf" srcId="{E98A55DB-90D9-49E0-B1FF-114F522FCDDA}" destId="{A5BF22BA-16E8-4C99-B3D9-E17C89C76BD9}" srcOrd="0" destOrd="0" presId="urn:microsoft.com/office/officeart/2005/8/layout/vList2"/>
    <dgm:cxn modelId="{A4B7C47C-0254-4B37-A3D4-3E501083D72D}" type="presOf" srcId="{4BF7839E-E1E7-41EE-91F5-3838EFAEE37C}" destId="{B2CDC0EC-426D-4155-83DC-34B36E756D98}" srcOrd="0" destOrd="0" presId="urn:microsoft.com/office/officeart/2005/8/layout/vList2"/>
    <dgm:cxn modelId="{9DC3CA63-B31B-451F-BABA-E061553C7A90}" srcId="{E98A55DB-90D9-49E0-B1FF-114F522FCDDA}" destId="{4BF7839E-E1E7-41EE-91F5-3838EFAEE37C}" srcOrd="0" destOrd="0" parTransId="{7C53DB60-5576-4051-99C1-0C36EA9AEC3F}" sibTransId="{DD4E3589-A9FC-48B6-9D74-15BB9A92D5D2}"/>
    <dgm:cxn modelId="{89EF663D-EEFC-4621-B1CE-8E0F0484FC42}" type="presParOf" srcId="{A5BF22BA-16E8-4C99-B3D9-E17C89C76BD9}" destId="{B2CDC0EC-426D-4155-83DC-34B36E756D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E98A55DB-90D9-49E0-B1FF-114F522FCD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7839E-E1E7-41EE-91F5-3838EFAEE37C}">
      <dgm:prSet/>
      <dgm:spPr/>
      <dgm:t>
        <a:bodyPr/>
        <a:lstStyle/>
        <a:p>
          <a:pPr rtl="0"/>
          <a:r>
            <a:rPr lang="en-US" b="1" dirty="0" smtClean="0"/>
            <a:t>2.8 File field</a:t>
          </a:r>
          <a:endParaRPr lang="en-US" dirty="0"/>
        </a:p>
      </dgm:t>
    </dgm:pt>
    <dgm:pt modelId="{7C53DB60-5576-4051-99C1-0C36EA9AEC3F}" type="parTrans" cxnId="{9DC3CA63-B31B-451F-BABA-E061553C7A90}">
      <dgm:prSet/>
      <dgm:spPr/>
      <dgm:t>
        <a:bodyPr/>
        <a:lstStyle/>
        <a:p>
          <a:endParaRPr lang="en-US"/>
        </a:p>
      </dgm:t>
    </dgm:pt>
    <dgm:pt modelId="{DD4E3589-A9FC-48B6-9D74-15BB9A92D5D2}" type="sibTrans" cxnId="{9DC3CA63-B31B-451F-BABA-E061553C7A90}">
      <dgm:prSet/>
      <dgm:spPr/>
      <dgm:t>
        <a:bodyPr/>
        <a:lstStyle/>
        <a:p>
          <a:endParaRPr lang="en-US"/>
        </a:p>
      </dgm:t>
    </dgm:pt>
    <dgm:pt modelId="{A5BF22BA-16E8-4C99-B3D9-E17C89C76BD9}" type="pres">
      <dgm:prSet presAssocID="{E98A55DB-90D9-49E0-B1FF-114F522FCD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CDC0EC-426D-4155-83DC-34B36E756D98}" type="pres">
      <dgm:prSet presAssocID="{4BF7839E-E1E7-41EE-91F5-3838EFAEE37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7590E1-69EF-453E-8928-3728F5FA84FF}" type="presOf" srcId="{4BF7839E-E1E7-41EE-91F5-3838EFAEE37C}" destId="{B2CDC0EC-426D-4155-83DC-34B36E756D98}" srcOrd="0" destOrd="0" presId="urn:microsoft.com/office/officeart/2005/8/layout/vList2"/>
    <dgm:cxn modelId="{B82D283C-54A3-434D-8C2C-95A45FF7DFE2}" type="presOf" srcId="{E98A55DB-90D9-49E0-B1FF-114F522FCDDA}" destId="{A5BF22BA-16E8-4C99-B3D9-E17C89C76BD9}" srcOrd="0" destOrd="0" presId="urn:microsoft.com/office/officeart/2005/8/layout/vList2"/>
    <dgm:cxn modelId="{9DC3CA63-B31B-451F-BABA-E061553C7A90}" srcId="{E98A55DB-90D9-49E0-B1FF-114F522FCDDA}" destId="{4BF7839E-E1E7-41EE-91F5-3838EFAEE37C}" srcOrd="0" destOrd="0" parTransId="{7C53DB60-5576-4051-99C1-0C36EA9AEC3F}" sibTransId="{DD4E3589-A9FC-48B6-9D74-15BB9A92D5D2}"/>
    <dgm:cxn modelId="{FF35F4C6-DEF5-4917-A597-0A3A981912A8}" type="presParOf" srcId="{A5BF22BA-16E8-4C99-B3D9-E17C89C76BD9}" destId="{B2CDC0EC-426D-4155-83DC-34B36E756D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E98A55DB-90D9-49E0-B1FF-114F522FCD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7839E-E1E7-41EE-91F5-3838EFAEE37C}">
      <dgm:prSet/>
      <dgm:spPr/>
      <dgm:t>
        <a:bodyPr/>
        <a:lstStyle/>
        <a:p>
          <a:pPr rtl="0"/>
          <a:r>
            <a:rPr lang="en-US" b="1" dirty="0" smtClean="0"/>
            <a:t>2.8 File field…</a:t>
          </a:r>
          <a:endParaRPr lang="en-US" dirty="0"/>
        </a:p>
      </dgm:t>
    </dgm:pt>
    <dgm:pt modelId="{7C53DB60-5576-4051-99C1-0C36EA9AEC3F}" type="parTrans" cxnId="{9DC3CA63-B31B-451F-BABA-E061553C7A90}">
      <dgm:prSet/>
      <dgm:spPr/>
      <dgm:t>
        <a:bodyPr/>
        <a:lstStyle/>
        <a:p>
          <a:endParaRPr lang="en-US"/>
        </a:p>
      </dgm:t>
    </dgm:pt>
    <dgm:pt modelId="{DD4E3589-A9FC-48B6-9D74-15BB9A92D5D2}" type="sibTrans" cxnId="{9DC3CA63-B31B-451F-BABA-E061553C7A90}">
      <dgm:prSet/>
      <dgm:spPr/>
      <dgm:t>
        <a:bodyPr/>
        <a:lstStyle/>
        <a:p>
          <a:endParaRPr lang="en-US"/>
        </a:p>
      </dgm:t>
    </dgm:pt>
    <dgm:pt modelId="{A5BF22BA-16E8-4C99-B3D9-E17C89C76BD9}" type="pres">
      <dgm:prSet presAssocID="{E98A55DB-90D9-49E0-B1FF-114F522FCD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CDC0EC-426D-4155-83DC-34B36E756D98}" type="pres">
      <dgm:prSet presAssocID="{4BF7839E-E1E7-41EE-91F5-3838EFAEE37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D26103-1FE7-4C92-88CE-1829F19A0A84}" type="presOf" srcId="{4BF7839E-E1E7-41EE-91F5-3838EFAEE37C}" destId="{B2CDC0EC-426D-4155-83DC-34B36E756D98}" srcOrd="0" destOrd="0" presId="urn:microsoft.com/office/officeart/2005/8/layout/vList2"/>
    <dgm:cxn modelId="{9DC3CA63-B31B-451F-BABA-E061553C7A90}" srcId="{E98A55DB-90D9-49E0-B1FF-114F522FCDDA}" destId="{4BF7839E-E1E7-41EE-91F5-3838EFAEE37C}" srcOrd="0" destOrd="0" parTransId="{7C53DB60-5576-4051-99C1-0C36EA9AEC3F}" sibTransId="{DD4E3589-A9FC-48B6-9D74-15BB9A92D5D2}"/>
    <dgm:cxn modelId="{1AE1058B-7F5E-43F0-AD87-7C22B59BC7F0}" type="presOf" srcId="{E98A55DB-90D9-49E0-B1FF-114F522FCDDA}" destId="{A5BF22BA-16E8-4C99-B3D9-E17C89C76BD9}" srcOrd="0" destOrd="0" presId="urn:microsoft.com/office/officeart/2005/8/layout/vList2"/>
    <dgm:cxn modelId="{B3594B75-ACFC-4F81-A271-25FD880BE3E7}" type="presParOf" srcId="{A5BF22BA-16E8-4C99-B3D9-E17C89C76BD9}" destId="{B2CDC0EC-426D-4155-83DC-34B36E756D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E98A55DB-90D9-49E0-B1FF-114F522FCD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7839E-E1E7-41EE-91F5-3838EFAEE37C}">
      <dgm:prSet/>
      <dgm:spPr/>
      <dgm:t>
        <a:bodyPr/>
        <a:lstStyle/>
        <a:p>
          <a:pPr rtl="0"/>
          <a:r>
            <a:rPr lang="en-US" b="1" dirty="0" smtClean="0"/>
            <a:t>2.8 File field…</a:t>
          </a:r>
          <a:endParaRPr lang="en-US" dirty="0"/>
        </a:p>
      </dgm:t>
    </dgm:pt>
    <dgm:pt modelId="{7C53DB60-5576-4051-99C1-0C36EA9AEC3F}" type="parTrans" cxnId="{9DC3CA63-B31B-451F-BABA-E061553C7A90}">
      <dgm:prSet/>
      <dgm:spPr/>
      <dgm:t>
        <a:bodyPr/>
        <a:lstStyle/>
        <a:p>
          <a:endParaRPr lang="en-US"/>
        </a:p>
      </dgm:t>
    </dgm:pt>
    <dgm:pt modelId="{DD4E3589-A9FC-48B6-9D74-15BB9A92D5D2}" type="sibTrans" cxnId="{9DC3CA63-B31B-451F-BABA-E061553C7A90}">
      <dgm:prSet/>
      <dgm:spPr/>
      <dgm:t>
        <a:bodyPr/>
        <a:lstStyle/>
        <a:p>
          <a:endParaRPr lang="en-US"/>
        </a:p>
      </dgm:t>
    </dgm:pt>
    <dgm:pt modelId="{A5BF22BA-16E8-4C99-B3D9-E17C89C76BD9}" type="pres">
      <dgm:prSet presAssocID="{E98A55DB-90D9-49E0-B1FF-114F522FCD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CDC0EC-426D-4155-83DC-34B36E756D98}" type="pres">
      <dgm:prSet presAssocID="{4BF7839E-E1E7-41EE-91F5-3838EFAEE37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AB20DE-D07B-4EBB-BE24-4BE447975986}" type="presOf" srcId="{E98A55DB-90D9-49E0-B1FF-114F522FCDDA}" destId="{A5BF22BA-16E8-4C99-B3D9-E17C89C76BD9}" srcOrd="0" destOrd="0" presId="urn:microsoft.com/office/officeart/2005/8/layout/vList2"/>
    <dgm:cxn modelId="{9DC3CA63-B31B-451F-BABA-E061553C7A90}" srcId="{E98A55DB-90D9-49E0-B1FF-114F522FCDDA}" destId="{4BF7839E-E1E7-41EE-91F5-3838EFAEE37C}" srcOrd="0" destOrd="0" parTransId="{7C53DB60-5576-4051-99C1-0C36EA9AEC3F}" sibTransId="{DD4E3589-A9FC-48B6-9D74-15BB9A92D5D2}"/>
    <dgm:cxn modelId="{F7B9C524-AC4B-401E-A9EE-3EA6105B22E5}" type="presOf" srcId="{4BF7839E-E1E7-41EE-91F5-3838EFAEE37C}" destId="{B2CDC0EC-426D-4155-83DC-34B36E756D98}" srcOrd="0" destOrd="0" presId="urn:microsoft.com/office/officeart/2005/8/layout/vList2"/>
    <dgm:cxn modelId="{BE07D5D4-4FCA-43C2-A002-03D969216C98}" type="presParOf" srcId="{A5BF22BA-16E8-4C99-B3D9-E17C89C76BD9}" destId="{B2CDC0EC-426D-4155-83DC-34B36E756D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6282635A-C4DF-407A-B486-1B829A8FFC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FADF54-3605-4897-BBC0-E356926B1396}">
      <dgm:prSet/>
      <dgm:spPr/>
      <dgm:t>
        <a:bodyPr/>
        <a:lstStyle/>
        <a:p>
          <a:pPr rtl="0"/>
          <a:r>
            <a:rPr lang="en-US" b="1" dirty="0" smtClean="0"/>
            <a:t>2.9 Submit and Reset buttons</a:t>
          </a:r>
          <a:endParaRPr lang="en-US" dirty="0"/>
        </a:p>
      </dgm:t>
    </dgm:pt>
    <dgm:pt modelId="{2F2C85C3-D374-468D-8C01-115802071915}" type="parTrans" cxnId="{41070470-DAA9-4D22-86E1-A3C1F86F382F}">
      <dgm:prSet/>
      <dgm:spPr/>
      <dgm:t>
        <a:bodyPr/>
        <a:lstStyle/>
        <a:p>
          <a:endParaRPr lang="en-US"/>
        </a:p>
      </dgm:t>
    </dgm:pt>
    <dgm:pt modelId="{8480B380-2410-47F7-A378-BD7D42960301}" type="sibTrans" cxnId="{41070470-DAA9-4D22-86E1-A3C1F86F382F}">
      <dgm:prSet/>
      <dgm:spPr/>
      <dgm:t>
        <a:bodyPr/>
        <a:lstStyle/>
        <a:p>
          <a:endParaRPr lang="en-US"/>
        </a:p>
      </dgm:t>
    </dgm:pt>
    <dgm:pt modelId="{E23B37B3-81F5-42A6-A965-62A8AAE17369}" type="pres">
      <dgm:prSet presAssocID="{6282635A-C4DF-407A-B486-1B829A8FFCF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E389B0-D8FF-48C8-A871-114FFF74CCA1}" type="pres">
      <dgm:prSet presAssocID="{08FADF54-3605-4897-BBC0-E356926B139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2B52BC-5BE0-47A5-B591-831DC8A52CAA}" type="presOf" srcId="{08FADF54-3605-4897-BBC0-E356926B1396}" destId="{93E389B0-D8FF-48C8-A871-114FFF74CCA1}" srcOrd="0" destOrd="0" presId="urn:microsoft.com/office/officeart/2005/8/layout/vList2"/>
    <dgm:cxn modelId="{5F19EB55-9B44-4081-85C7-DD24E6E70C61}" type="presOf" srcId="{6282635A-C4DF-407A-B486-1B829A8FFCF9}" destId="{E23B37B3-81F5-42A6-A965-62A8AAE17369}" srcOrd="0" destOrd="0" presId="urn:microsoft.com/office/officeart/2005/8/layout/vList2"/>
    <dgm:cxn modelId="{41070470-DAA9-4D22-86E1-A3C1F86F382F}" srcId="{6282635A-C4DF-407A-B486-1B829A8FFCF9}" destId="{08FADF54-3605-4897-BBC0-E356926B1396}" srcOrd="0" destOrd="0" parTransId="{2F2C85C3-D374-468D-8C01-115802071915}" sibTransId="{8480B380-2410-47F7-A378-BD7D42960301}"/>
    <dgm:cxn modelId="{8B19F836-BB65-4848-BBA9-C55D185B75EF}" type="presParOf" srcId="{E23B37B3-81F5-42A6-A965-62A8AAE17369}" destId="{93E389B0-D8FF-48C8-A871-114FFF74CCA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6282635A-C4DF-407A-B486-1B829A8FFC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ADF54-3605-4897-BBC0-E356926B1396}">
      <dgm:prSet/>
      <dgm:spPr/>
      <dgm:t>
        <a:bodyPr/>
        <a:lstStyle/>
        <a:p>
          <a:pPr rtl="0"/>
          <a:r>
            <a:rPr lang="en-US" b="1" dirty="0" smtClean="0"/>
            <a:t>2.9 Submit and Reset buttons…</a:t>
          </a:r>
          <a:endParaRPr lang="en-US" dirty="0"/>
        </a:p>
      </dgm:t>
    </dgm:pt>
    <dgm:pt modelId="{2F2C85C3-D374-468D-8C01-115802071915}" type="parTrans" cxnId="{41070470-DAA9-4D22-86E1-A3C1F86F382F}">
      <dgm:prSet/>
      <dgm:spPr/>
      <dgm:t>
        <a:bodyPr/>
        <a:lstStyle/>
        <a:p>
          <a:endParaRPr lang="en-US"/>
        </a:p>
      </dgm:t>
    </dgm:pt>
    <dgm:pt modelId="{8480B380-2410-47F7-A378-BD7D42960301}" type="sibTrans" cxnId="{41070470-DAA9-4D22-86E1-A3C1F86F382F}">
      <dgm:prSet/>
      <dgm:spPr/>
      <dgm:t>
        <a:bodyPr/>
        <a:lstStyle/>
        <a:p>
          <a:endParaRPr lang="en-US"/>
        </a:p>
      </dgm:t>
    </dgm:pt>
    <dgm:pt modelId="{E23B37B3-81F5-42A6-A965-62A8AAE17369}" type="pres">
      <dgm:prSet presAssocID="{6282635A-C4DF-407A-B486-1B829A8FFCF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E389B0-D8FF-48C8-A871-114FFF74CCA1}" type="pres">
      <dgm:prSet presAssocID="{08FADF54-3605-4897-BBC0-E356926B139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E24D69-BF0D-41EF-8ECF-3685FFF83867}" type="presOf" srcId="{08FADF54-3605-4897-BBC0-E356926B1396}" destId="{93E389B0-D8FF-48C8-A871-114FFF74CCA1}" srcOrd="0" destOrd="0" presId="urn:microsoft.com/office/officeart/2005/8/layout/vList2"/>
    <dgm:cxn modelId="{41070470-DAA9-4D22-86E1-A3C1F86F382F}" srcId="{6282635A-C4DF-407A-B486-1B829A8FFCF9}" destId="{08FADF54-3605-4897-BBC0-E356926B1396}" srcOrd="0" destOrd="0" parTransId="{2F2C85C3-D374-468D-8C01-115802071915}" sibTransId="{8480B380-2410-47F7-A378-BD7D42960301}"/>
    <dgm:cxn modelId="{60204D99-BBFC-46C1-9E04-8A333F8FD27D}" type="presOf" srcId="{6282635A-C4DF-407A-B486-1B829A8FFCF9}" destId="{E23B37B3-81F5-42A6-A965-62A8AAE17369}" srcOrd="0" destOrd="0" presId="urn:microsoft.com/office/officeart/2005/8/layout/vList2"/>
    <dgm:cxn modelId="{A57FFF3F-892D-4F0C-8B1F-6968512E650D}" type="presParOf" srcId="{E23B37B3-81F5-42A6-A965-62A8AAE17369}" destId="{93E389B0-D8FF-48C8-A871-114FFF74CCA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6282635A-C4DF-407A-B486-1B829A8FFC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ADF54-3605-4897-BBC0-E356926B1396}">
      <dgm:prSet/>
      <dgm:spPr/>
      <dgm:t>
        <a:bodyPr/>
        <a:lstStyle/>
        <a:p>
          <a:pPr rtl="0"/>
          <a:r>
            <a:rPr lang="en-US" b="1" dirty="0" smtClean="0"/>
            <a:t>2.9 Submit and Reset buttons…</a:t>
          </a:r>
          <a:endParaRPr lang="en-US" dirty="0"/>
        </a:p>
      </dgm:t>
    </dgm:pt>
    <dgm:pt modelId="{2F2C85C3-D374-468D-8C01-115802071915}" type="parTrans" cxnId="{41070470-DAA9-4D22-86E1-A3C1F86F382F}">
      <dgm:prSet/>
      <dgm:spPr/>
      <dgm:t>
        <a:bodyPr/>
        <a:lstStyle/>
        <a:p>
          <a:endParaRPr lang="en-US"/>
        </a:p>
      </dgm:t>
    </dgm:pt>
    <dgm:pt modelId="{8480B380-2410-47F7-A378-BD7D42960301}" type="sibTrans" cxnId="{41070470-DAA9-4D22-86E1-A3C1F86F382F}">
      <dgm:prSet/>
      <dgm:spPr/>
      <dgm:t>
        <a:bodyPr/>
        <a:lstStyle/>
        <a:p>
          <a:endParaRPr lang="en-US"/>
        </a:p>
      </dgm:t>
    </dgm:pt>
    <dgm:pt modelId="{E23B37B3-81F5-42A6-A965-62A8AAE17369}" type="pres">
      <dgm:prSet presAssocID="{6282635A-C4DF-407A-B486-1B829A8FFCF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E389B0-D8FF-48C8-A871-114FFF74CCA1}" type="pres">
      <dgm:prSet presAssocID="{08FADF54-3605-4897-BBC0-E356926B139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614482-12B0-4693-AD3A-4A8E16BF080B}" type="presOf" srcId="{08FADF54-3605-4897-BBC0-E356926B1396}" destId="{93E389B0-D8FF-48C8-A871-114FFF74CCA1}" srcOrd="0" destOrd="0" presId="urn:microsoft.com/office/officeart/2005/8/layout/vList2"/>
    <dgm:cxn modelId="{41070470-DAA9-4D22-86E1-A3C1F86F382F}" srcId="{6282635A-C4DF-407A-B486-1B829A8FFCF9}" destId="{08FADF54-3605-4897-BBC0-E356926B1396}" srcOrd="0" destOrd="0" parTransId="{2F2C85C3-D374-468D-8C01-115802071915}" sibTransId="{8480B380-2410-47F7-A378-BD7D42960301}"/>
    <dgm:cxn modelId="{A386657B-D92A-4299-B351-D3F1257F66F7}" type="presOf" srcId="{6282635A-C4DF-407A-B486-1B829A8FFCF9}" destId="{E23B37B3-81F5-42A6-A965-62A8AAE17369}" srcOrd="0" destOrd="0" presId="urn:microsoft.com/office/officeart/2005/8/layout/vList2"/>
    <dgm:cxn modelId="{6DC90C7A-D380-43D1-BDC6-7B59A8D1669C}" type="presParOf" srcId="{E23B37B3-81F5-42A6-A965-62A8AAE17369}" destId="{93E389B0-D8FF-48C8-A871-114FFF74CCA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8B5E5D88-4142-4270-920E-FFD7F233D7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CCEDAF-68D7-4CD1-98D7-06DA2042388D}">
      <dgm:prSet/>
      <dgm:spPr/>
      <dgm:t>
        <a:bodyPr/>
        <a:lstStyle/>
        <a:p>
          <a:pPr rtl="0"/>
          <a:r>
            <a:rPr lang="en-US" b="1" dirty="0" smtClean="0"/>
            <a:t>Summary</a:t>
          </a:r>
          <a:endParaRPr lang="en-US" dirty="0"/>
        </a:p>
      </dgm:t>
    </dgm:pt>
    <dgm:pt modelId="{989D0EED-9CC8-4CBD-89F7-A013B9D5A476}" type="parTrans" cxnId="{3803A27E-8585-47E9-8B6E-BC880F0D4BF8}">
      <dgm:prSet/>
      <dgm:spPr/>
      <dgm:t>
        <a:bodyPr/>
        <a:lstStyle/>
        <a:p>
          <a:endParaRPr lang="en-US"/>
        </a:p>
      </dgm:t>
    </dgm:pt>
    <dgm:pt modelId="{36DCF4D8-43CB-4C94-A43F-8F42F4776F3B}" type="sibTrans" cxnId="{3803A27E-8585-47E9-8B6E-BC880F0D4BF8}">
      <dgm:prSet/>
      <dgm:spPr/>
      <dgm:t>
        <a:bodyPr/>
        <a:lstStyle/>
        <a:p>
          <a:endParaRPr lang="en-US"/>
        </a:p>
      </dgm:t>
    </dgm:pt>
    <dgm:pt modelId="{6F4C6201-ED12-402F-9004-C91E84D39089}" type="pres">
      <dgm:prSet presAssocID="{8B5E5D88-4142-4270-920E-FFD7F233D7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C2353-99EC-48AD-94D3-8093C62C950C}" type="pres">
      <dgm:prSet presAssocID="{8ECCEDAF-68D7-4CD1-98D7-06DA2042388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4E1A80-9B0F-40D2-9BBD-AE8FD3F7F75E}" type="presOf" srcId="{8B5E5D88-4142-4270-920E-FFD7F233D7C1}" destId="{6F4C6201-ED12-402F-9004-C91E84D39089}" srcOrd="0" destOrd="0" presId="urn:microsoft.com/office/officeart/2005/8/layout/vList2"/>
    <dgm:cxn modelId="{684E7BF4-7657-448C-98D4-117B1E151C70}" type="presOf" srcId="{8ECCEDAF-68D7-4CD1-98D7-06DA2042388D}" destId="{787C2353-99EC-48AD-94D3-8093C62C950C}" srcOrd="0" destOrd="0" presId="urn:microsoft.com/office/officeart/2005/8/layout/vList2"/>
    <dgm:cxn modelId="{3803A27E-8585-47E9-8B6E-BC880F0D4BF8}" srcId="{8B5E5D88-4142-4270-920E-FFD7F233D7C1}" destId="{8ECCEDAF-68D7-4CD1-98D7-06DA2042388D}" srcOrd="0" destOrd="0" parTransId="{989D0EED-9CC8-4CBD-89F7-A013B9D5A476}" sibTransId="{36DCF4D8-43CB-4C94-A43F-8F42F4776F3B}"/>
    <dgm:cxn modelId="{F4144CA1-3617-465D-95C2-C37AA5573D6D}" type="presParOf" srcId="{6F4C6201-ED12-402F-9004-C91E84D39089}" destId="{787C2353-99EC-48AD-94D3-8093C62C950C}" srcOrd="0" destOrd="0" presId="urn:microsoft.com/office/officeart/2005/8/layout/vList2"/>
  </dgm:cxnLst>
  <dgm:bg/>
  <dgm:whole/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8B5E5D88-4142-4270-920E-FFD7F233D7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CCEDAF-68D7-4CD1-98D7-06DA2042388D}">
      <dgm:prSet/>
      <dgm:spPr/>
      <dgm:t>
        <a:bodyPr/>
        <a:lstStyle/>
        <a:p>
          <a:pPr rtl="0"/>
          <a:r>
            <a:rPr lang="en-US" b="1" dirty="0" smtClean="0"/>
            <a:t>Summary -  input</a:t>
          </a:r>
          <a:endParaRPr lang="en-US" dirty="0"/>
        </a:p>
      </dgm:t>
    </dgm:pt>
    <dgm:pt modelId="{989D0EED-9CC8-4CBD-89F7-A013B9D5A476}" type="parTrans" cxnId="{3803A27E-8585-47E9-8B6E-BC880F0D4BF8}">
      <dgm:prSet/>
      <dgm:spPr/>
      <dgm:t>
        <a:bodyPr/>
        <a:lstStyle/>
        <a:p>
          <a:endParaRPr lang="en-US"/>
        </a:p>
      </dgm:t>
    </dgm:pt>
    <dgm:pt modelId="{36DCF4D8-43CB-4C94-A43F-8F42F4776F3B}" type="sibTrans" cxnId="{3803A27E-8585-47E9-8B6E-BC880F0D4BF8}">
      <dgm:prSet/>
      <dgm:spPr/>
      <dgm:t>
        <a:bodyPr/>
        <a:lstStyle/>
        <a:p>
          <a:endParaRPr lang="en-US"/>
        </a:p>
      </dgm:t>
    </dgm:pt>
    <dgm:pt modelId="{6F4C6201-ED12-402F-9004-C91E84D39089}" type="pres">
      <dgm:prSet presAssocID="{8B5E5D88-4142-4270-920E-FFD7F233D7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C2353-99EC-48AD-94D3-8093C62C950C}" type="pres">
      <dgm:prSet presAssocID="{8ECCEDAF-68D7-4CD1-98D7-06DA2042388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69E70B-E234-4375-B8C3-59760A97F905}" type="presOf" srcId="{8B5E5D88-4142-4270-920E-FFD7F233D7C1}" destId="{6F4C6201-ED12-402F-9004-C91E84D39089}" srcOrd="0" destOrd="0" presId="urn:microsoft.com/office/officeart/2005/8/layout/vList2"/>
    <dgm:cxn modelId="{3803A27E-8585-47E9-8B6E-BC880F0D4BF8}" srcId="{8B5E5D88-4142-4270-920E-FFD7F233D7C1}" destId="{8ECCEDAF-68D7-4CD1-98D7-06DA2042388D}" srcOrd="0" destOrd="0" parTransId="{989D0EED-9CC8-4CBD-89F7-A013B9D5A476}" sibTransId="{36DCF4D8-43CB-4C94-A43F-8F42F4776F3B}"/>
    <dgm:cxn modelId="{4D2D4C41-B03A-4564-916D-BCF14093C5D7}" type="presOf" srcId="{8ECCEDAF-68D7-4CD1-98D7-06DA2042388D}" destId="{787C2353-99EC-48AD-94D3-8093C62C950C}" srcOrd="0" destOrd="0" presId="urn:microsoft.com/office/officeart/2005/8/layout/vList2"/>
    <dgm:cxn modelId="{C955FEEE-005E-4DDC-BB2A-A793A60CE960}" type="presParOf" srcId="{6F4C6201-ED12-402F-9004-C91E84D39089}" destId="{787C2353-99EC-48AD-94D3-8093C62C950C}" srcOrd="0" destOrd="0" presId="urn:microsoft.com/office/officeart/2005/8/layout/vList2"/>
  </dgm:cxnLst>
  <dgm:bg/>
  <dgm:whole/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8B5E5D88-4142-4270-920E-FFD7F233D7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CCEDAF-68D7-4CD1-98D7-06DA2042388D}">
      <dgm:prSet/>
      <dgm:spPr/>
      <dgm:t>
        <a:bodyPr/>
        <a:lstStyle/>
        <a:p>
          <a:pPr rtl="0"/>
          <a:r>
            <a:rPr lang="en-US" b="1" dirty="0" smtClean="0"/>
            <a:t>Summary - attributes for  input</a:t>
          </a:r>
          <a:endParaRPr lang="en-US" dirty="0"/>
        </a:p>
      </dgm:t>
    </dgm:pt>
    <dgm:pt modelId="{989D0EED-9CC8-4CBD-89F7-A013B9D5A476}" type="parTrans" cxnId="{3803A27E-8585-47E9-8B6E-BC880F0D4BF8}">
      <dgm:prSet/>
      <dgm:spPr/>
      <dgm:t>
        <a:bodyPr/>
        <a:lstStyle/>
        <a:p>
          <a:endParaRPr lang="en-US"/>
        </a:p>
      </dgm:t>
    </dgm:pt>
    <dgm:pt modelId="{36DCF4D8-43CB-4C94-A43F-8F42F4776F3B}" type="sibTrans" cxnId="{3803A27E-8585-47E9-8B6E-BC880F0D4BF8}">
      <dgm:prSet/>
      <dgm:spPr/>
      <dgm:t>
        <a:bodyPr/>
        <a:lstStyle/>
        <a:p>
          <a:endParaRPr lang="en-US"/>
        </a:p>
      </dgm:t>
    </dgm:pt>
    <dgm:pt modelId="{6F4C6201-ED12-402F-9004-C91E84D39089}" type="pres">
      <dgm:prSet presAssocID="{8B5E5D88-4142-4270-920E-FFD7F233D7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C2353-99EC-48AD-94D3-8093C62C950C}" type="pres">
      <dgm:prSet presAssocID="{8ECCEDAF-68D7-4CD1-98D7-06DA2042388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F850AC-4EF0-4419-88E9-8099C4BA9AE3}" type="presOf" srcId="{8ECCEDAF-68D7-4CD1-98D7-06DA2042388D}" destId="{787C2353-99EC-48AD-94D3-8093C62C950C}" srcOrd="0" destOrd="0" presId="urn:microsoft.com/office/officeart/2005/8/layout/vList2"/>
    <dgm:cxn modelId="{3803A27E-8585-47E9-8B6E-BC880F0D4BF8}" srcId="{8B5E5D88-4142-4270-920E-FFD7F233D7C1}" destId="{8ECCEDAF-68D7-4CD1-98D7-06DA2042388D}" srcOrd="0" destOrd="0" parTransId="{989D0EED-9CC8-4CBD-89F7-A013B9D5A476}" sibTransId="{36DCF4D8-43CB-4C94-A43F-8F42F4776F3B}"/>
    <dgm:cxn modelId="{69A433FF-80D9-4369-A2E6-F23959BD0679}" type="presOf" srcId="{8B5E5D88-4142-4270-920E-FFD7F233D7C1}" destId="{6F4C6201-ED12-402F-9004-C91E84D39089}" srcOrd="0" destOrd="0" presId="urn:microsoft.com/office/officeart/2005/8/layout/vList2"/>
    <dgm:cxn modelId="{1F91639C-4D6B-4BCC-856F-943EDFB726E0}" type="presParOf" srcId="{6F4C6201-ED12-402F-9004-C91E84D39089}" destId="{787C2353-99EC-48AD-94D3-8093C62C950C}" srcOrd="0" destOrd="0" presId="urn:microsoft.com/office/officeart/2005/8/layout/vList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726552-2FE5-48AA-91B1-0EDBBC4712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57831C-3021-4362-A800-F26550363A92}">
      <dgm:prSet/>
      <dgm:spPr/>
      <dgm:t>
        <a:bodyPr/>
        <a:lstStyle/>
        <a:p>
          <a:pPr rtl="0"/>
          <a:r>
            <a:rPr lang="en-US" b="1" dirty="0" smtClean="0"/>
            <a:t>1. HTML FORMS</a:t>
          </a:r>
          <a:endParaRPr lang="en-US" dirty="0"/>
        </a:p>
      </dgm:t>
    </dgm:pt>
    <dgm:pt modelId="{E995F5AC-32EE-4D8C-9EE3-BBA47D3E012C}" type="parTrans" cxnId="{720242EE-E7C7-4BF3-A3BA-C7FA6547AAE7}">
      <dgm:prSet/>
      <dgm:spPr/>
      <dgm:t>
        <a:bodyPr/>
        <a:lstStyle/>
        <a:p>
          <a:endParaRPr lang="en-US"/>
        </a:p>
      </dgm:t>
    </dgm:pt>
    <dgm:pt modelId="{EC5EA389-A1B2-47A0-938A-62B70FAAE72A}" type="sibTrans" cxnId="{720242EE-E7C7-4BF3-A3BA-C7FA6547AAE7}">
      <dgm:prSet/>
      <dgm:spPr/>
      <dgm:t>
        <a:bodyPr/>
        <a:lstStyle/>
        <a:p>
          <a:endParaRPr lang="en-US"/>
        </a:p>
      </dgm:t>
    </dgm:pt>
    <dgm:pt modelId="{E0B61CFB-4AF5-41ED-93E2-584ECE2CE434}" type="pres">
      <dgm:prSet presAssocID="{2F726552-2FE5-48AA-91B1-0EDBBC4712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4C8E9D-8C2D-4496-843D-ECF1B97CA39B}" type="pres">
      <dgm:prSet presAssocID="{8857831C-3021-4362-A800-F26550363A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EE110E-29DD-4D9D-9D43-744C870DB637}" type="presOf" srcId="{8857831C-3021-4362-A800-F26550363A92}" destId="{914C8E9D-8C2D-4496-843D-ECF1B97CA39B}" srcOrd="0" destOrd="0" presId="urn:microsoft.com/office/officeart/2005/8/layout/vList2"/>
    <dgm:cxn modelId="{720242EE-E7C7-4BF3-A3BA-C7FA6547AAE7}" srcId="{2F726552-2FE5-48AA-91B1-0EDBBC4712F0}" destId="{8857831C-3021-4362-A800-F26550363A92}" srcOrd="0" destOrd="0" parTransId="{E995F5AC-32EE-4D8C-9EE3-BBA47D3E012C}" sibTransId="{EC5EA389-A1B2-47A0-938A-62B70FAAE72A}"/>
    <dgm:cxn modelId="{064CCEEB-97E0-47AD-ADE5-B07CED276FCF}" type="presOf" srcId="{2F726552-2FE5-48AA-91B1-0EDBBC4712F0}" destId="{E0B61CFB-4AF5-41ED-93E2-584ECE2CE434}" srcOrd="0" destOrd="0" presId="urn:microsoft.com/office/officeart/2005/8/layout/vList2"/>
    <dgm:cxn modelId="{9BBF634A-D8D6-49DC-A388-BB664435A3EE}" type="presParOf" srcId="{E0B61CFB-4AF5-41ED-93E2-584ECE2CE434}" destId="{914C8E9D-8C2D-4496-843D-ECF1B97CA39B}" srcOrd="0" destOrd="0" presId="urn:microsoft.com/office/officeart/2005/8/layout/vList2"/>
  </dgm:cxnLst>
  <dgm:bg/>
  <dgm:whole/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8B5E5D88-4142-4270-920E-FFD7F233D7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CCEDAF-68D7-4CD1-98D7-06DA2042388D}">
      <dgm:prSet/>
      <dgm:spPr/>
      <dgm:t>
        <a:bodyPr/>
        <a:lstStyle/>
        <a:p>
          <a:pPr rtl="0"/>
          <a:r>
            <a:rPr lang="en-US" b="1" dirty="0" smtClean="0"/>
            <a:t>Summary</a:t>
          </a:r>
          <a:endParaRPr lang="en-US" dirty="0"/>
        </a:p>
      </dgm:t>
    </dgm:pt>
    <dgm:pt modelId="{989D0EED-9CC8-4CBD-89F7-A013B9D5A476}" type="parTrans" cxnId="{3803A27E-8585-47E9-8B6E-BC880F0D4BF8}">
      <dgm:prSet/>
      <dgm:spPr/>
      <dgm:t>
        <a:bodyPr/>
        <a:lstStyle/>
        <a:p>
          <a:endParaRPr lang="en-US"/>
        </a:p>
      </dgm:t>
    </dgm:pt>
    <dgm:pt modelId="{36DCF4D8-43CB-4C94-A43F-8F42F4776F3B}" type="sibTrans" cxnId="{3803A27E-8585-47E9-8B6E-BC880F0D4BF8}">
      <dgm:prSet/>
      <dgm:spPr/>
      <dgm:t>
        <a:bodyPr/>
        <a:lstStyle/>
        <a:p>
          <a:endParaRPr lang="en-US"/>
        </a:p>
      </dgm:t>
    </dgm:pt>
    <dgm:pt modelId="{6F4C6201-ED12-402F-9004-C91E84D39089}" type="pres">
      <dgm:prSet presAssocID="{8B5E5D88-4142-4270-920E-FFD7F233D7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C2353-99EC-48AD-94D3-8093C62C950C}" type="pres">
      <dgm:prSet presAssocID="{8ECCEDAF-68D7-4CD1-98D7-06DA2042388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03A27E-8585-47E9-8B6E-BC880F0D4BF8}" srcId="{8B5E5D88-4142-4270-920E-FFD7F233D7C1}" destId="{8ECCEDAF-68D7-4CD1-98D7-06DA2042388D}" srcOrd="0" destOrd="0" parTransId="{989D0EED-9CC8-4CBD-89F7-A013B9D5A476}" sibTransId="{36DCF4D8-43CB-4C94-A43F-8F42F4776F3B}"/>
    <dgm:cxn modelId="{810C5E00-8196-40C8-82BA-E6D5950BAE51}" type="presOf" srcId="{8ECCEDAF-68D7-4CD1-98D7-06DA2042388D}" destId="{787C2353-99EC-48AD-94D3-8093C62C950C}" srcOrd="0" destOrd="0" presId="urn:microsoft.com/office/officeart/2005/8/layout/vList2"/>
    <dgm:cxn modelId="{A99B0718-A1E8-4205-97B3-26B4E91FAE01}" type="presOf" srcId="{8B5E5D88-4142-4270-920E-FFD7F233D7C1}" destId="{6F4C6201-ED12-402F-9004-C91E84D39089}" srcOrd="0" destOrd="0" presId="urn:microsoft.com/office/officeart/2005/8/layout/vList2"/>
    <dgm:cxn modelId="{9C83FCD8-2B22-421E-8F45-C5B4C006F9C2}" type="presParOf" srcId="{6F4C6201-ED12-402F-9004-C91E84D39089}" destId="{787C2353-99EC-48AD-94D3-8093C62C950C}" srcOrd="0" destOrd="0" presId="urn:microsoft.com/office/officeart/2005/8/layout/vList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726552-2FE5-48AA-91B1-0EDBBC4712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57831C-3021-4362-A800-F26550363A92}">
      <dgm:prSet/>
      <dgm:spPr/>
      <dgm:t>
        <a:bodyPr/>
        <a:lstStyle/>
        <a:p>
          <a:pPr rtl="0"/>
          <a:r>
            <a:rPr lang="en-US" b="1" dirty="0" smtClean="0"/>
            <a:t>1. HTML FORMS</a:t>
          </a:r>
          <a:endParaRPr lang="en-US" dirty="0"/>
        </a:p>
      </dgm:t>
    </dgm:pt>
    <dgm:pt modelId="{E995F5AC-32EE-4D8C-9EE3-BBA47D3E012C}" type="parTrans" cxnId="{720242EE-E7C7-4BF3-A3BA-C7FA6547AAE7}">
      <dgm:prSet/>
      <dgm:spPr/>
      <dgm:t>
        <a:bodyPr/>
        <a:lstStyle/>
        <a:p>
          <a:endParaRPr lang="en-US"/>
        </a:p>
      </dgm:t>
    </dgm:pt>
    <dgm:pt modelId="{EC5EA389-A1B2-47A0-938A-62B70FAAE72A}" type="sibTrans" cxnId="{720242EE-E7C7-4BF3-A3BA-C7FA6547AAE7}">
      <dgm:prSet/>
      <dgm:spPr/>
      <dgm:t>
        <a:bodyPr/>
        <a:lstStyle/>
        <a:p>
          <a:endParaRPr lang="en-US"/>
        </a:p>
      </dgm:t>
    </dgm:pt>
    <dgm:pt modelId="{E0B61CFB-4AF5-41ED-93E2-584ECE2CE434}" type="pres">
      <dgm:prSet presAssocID="{2F726552-2FE5-48AA-91B1-0EDBBC4712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4C8E9D-8C2D-4496-843D-ECF1B97CA39B}" type="pres">
      <dgm:prSet presAssocID="{8857831C-3021-4362-A800-F26550363A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6D042C-0B2D-4093-A8F6-83FE62BF5238}" type="presOf" srcId="{2F726552-2FE5-48AA-91B1-0EDBBC4712F0}" destId="{E0B61CFB-4AF5-41ED-93E2-584ECE2CE434}" srcOrd="0" destOrd="0" presId="urn:microsoft.com/office/officeart/2005/8/layout/vList2"/>
    <dgm:cxn modelId="{C2EF64F0-51D9-421F-A935-73D7A7D695A7}" type="presOf" srcId="{8857831C-3021-4362-A800-F26550363A92}" destId="{914C8E9D-8C2D-4496-843D-ECF1B97CA39B}" srcOrd="0" destOrd="0" presId="urn:microsoft.com/office/officeart/2005/8/layout/vList2"/>
    <dgm:cxn modelId="{720242EE-E7C7-4BF3-A3BA-C7FA6547AAE7}" srcId="{2F726552-2FE5-48AA-91B1-0EDBBC4712F0}" destId="{8857831C-3021-4362-A800-F26550363A92}" srcOrd="0" destOrd="0" parTransId="{E995F5AC-32EE-4D8C-9EE3-BBA47D3E012C}" sibTransId="{EC5EA389-A1B2-47A0-938A-62B70FAAE72A}"/>
    <dgm:cxn modelId="{77AB6B87-929C-4E10-B635-525A502083E9}" type="presParOf" srcId="{E0B61CFB-4AF5-41ED-93E2-584ECE2CE434}" destId="{914C8E9D-8C2D-4496-843D-ECF1B97CA39B}" srcOrd="0" destOrd="0" presId="urn:microsoft.com/office/officeart/2005/8/layout/vList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726552-2FE5-48AA-91B1-0EDBBC4712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57831C-3021-4362-A800-F26550363A92}">
      <dgm:prSet/>
      <dgm:spPr/>
      <dgm:t>
        <a:bodyPr/>
        <a:lstStyle/>
        <a:p>
          <a:pPr rtl="0"/>
          <a:r>
            <a:rPr lang="en-US" b="1" dirty="0" smtClean="0"/>
            <a:t>1. HTML FORMS</a:t>
          </a:r>
          <a:endParaRPr lang="en-US" dirty="0"/>
        </a:p>
      </dgm:t>
    </dgm:pt>
    <dgm:pt modelId="{E995F5AC-32EE-4D8C-9EE3-BBA47D3E012C}" type="parTrans" cxnId="{720242EE-E7C7-4BF3-A3BA-C7FA6547AAE7}">
      <dgm:prSet/>
      <dgm:spPr/>
      <dgm:t>
        <a:bodyPr/>
        <a:lstStyle/>
        <a:p>
          <a:endParaRPr lang="en-US"/>
        </a:p>
      </dgm:t>
    </dgm:pt>
    <dgm:pt modelId="{EC5EA389-A1B2-47A0-938A-62B70FAAE72A}" type="sibTrans" cxnId="{720242EE-E7C7-4BF3-A3BA-C7FA6547AAE7}">
      <dgm:prSet/>
      <dgm:spPr/>
      <dgm:t>
        <a:bodyPr/>
        <a:lstStyle/>
        <a:p>
          <a:endParaRPr lang="en-US"/>
        </a:p>
      </dgm:t>
    </dgm:pt>
    <dgm:pt modelId="{E0B61CFB-4AF5-41ED-93E2-584ECE2CE434}" type="pres">
      <dgm:prSet presAssocID="{2F726552-2FE5-48AA-91B1-0EDBBC4712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4C8E9D-8C2D-4496-843D-ECF1B97CA39B}" type="pres">
      <dgm:prSet presAssocID="{8857831C-3021-4362-A800-F26550363A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0242EE-E7C7-4BF3-A3BA-C7FA6547AAE7}" srcId="{2F726552-2FE5-48AA-91B1-0EDBBC4712F0}" destId="{8857831C-3021-4362-A800-F26550363A92}" srcOrd="0" destOrd="0" parTransId="{E995F5AC-32EE-4D8C-9EE3-BBA47D3E012C}" sibTransId="{EC5EA389-A1B2-47A0-938A-62B70FAAE72A}"/>
    <dgm:cxn modelId="{338B86C4-A564-4183-958D-EC6FA70566BE}" type="presOf" srcId="{2F726552-2FE5-48AA-91B1-0EDBBC4712F0}" destId="{E0B61CFB-4AF5-41ED-93E2-584ECE2CE434}" srcOrd="0" destOrd="0" presId="urn:microsoft.com/office/officeart/2005/8/layout/vList2"/>
    <dgm:cxn modelId="{DC682B23-F832-4A0C-8144-CCF642FFF714}" type="presOf" srcId="{8857831C-3021-4362-A800-F26550363A92}" destId="{914C8E9D-8C2D-4496-843D-ECF1B97CA39B}" srcOrd="0" destOrd="0" presId="urn:microsoft.com/office/officeart/2005/8/layout/vList2"/>
    <dgm:cxn modelId="{DC866AA0-D760-4A0E-BEF7-B8A6952F46E5}" type="presParOf" srcId="{E0B61CFB-4AF5-41ED-93E2-584ECE2CE434}" destId="{914C8E9D-8C2D-4496-843D-ECF1B97CA3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C6633C-0F77-4B53-98C4-ECD2EA4BC0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ACFAF6-432F-47E7-BD3F-604376763325}">
      <dgm:prSet/>
      <dgm:spPr/>
      <dgm:t>
        <a:bodyPr/>
        <a:lstStyle/>
        <a:p>
          <a:pPr rtl="0"/>
          <a:r>
            <a:rPr lang="en-US" b="1" dirty="0" smtClean="0"/>
            <a:t>1. HTML FORMS…</a:t>
          </a:r>
          <a:endParaRPr lang="en-US" dirty="0"/>
        </a:p>
      </dgm:t>
    </dgm:pt>
    <dgm:pt modelId="{B0E6B41A-2E14-4917-829B-5291523873AC}" type="parTrans" cxnId="{4C0881AF-4928-42C6-9FBF-36BED31F6C83}">
      <dgm:prSet/>
      <dgm:spPr/>
      <dgm:t>
        <a:bodyPr/>
        <a:lstStyle/>
        <a:p>
          <a:endParaRPr lang="en-US"/>
        </a:p>
      </dgm:t>
    </dgm:pt>
    <dgm:pt modelId="{BB257A7F-88B7-485E-B5AA-8C56FD74FA0B}" type="sibTrans" cxnId="{4C0881AF-4928-42C6-9FBF-36BED31F6C83}">
      <dgm:prSet/>
      <dgm:spPr/>
      <dgm:t>
        <a:bodyPr/>
        <a:lstStyle/>
        <a:p>
          <a:endParaRPr lang="en-US"/>
        </a:p>
      </dgm:t>
    </dgm:pt>
    <dgm:pt modelId="{DD4103A0-357B-4026-8F8E-1A699177CDBF}" type="pres">
      <dgm:prSet presAssocID="{32C6633C-0F77-4B53-98C4-ECD2EA4BC03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EF4E57-2CBC-44A4-B18D-1F6BE0E62677}" type="pres">
      <dgm:prSet presAssocID="{A2ACFAF6-432F-47E7-BD3F-60437676332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654840-DA24-4B99-9438-D08EB163D0FB}" type="presOf" srcId="{A2ACFAF6-432F-47E7-BD3F-604376763325}" destId="{E1EF4E57-2CBC-44A4-B18D-1F6BE0E62677}" srcOrd="0" destOrd="0" presId="urn:microsoft.com/office/officeart/2005/8/layout/vList2"/>
    <dgm:cxn modelId="{EFE7D7B4-DE92-4E7B-9AF6-B9CC3DB7250F}" type="presOf" srcId="{32C6633C-0F77-4B53-98C4-ECD2EA4BC033}" destId="{DD4103A0-357B-4026-8F8E-1A699177CDBF}" srcOrd="0" destOrd="0" presId="urn:microsoft.com/office/officeart/2005/8/layout/vList2"/>
    <dgm:cxn modelId="{4C0881AF-4928-42C6-9FBF-36BED31F6C83}" srcId="{32C6633C-0F77-4B53-98C4-ECD2EA4BC033}" destId="{A2ACFAF6-432F-47E7-BD3F-604376763325}" srcOrd="0" destOrd="0" parTransId="{B0E6B41A-2E14-4917-829B-5291523873AC}" sibTransId="{BB257A7F-88B7-485E-B5AA-8C56FD74FA0B}"/>
    <dgm:cxn modelId="{3FB19F86-80B7-409D-B04A-47EA679C7FA2}" type="presParOf" srcId="{DD4103A0-357B-4026-8F8E-1A699177CDBF}" destId="{E1EF4E57-2CBC-44A4-B18D-1F6BE0E6267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4B8E2D4-A720-4B3D-A15B-A91A28999F6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571A0D-5E9A-49FB-9B41-7E72F10E99E0}">
      <dgm:prSet/>
      <dgm:spPr/>
      <dgm:t>
        <a:bodyPr/>
        <a:lstStyle/>
        <a:p>
          <a:pPr rtl="0"/>
          <a:r>
            <a:rPr lang="en-US" b="1" dirty="0" smtClean="0"/>
            <a:t>1. HTML FORMS…</a:t>
          </a:r>
          <a:endParaRPr lang="en-US" dirty="0"/>
        </a:p>
      </dgm:t>
    </dgm:pt>
    <dgm:pt modelId="{49B6AA47-8588-445B-9033-1E87A387DBB4}" type="parTrans" cxnId="{D3794F3C-8FE5-40B3-A483-EE22291547B8}">
      <dgm:prSet/>
      <dgm:spPr/>
      <dgm:t>
        <a:bodyPr/>
        <a:lstStyle/>
        <a:p>
          <a:endParaRPr lang="en-US"/>
        </a:p>
      </dgm:t>
    </dgm:pt>
    <dgm:pt modelId="{E1FD89F1-8FE7-428E-84D0-0C3CA78C2B25}" type="sibTrans" cxnId="{D3794F3C-8FE5-40B3-A483-EE22291547B8}">
      <dgm:prSet/>
      <dgm:spPr/>
      <dgm:t>
        <a:bodyPr/>
        <a:lstStyle/>
        <a:p>
          <a:endParaRPr lang="en-US"/>
        </a:p>
      </dgm:t>
    </dgm:pt>
    <dgm:pt modelId="{AA8F05CA-32BE-4D37-B38A-583992F599B0}" type="pres">
      <dgm:prSet presAssocID="{74B8E2D4-A720-4B3D-A15B-A91A28999F6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C5D378-EC04-4399-8A51-619ABBA05C46}" type="pres">
      <dgm:prSet presAssocID="{07571A0D-5E9A-49FB-9B41-7E72F10E99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6D16E0-9CA3-45EB-9170-C9535AD9CC3A}" type="presOf" srcId="{07571A0D-5E9A-49FB-9B41-7E72F10E99E0}" destId="{C8C5D378-EC04-4399-8A51-619ABBA05C46}" srcOrd="0" destOrd="0" presId="urn:microsoft.com/office/officeart/2005/8/layout/vList2"/>
    <dgm:cxn modelId="{D3794F3C-8FE5-40B3-A483-EE22291547B8}" srcId="{74B8E2D4-A720-4B3D-A15B-A91A28999F6C}" destId="{07571A0D-5E9A-49FB-9B41-7E72F10E99E0}" srcOrd="0" destOrd="0" parTransId="{49B6AA47-8588-445B-9033-1E87A387DBB4}" sibTransId="{E1FD89F1-8FE7-428E-84D0-0C3CA78C2B25}"/>
    <dgm:cxn modelId="{C306262C-558F-4CD0-AAC6-2A0B2D0F2887}" type="presOf" srcId="{74B8E2D4-A720-4B3D-A15B-A91A28999F6C}" destId="{AA8F05CA-32BE-4D37-B38A-583992F599B0}" srcOrd="0" destOrd="0" presId="urn:microsoft.com/office/officeart/2005/8/layout/vList2"/>
    <dgm:cxn modelId="{501A36BA-C662-4A07-A09B-D7C34D59E749}" type="presParOf" srcId="{AA8F05CA-32BE-4D37-B38A-583992F599B0}" destId="{C8C5D378-EC04-4399-8A51-619ABBA05C4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DEB89-5737-4DA0-8D0F-960614D2D83B}">
      <dsp:nvSpPr>
        <dsp:cNvPr id="0" name=""/>
        <dsp:cNvSpPr/>
      </dsp:nvSpPr>
      <dsp:spPr>
        <a:xfrm>
          <a:off x="0" y="3469"/>
          <a:ext cx="7772400" cy="1463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b="1" kern="1200" dirty="0" smtClean="0"/>
            <a:t>HTML FORMS</a:t>
          </a:r>
          <a:endParaRPr lang="en-US" sz="6100" kern="1200" dirty="0"/>
        </a:p>
      </dsp:txBody>
      <dsp:txXfrm>
        <a:off x="71422" y="74891"/>
        <a:ext cx="7629556" cy="13202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F5348-54DE-4BCF-B2BF-1DB63FA3823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 Form Elements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36A9C-9373-4BF4-B98A-6E05D572A40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2.1 Text box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36A9C-9373-4BF4-B98A-6E05D572A40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2.1 Text box…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C2353-99EC-48AD-94D3-8093C62C950C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Summary of the previous lecture</a:t>
          </a:r>
          <a:endParaRPr lang="en-US" sz="4400" kern="1200" dirty="0"/>
        </a:p>
      </dsp:txBody>
      <dsp:txXfrm>
        <a:off x="51517" y="95346"/>
        <a:ext cx="8126566" cy="95230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6B5BE-CC06-420B-A4FD-7573C58CB2F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Outline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389B0-D8FF-48C8-A871-114FFF74CCA1}">
      <dsp:nvSpPr>
        <dsp:cNvPr id="0" name=""/>
        <dsp:cNvSpPr/>
      </dsp:nvSpPr>
      <dsp:spPr>
        <a:xfrm>
          <a:off x="0" y="19844"/>
          <a:ext cx="8229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b="1" kern="1200" dirty="0" smtClean="0"/>
            <a:t>2.9 Submit and Reset buttons…</a:t>
          </a:r>
          <a:endParaRPr lang="en-US" sz="4600" kern="1200" dirty="0"/>
        </a:p>
      </dsp:txBody>
      <dsp:txXfrm>
        <a:off x="53859" y="73703"/>
        <a:ext cx="8121882" cy="9955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C8E9D-8C2D-4496-843D-ECF1B97CA39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HTML FORMS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389B0-D8FF-48C8-A871-114FFF74CCA1}">
      <dsp:nvSpPr>
        <dsp:cNvPr id="0" name=""/>
        <dsp:cNvSpPr/>
      </dsp:nvSpPr>
      <dsp:spPr>
        <a:xfrm>
          <a:off x="0" y="19844"/>
          <a:ext cx="8229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b="1" kern="1200" dirty="0" smtClean="0"/>
            <a:t>2.9 Submit and Reset buttons…</a:t>
          </a:r>
          <a:endParaRPr lang="en-US" sz="4600" kern="1200" dirty="0"/>
        </a:p>
      </dsp:txBody>
      <dsp:txXfrm>
        <a:off x="53859" y="73703"/>
        <a:ext cx="8121882" cy="9955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F4E57-2CBC-44A4-B18D-1F6BE0E62677}">
      <dsp:nvSpPr>
        <dsp:cNvPr id="0" name=""/>
        <dsp:cNvSpPr/>
      </dsp:nvSpPr>
      <dsp:spPr>
        <a:xfrm>
          <a:off x="0" y="9975"/>
          <a:ext cx="7162800" cy="1199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b="1" kern="1200" dirty="0" smtClean="0"/>
            <a:t>1. HTML FORMS…</a:t>
          </a:r>
          <a:endParaRPr lang="en-US" sz="5000" kern="1200" dirty="0"/>
        </a:p>
      </dsp:txBody>
      <dsp:txXfrm>
        <a:off x="58543" y="68518"/>
        <a:ext cx="7045714" cy="10821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5D378-EC04-4399-8A51-619ABBA05C4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HTML FORMS…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FC5B4-F135-48DB-A2D0-32AE94FD272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HTML FORMS…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FC5B4-F135-48DB-A2D0-32AE94FD272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HTML FORMS…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FC5B4-F135-48DB-A2D0-32AE94FD272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HTML FORMS…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93511-4BA4-4AE3-B9A1-877A42989845}" type="datetimeFigureOut">
              <a:rPr lang="en-US" smtClean="0"/>
              <a:pPr/>
              <a:t>02/02/2016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C1F96-995C-4FD4-BECB-5560797BC4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54596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85B-0056-46C4-AE8C-ACCDB1ADE2D0}" type="datetimeFigureOut">
              <a:rPr lang="en-US" smtClean="0"/>
              <a:pPr/>
              <a:t>02/02/2016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E562A-E328-4735-ADD3-C96F1B8E0A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46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CIIT-Human Computer Interaction-CSC456-Fall-2015-Mr. Tehseen Riaz Abbasi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964C9-6C37-4060-8613-7D2859285A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0997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Department of Computer Science, CIIT Islamabad.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0898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Science, CIIT Islamabad.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643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BBA1-4FDC-41CA-BFDC-E14A198AFC97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75D-CE6C-447B-BFAC-28C697F7A98E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3FF1-389E-4E9F-969F-13791DD0B098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0B6-2AB9-49DA-B35D-897A2F7B8CB9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7AF-1A2D-478C-941D-FA417EE73303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CA29-E996-4864-87A7-FAA2E40B0D8E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8E0E-2B81-4243-846E-43E592EC1E68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Science,CIIT,Islamabad,Pakistan.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BF15-C6D6-496B-9DB8-321FDA8D0972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B25-7CA7-46FE-89F5-1D8AE77CFDB8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Science,CIIT,Islamabad,Pakistan.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6B23-86EF-4FD4-AE82-B684C392B397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DF03-C59C-4CA6-9176-7C514E2BDCF4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8702-6942-4529-BA54-65A28506B020}" type="datetime1">
              <a:rPr lang="en-US" smtClean="0"/>
              <a:pPr/>
              <a:t>02/02/2016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Computer Science,CIIT,Islamabad,Pakistan.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diagramLayout" Target="../diagrams/layout10.xml"/><Relationship Id="rId7" Type="http://schemas.openxmlformats.org/officeDocument/2006/relationships/hyperlink" Target="../protocol/get.htm" TargetMode="Externa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../protocol/post.htm" TargetMode="Externa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microsoft.com/office/2007/relationships/diagramDrawing" Target="../diagrams/drawing12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microsoft.com/office/2007/relationships/diagramDrawing" Target="../diagrams/drawing13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microsoft.com/office/2007/relationships/diagramDrawing" Target="../diagrams/drawing15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microsoft.com/office/2007/relationships/diagramDrawing" Target="../diagrams/drawing16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7" Type="http://schemas.microsoft.com/office/2007/relationships/diagramDrawing" Target="../diagrams/drawing18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7" Type="http://schemas.microsoft.com/office/2007/relationships/diagramDrawing" Target="../diagrams/drawing19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7" Type="http://schemas.microsoft.com/office/2007/relationships/diagramDrawing" Target="../diagrams/drawing21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7" Type="http://schemas.microsoft.com/office/2007/relationships/diagramDrawing" Target="../diagrams/drawing22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7" Type="http://schemas.microsoft.com/office/2007/relationships/diagramDrawing" Target="../diagrams/drawing24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7" Type="http://schemas.microsoft.com/office/2007/relationships/diagramDrawing" Target="../diagrams/drawing25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7" Type="http://schemas.microsoft.com/office/2007/relationships/diagramDrawing" Target="../diagrams/drawing27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7" Type="http://schemas.microsoft.com/office/2007/relationships/diagramDrawing" Target="../diagrams/drawing28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7" Type="http://schemas.microsoft.com/office/2007/relationships/diagramDrawing" Target="../diagrams/drawing30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7" Type="http://schemas.microsoft.com/office/2007/relationships/diagramDrawing" Target="../diagrams/drawing31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7" Type="http://schemas.microsoft.com/office/2007/relationships/diagramDrawing" Target="../diagrams/drawing33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7" Type="http://schemas.microsoft.com/office/2007/relationships/diagramDrawing" Target="../diagrams/drawing34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7" Type="http://schemas.microsoft.com/office/2007/relationships/diagramDrawing" Target="../diagrams/drawing36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7.xml"/><Relationship Id="rId3" Type="http://schemas.openxmlformats.org/officeDocument/2006/relationships/diagramLayout" Target="../diagrams/layout43.xml"/><Relationship Id="rId7" Type="http://schemas.openxmlformats.org/officeDocument/2006/relationships/image" Target="../media/image21.png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5.xml"/><Relationship Id="rId7" Type="http://schemas.microsoft.com/office/2007/relationships/diagramDrawing" Target="../diagrams/drawing39.xml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7" Type="http://schemas.microsoft.com/office/2007/relationships/diagramDrawing" Target="../diagrams/drawing40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7.xml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7.xml"/><Relationship Id="rId4" Type="http://schemas.openxmlformats.org/officeDocument/2006/relationships/diagramQuickStyle" Target="../diagrams/quickStyl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8.xml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8.xml"/><Relationship Id="rId4" Type="http://schemas.openxmlformats.org/officeDocument/2006/relationships/diagramQuickStyle" Target="../diagrams/quickStyl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9.xml"/><Relationship Id="rId2" Type="http://schemas.openxmlformats.org/officeDocument/2006/relationships/diagramData" Target="../diagrams/data4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9.xml"/><Relationship Id="rId4" Type="http://schemas.openxmlformats.org/officeDocument/2006/relationships/diagramQuickStyle" Target="../diagrams/quickStyle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0.xml"/><Relationship Id="rId2" Type="http://schemas.openxmlformats.org/officeDocument/2006/relationships/diagramData" Target="../diagrams/data5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0.xml"/><Relationship Id="rId4" Type="http://schemas.openxmlformats.org/officeDocument/2006/relationships/diagramQuickStyle" Target="../diagrams/quickStyl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diagramColors" Target="../diagrams/colors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microsoft.com/office/2007/relationships/diagramDrawing" Target="../diagrams/drawin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bismillah arabic images"/>
          <p:cNvSpPr>
            <a:spLocks noChangeAspect="1" noChangeArrowheads="1"/>
          </p:cNvSpPr>
          <p:nvPr/>
        </p:nvSpPr>
        <p:spPr bwMode="auto">
          <a:xfrm>
            <a:off x="155578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5255" tIns="52627" rIns="105255" bIns="52627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337"/>
            <a:ext cx="6858000" cy="47926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74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38935944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&lt;form&gt;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tag is used to start a form</a:t>
            </a:r>
          </a:p>
          <a:p>
            <a:pPr>
              <a:lnSpc>
                <a:spcPct val="80000"/>
              </a:lnSpc>
            </a:pP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&lt;/form&gt;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tag is used to end a form</a:t>
            </a:r>
          </a:p>
          <a:p>
            <a:pPr>
              <a:lnSpc>
                <a:spcPct val="80000"/>
              </a:lnSpc>
            </a:pP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Between &lt;form&gt; and &lt;/form&gt;, </a:t>
            </a: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form elements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are placed</a:t>
            </a:r>
          </a:p>
          <a:p>
            <a:pPr>
              <a:lnSpc>
                <a:spcPct val="80000"/>
              </a:lnSpc>
            </a:pP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We can declare a form as:</a:t>
            </a:r>
            <a:endParaRPr lang="en-US" sz="3000" b="1" dirty="0">
              <a:latin typeface="Calibri" pitchFamily="34" charset="0"/>
              <a:cs typeface="Calibri" pitchFamily="34" charset="0"/>
            </a:endParaRPr>
          </a:p>
          <a:p>
            <a:pPr marL="0" lvl="1" indent="0">
              <a:lnSpc>
                <a:spcPct val="80000"/>
              </a:lnSpc>
              <a:buNone/>
            </a:pP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&lt;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form attributes&gt;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US" sz="3000" b="1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	form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elements and layout tags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&lt;/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form</a:t>
            </a: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pPr marL="57150" indent="-457200">
              <a:lnSpc>
                <a:spcPct val="80000"/>
              </a:lnSpc>
            </a:pPr>
            <a:r>
              <a:rPr lang="en-US" sz="3400" b="1" dirty="0">
                <a:latin typeface="Calibri" pitchFamily="34" charset="0"/>
                <a:cs typeface="Calibri" pitchFamily="34" charset="0"/>
              </a:rPr>
              <a:t>A single page can include several </a:t>
            </a:r>
            <a:r>
              <a:rPr lang="en-US" sz="3400" b="1" dirty="0" smtClean="0">
                <a:latin typeface="Calibri" pitchFamily="34" charset="0"/>
                <a:cs typeface="Calibri" pitchFamily="34" charset="0"/>
              </a:rPr>
              <a:t>different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400" b="1" dirty="0" smtClean="0">
                <a:latin typeface="Calibri" pitchFamily="34" charset="0"/>
                <a:cs typeface="Calibri" pitchFamily="34" charset="0"/>
              </a:rPr>
              <a:t>   forms</a:t>
            </a:r>
            <a:r>
              <a:rPr lang="en-US" sz="3400" b="1" dirty="0">
                <a:latin typeface="Calibri" pitchFamily="34" charset="0"/>
                <a:cs typeface="Calibri" pitchFamily="34" charset="0"/>
              </a:rPr>
              <a:t>, but you cannot nest one form </a:t>
            </a:r>
            <a:r>
              <a:rPr lang="en-US" sz="3400" b="1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400" b="1" dirty="0" smtClean="0">
                <a:latin typeface="Calibri" pitchFamily="34" charset="0"/>
                <a:cs typeface="Calibri" pitchFamily="34" charset="0"/>
              </a:rPr>
              <a:t>   inside another</a:t>
            </a:r>
            <a:endParaRPr lang="en-US" sz="3400" b="1" dirty="0">
              <a:latin typeface="Calibri" pitchFamily="34" charset="0"/>
              <a:cs typeface="Calibri" pitchFamily="34" charset="0"/>
            </a:endParaRPr>
          </a:p>
          <a:p>
            <a:pPr marL="0" lvl="1" indent="0">
              <a:lnSpc>
                <a:spcPct val="80000"/>
              </a:lnSpc>
              <a:buNone/>
            </a:pPr>
            <a:endParaRPr lang="en-US" sz="30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97156136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b="1" dirty="0" smtClean="0">
                <a:latin typeface="Calibri" pitchFamily="34" charset="0"/>
                <a:cs typeface="Calibri" pitchFamily="34" charset="0"/>
              </a:rPr>
              <a:t>Common Form Attributes:</a:t>
            </a:r>
          </a:p>
          <a:p>
            <a:pPr>
              <a:lnSpc>
                <a:spcPct val="90000"/>
              </a:lnSpc>
            </a:pPr>
            <a:r>
              <a:rPr lang="en-AU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action </a:t>
            </a:r>
            <a:r>
              <a:rPr lang="en-AU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- </a:t>
            </a:r>
            <a:r>
              <a:rPr lang="en-AU" sz="3000" b="1" dirty="0">
                <a:latin typeface="Calibri" pitchFamily="34" charset="0"/>
                <a:cs typeface="Calibri" pitchFamily="34" charset="0"/>
              </a:rPr>
              <a:t>gives the URL of the application that is to receive and process the forms data</a:t>
            </a:r>
          </a:p>
          <a:p>
            <a:pPr>
              <a:lnSpc>
                <a:spcPct val="90000"/>
              </a:lnSpc>
            </a:pPr>
            <a:r>
              <a:rPr lang="en-AU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method </a:t>
            </a:r>
            <a:r>
              <a:rPr lang="en-AU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- </a:t>
            </a:r>
            <a:r>
              <a:rPr lang="en-AU" sz="3000" b="1" dirty="0">
                <a:latin typeface="Calibri" pitchFamily="34" charset="0"/>
                <a:cs typeface="Calibri" pitchFamily="34" charset="0"/>
              </a:rPr>
              <a:t>sets the HTTP method that the browser uses to send the form's data to the server for processing; Either </a:t>
            </a:r>
            <a:r>
              <a:rPr lang="en-AU" sz="3000" b="1" dirty="0">
                <a:latin typeface="Calibri" pitchFamily="34" charset="0"/>
                <a:cs typeface="Calibri" pitchFamily="34" charset="0"/>
                <a:hlinkClick r:id="rId6" action="ppaction://hlinkfile"/>
              </a:rPr>
              <a:t>POST</a:t>
            </a:r>
            <a:r>
              <a:rPr lang="en-AU" sz="3000" b="1" dirty="0">
                <a:latin typeface="Calibri" pitchFamily="34" charset="0"/>
                <a:cs typeface="Calibri" pitchFamily="34" charset="0"/>
              </a:rPr>
              <a:t> or </a:t>
            </a:r>
            <a:r>
              <a:rPr lang="en-AU" sz="3000" b="1" dirty="0" smtClean="0">
                <a:latin typeface="Calibri" pitchFamily="34" charset="0"/>
                <a:cs typeface="Calibri" pitchFamily="34" charset="0"/>
                <a:hlinkClick r:id="rId7" action="ppaction://hlinkfile"/>
              </a:rPr>
              <a:t>GET</a:t>
            </a:r>
            <a:endParaRPr lang="en-AU" sz="3000" b="1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AU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name – </a:t>
            </a:r>
            <a:r>
              <a:rPr lang="en-AU" sz="3000" b="1" dirty="0">
                <a:latin typeface="Calibri" pitchFamily="34" charset="0"/>
                <a:cs typeface="Calibri" pitchFamily="34" charset="0"/>
              </a:rPr>
              <a:t>name of the form</a:t>
            </a:r>
            <a:endParaRPr lang="en-US" sz="3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97156136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When to Use GET?</a:t>
            </a:r>
          </a:p>
          <a:p>
            <a:r>
              <a:rPr lang="en-US" b="1" dirty="0" smtClean="0"/>
              <a:t>You can use GET (the default method):</a:t>
            </a:r>
          </a:p>
          <a:p>
            <a:r>
              <a:rPr lang="en-US" b="1" dirty="0" smtClean="0"/>
              <a:t>If the form submission is passive </a:t>
            </a:r>
            <a:r>
              <a:rPr lang="en-US" dirty="0" smtClean="0"/>
              <a:t>(like a search engine query), and without sensitive information.</a:t>
            </a:r>
          </a:p>
          <a:p>
            <a:r>
              <a:rPr lang="en-US" b="1" dirty="0" smtClean="0"/>
              <a:t>When you use GET, </a:t>
            </a:r>
            <a:r>
              <a:rPr lang="en-US" dirty="0" smtClean="0"/>
              <a:t>the form data will be visible in the page address.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97156136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When to Use POST?</a:t>
            </a:r>
          </a:p>
          <a:p>
            <a:r>
              <a:rPr lang="en-US" dirty="0" smtClean="0"/>
              <a:t>You should use POST:</a:t>
            </a:r>
          </a:p>
          <a:p>
            <a:r>
              <a:rPr lang="en-US" b="1" dirty="0" smtClean="0"/>
              <a:t>If the form is updating data, </a:t>
            </a:r>
            <a:r>
              <a:rPr lang="en-US" dirty="0" smtClean="0"/>
              <a:t>or includes sensitive information (password).</a:t>
            </a:r>
          </a:p>
          <a:p>
            <a:r>
              <a:rPr lang="en-US" b="1" dirty="0" smtClean="0"/>
              <a:t>POST offers better </a:t>
            </a:r>
            <a:r>
              <a:rPr lang="en-US" dirty="0" smtClean="0"/>
              <a:t>security because the submitted data is not visible in the page address.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525963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GET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Requests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data from a specified resource</a:t>
            </a:r>
          </a:p>
          <a:p>
            <a:r>
              <a:rPr lang="en-US" sz="3000" b="1" dirty="0">
                <a:latin typeface="Calibri" pitchFamily="34" charset="0"/>
                <a:cs typeface="Calibri" pitchFamily="34" charset="0"/>
              </a:rPr>
              <a:t>GET requests can be cached</a:t>
            </a:r>
          </a:p>
          <a:p>
            <a:r>
              <a:rPr lang="en-US" sz="3000" b="1" dirty="0">
                <a:latin typeface="Calibri" pitchFamily="34" charset="0"/>
                <a:cs typeface="Calibri" pitchFamily="34" charset="0"/>
              </a:rPr>
              <a:t>GET requests remain in the browser history</a:t>
            </a:r>
          </a:p>
          <a:p>
            <a:r>
              <a:rPr lang="en-US" sz="3000" b="1" dirty="0">
                <a:latin typeface="Calibri" pitchFamily="34" charset="0"/>
                <a:cs typeface="Calibri" pitchFamily="34" charset="0"/>
              </a:rPr>
              <a:t>GET requests can be bookmarked</a:t>
            </a:r>
          </a:p>
          <a:p>
            <a:r>
              <a:rPr lang="en-US" sz="3000" b="1" dirty="0">
                <a:latin typeface="Calibri" pitchFamily="34" charset="0"/>
                <a:cs typeface="Calibri" pitchFamily="34" charset="0"/>
              </a:rPr>
              <a:t>GET requests should never be used when dealing with sensitive data</a:t>
            </a:r>
          </a:p>
          <a:p>
            <a:r>
              <a:rPr lang="en-US" sz="3000" b="1" dirty="0">
                <a:latin typeface="Calibri" pitchFamily="34" charset="0"/>
                <a:cs typeface="Calibri" pitchFamily="34" charset="0"/>
              </a:rPr>
              <a:t>GET requests have length restrictions</a:t>
            </a:r>
          </a:p>
          <a:p>
            <a:r>
              <a:rPr lang="en-US" sz="3000" b="1" dirty="0">
                <a:latin typeface="Calibri" pitchFamily="34" charset="0"/>
                <a:cs typeface="Calibri" pitchFamily="34" charset="0"/>
              </a:rPr>
              <a:t>GET requests should be used only to retrieve data</a:t>
            </a:r>
          </a:p>
          <a:p>
            <a:pPr marL="0" indent="0">
              <a:buNone/>
            </a:pPr>
            <a:endParaRPr lang="en-US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172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POST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 </a:t>
            </a:r>
            <a:endParaRPr lang="en-US" sz="30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Submits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data to be processed to a specified resource</a:t>
            </a: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POST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requests are never cached</a:t>
            </a:r>
          </a:p>
          <a:p>
            <a:r>
              <a:rPr lang="en-US" sz="3000" b="1" dirty="0">
                <a:latin typeface="Calibri" pitchFamily="34" charset="0"/>
                <a:cs typeface="Calibri" pitchFamily="34" charset="0"/>
              </a:rPr>
              <a:t>POST requests do not remain in the browser history</a:t>
            </a:r>
          </a:p>
          <a:p>
            <a:r>
              <a:rPr lang="en-US" sz="3000" b="1" dirty="0">
                <a:latin typeface="Calibri" pitchFamily="34" charset="0"/>
                <a:cs typeface="Calibri" pitchFamily="34" charset="0"/>
              </a:rPr>
              <a:t>POST requests cannot be bookmarked</a:t>
            </a:r>
          </a:p>
          <a:p>
            <a:r>
              <a:rPr lang="en-US" sz="3000" b="1" dirty="0">
                <a:latin typeface="Calibri" pitchFamily="34" charset="0"/>
                <a:cs typeface="Calibri" pitchFamily="34" charset="0"/>
              </a:rPr>
              <a:t>POST requests have no restrictions on data length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801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Textbox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 Password Field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Hidden Field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Checkbox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Radio Button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Text Area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Select List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Submit Button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Reset Button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INPUT   TYPE=“TEXT”  &gt;</a:t>
            </a:r>
          </a:p>
          <a:p>
            <a:pPr lvl="1"/>
            <a:r>
              <a:rPr lang="en-US" sz="2600" b="1" dirty="0">
                <a:latin typeface="Calibri" pitchFamily="34" charset="0"/>
                <a:cs typeface="Calibri" pitchFamily="34" charset="0"/>
              </a:rPr>
              <a:t>NAME</a:t>
            </a:r>
          </a:p>
          <a:p>
            <a:pPr lvl="1"/>
            <a:r>
              <a:rPr lang="en-US" sz="2600" b="1" dirty="0">
                <a:latin typeface="Calibri" pitchFamily="34" charset="0"/>
                <a:cs typeface="Calibri" pitchFamily="34" charset="0"/>
              </a:rPr>
              <a:t>SIZE</a:t>
            </a:r>
          </a:p>
          <a:p>
            <a:pPr lvl="1"/>
            <a:r>
              <a:rPr lang="en-US" sz="2600" b="1" dirty="0">
                <a:latin typeface="Calibri" pitchFamily="34" charset="0"/>
                <a:cs typeface="Calibri" pitchFamily="34" charset="0"/>
              </a:rPr>
              <a:t>VALUE</a:t>
            </a:r>
          </a:p>
          <a:p>
            <a:pPr lvl="1"/>
            <a:r>
              <a:rPr lang="en-US" sz="2600" b="1" dirty="0">
                <a:latin typeface="Calibri" pitchFamily="34" charset="0"/>
                <a:cs typeface="Calibri" pitchFamily="34" charset="0"/>
              </a:rPr>
              <a:t>MAXLENGTH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&lt;INPUT  TYPE=“TEXT”  NAME=NAME   SIZE=30  VALUE=“ALI”  MAXLENGTH=15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buNone/>
            </a:pPr>
            <a:endParaRPr lang="en-US" sz="24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24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&lt;input type="submit"&gt;</a:t>
            </a:r>
            <a:r>
              <a:rPr lang="en-US" sz="2800" dirty="0" smtClean="0"/>
              <a:t> defines a button for </a:t>
            </a:r>
            <a:r>
              <a:rPr lang="en-US" sz="2800" b="1" dirty="0" smtClean="0"/>
              <a:t>submitting</a:t>
            </a:r>
            <a:r>
              <a:rPr lang="en-US" sz="2800" dirty="0" smtClean="0"/>
              <a:t> a form to a </a:t>
            </a:r>
            <a:r>
              <a:rPr lang="en-US" sz="2800" b="1" dirty="0" smtClean="0"/>
              <a:t>form-handler</a:t>
            </a:r>
            <a:r>
              <a:rPr lang="en-US" sz="2800" dirty="0" smtClean="0"/>
              <a:t>.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The form-handler </a:t>
            </a:r>
            <a:r>
              <a:rPr lang="en-US" sz="2800" dirty="0" smtClean="0"/>
              <a:t>is typically a server page with a script for processing input data.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77765524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Content Placeholder 8" descr="formelement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11" name="Straight Arrow Connector 10"/>
          <p:cNvCxnSpPr/>
          <p:nvPr/>
        </p:nvCxnSpPr>
        <p:spPr>
          <a:xfrm flipH="1">
            <a:off x="1447800" y="3962400"/>
            <a:ext cx="990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90800" y="3810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Start of the form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133600" y="4419600"/>
            <a:ext cx="5715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38400" y="5257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label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257800" y="4419600"/>
            <a:ext cx="9144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19800" y="525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 box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50704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221533920"/>
              </p:ext>
            </p:extLst>
          </p:nvPr>
        </p:nvGraphicFramePr>
        <p:xfrm>
          <a:off x="609600" y="1752600"/>
          <a:ext cx="8015748" cy="221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44587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04860372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 descr="HTML FOrms - Google Chrom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461656"/>
            <a:ext cx="8917242" cy="48006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2819400" y="3150178"/>
            <a:ext cx="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257800" y="3200400"/>
            <a:ext cx="0" cy="6615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019800" y="3048000"/>
            <a:ext cx="11430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38400" y="395073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label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890655" y="386195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 box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162800" y="3581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1650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INPUT   TYPE=“PASSWORD</a:t>
            </a: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”&gt; </a:t>
            </a:r>
            <a:endParaRPr lang="en-US" sz="3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600" b="1" dirty="0">
                <a:latin typeface="Calibri" pitchFamily="34" charset="0"/>
                <a:cs typeface="Calibri" pitchFamily="34" charset="0"/>
              </a:rPr>
              <a:t>NAME</a:t>
            </a:r>
          </a:p>
          <a:p>
            <a:pPr lvl="1"/>
            <a:r>
              <a:rPr lang="en-US" sz="2600" b="1" dirty="0">
                <a:latin typeface="Calibri" pitchFamily="34" charset="0"/>
                <a:cs typeface="Calibri" pitchFamily="34" charset="0"/>
              </a:rPr>
              <a:t>SIZE</a:t>
            </a:r>
          </a:p>
          <a:p>
            <a:pPr lvl="1"/>
            <a:r>
              <a:rPr lang="en-US" sz="2600" b="1" dirty="0">
                <a:latin typeface="Calibri" pitchFamily="34" charset="0"/>
                <a:cs typeface="Calibri" pitchFamily="34" charset="0"/>
              </a:rPr>
              <a:t>VALUE</a:t>
            </a:r>
          </a:p>
          <a:p>
            <a:pPr lvl="1"/>
            <a:r>
              <a:rPr lang="en-US" sz="2600" b="1" dirty="0">
                <a:latin typeface="Calibri" pitchFamily="34" charset="0"/>
                <a:cs typeface="Calibri" pitchFamily="34" charset="0"/>
              </a:rPr>
              <a:t>MAXLENGTH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&lt;INPUT  TYPE=“PASSWORD”  NAME=NAME   SIZE=30  VALUE=“ALI”  MAXLENGTH=15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buFont typeface="Arial" pitchFamily="34" charset="0"/>
              <a:buNone/>
            </a:pPr>
            <a:endParaRPr lang="en-US" sz="20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800" b="1" dirty="0" smtClean="0"/>
              <a:t>Note: The characters in a password field are masked (shown as asterisks or circles).</a:t>
            </a:r>
            <a:endParaRPr lang="en-US" sz="2800" b="1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9754947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Content Placeholder 3" descr="formelement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7086600" y="4572000"/>
            <a:ext cx="381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77000" y="5029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 is password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5959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66362041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Content Placeholder 3" descr="HTML FOrms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5257800" y="3429000"/>
            <a:ext cx="11430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4114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Typed characters are hidden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5959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INPUT   TYPE=“HIDDEN</a:t>
            </a: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”&gt;</a:t>
            </a:r>
          </a:p>
          <a:p>
            <a:pPr lvl="1"/>
            <a:r>
              <a:rPr lang="en-US" sz="2600" b="1" dirty="0">
                <a:latin typeface="Calibri" pitchFamily="34" charset="0"/>
                <a:cs typeface="Calibri" pitchFamily="34" charset="0"/>
              </a:rPr>
              <a:t>NAME</a:t>
            </a:r>
          </a:p>
          <a:p>
            <a:pPr lvl="1"/>
            <a:r>
              <a:rPr lang="en-US" sz="2600" b="1" dirty="0">
                <a:latin typeface="Calibri" pitchFamily="34" charset="0"/>
                <a:cs typeface="Calibri" pitchFamily="34" charset="0"/>
              </a:rPr>
              <a:t>VALUE</a:t>
            </a:r>
          </a:p>
          <a:p>
            <a:pPr>
              <a:buFont typeface="Arial" pitchFamily="34" charset="0"/>
              <a:buNone/>
            </a:pPr>
            <a:endParaRPr lang="en-US" sz="30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&lt;INPUT  TYPE=“HIDDEN”  NAME=NAME  VALUE=“ALI” 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67951442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Content Placeholder 3" descr="formelement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743200" y="4800600"/>
            <a:ext cx="7620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24200" y="5334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 is hidden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29333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97958584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Content Placeholder 3" descr="HTML FOrms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5334000" y="3962400"/>
            <a:ext cx="2286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29200" y="4648200"/>
            <a:ext cx="2895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Hidden field is not visible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29333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accent2"/>
              </a:buClr>
              <a:buFont typeface="Arial" pitchFamily="34" charset="0"/>
              <a:buNone/>
            </a:pPr>
            <a:r>
              <a:rPr lang="en-US" sz="30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INPUT   TYPE=“CHECKBOX”&gt;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</a:pPr>
            <a:r>
              <a:rPr lang="en-US" sz="2600" b="1" dirty="0">
                <a:latin typeface="Calibri" pitchFamily="34" charset="0"/>
                <a:cs typeface="Calibri" pitchFamily="34" charset="0"/>
              </a:rPr>
              <a:t>CHECKED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</a:pPr>
            <a:r>
              <a:rPr lang="en-US" sz="2600" b="1" dirty="0">
                <a:latin typeface="Calibri" pitchFamily="34" charset="0"/>
                <a:cs typeface="Calibri" pitchFamily="34" charset="0"/>
              </a:rPr>
              <a:t>NAME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</a:pPr>
            <a:r>
              <a:rPr lang="en-US" sz="2600" b="1" dirty="0">
                <a:latin typeface="Calibri" pitchFamily="34" charset="0"/>
                <a:cs typeface="Calibri" pitchFamily="34" charset="0"/>
              </a:rPr>
              <a:t>VALUE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&lt;INPUT  TYPE=“CHECKBOX” NAME=“CHECK” VALUE=“ CHECKED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”&gt;</a:t>
            </a:r>
          </a:p>
          <a:p>
            <a:pPr>
              <a:buFont typeface="Arial" pitchFamily="34" charset="0"/>
              <a:buNone/>
            </a:pPr>
            <a:endParaRPr lang="en-US" sz="20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800" b="1" dirty="0" smtClean="0"/>
              <a:t>Checkboxes let a user select ZERO or MORE options of a limited number of choices.</a:t>
            </a:r>
            <a:endParaRPr lang="en-US" sz="2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58514658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1" name="Content Placeholder 10" descr="formelement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4630585"/>
          </a:xfrm>
        </p:spPr>
      </p:pic>
      <p:cxnSp>
        <p:nvCxnSpPr>
          <p:cNvPr id="13" name="Straight Arrow Connector 12"/>
          <p:cNvCxnSpPr/>
          <p:nvPr/>
        </p:nvCxnSpPr>
        <p:spPr>
          <a:xfrm flipH="1">
            <a:off x="4800600" y="3276600"/>
            <a:ext cx="1371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00800" y="3124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label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62000" y="3886200"/>
            <a:ext cx="20574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90800" y="5105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option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581400" y="3733800"/>
            <a:ext cx="12192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72000" y="4749923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</a:t>
            </a:r>
            <a:endParaRPr lang="en-US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524000" y="4114800"/>
            <a:ext cx="280468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00500" y="547473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checked</a:t>
            </a:r>
            <a:endParaRPr lang="en-US" b="1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5600700" y="3886200"/>
            <a:ext cx="571500" cy="14038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19800" y="5290066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6664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3175225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" name="Content Placeholder 3" descr="HTML FOrms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V="1">
            <a:off x="2590800" y="38100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09800" y="42349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label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886200" y="4038600"/>
            <a:ext cx="1524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91000" y="4038600"/>
            <a:ext cx="2286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305300" y="4038600"/>
            <a:ext cx="8001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68436" y="49911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Options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191000" y="3962400"/>
            <a:ext cx="13716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81600" y="4800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Already checked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6664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1557955316"/>
              </p:ext>
            </p:extLst>
          </p:nvPr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INPUT   TYPE=“RADIO”&gt;</a:t>
            </a:r>
          </a:p>
          <a:p>
            <a:pPr lvl="1">
              <a:buClr>
                <a:schemeClr val="accent2"/>
              </a:buClr>
            </a:pPr>
            <a:r>
              <a:rPr lang="en-US" sz="2600" b="1" dirty="0">
                <a:latin typeface="Calibri" pitchFamily="34" charset="0"/>
                <a:cs typeface="Calibri" pitchFamily="34" charset="0"/>
              </a:rPr>
              <a:t>CHECKED</a:t>
            </a:r>
          </a:p>
          <a:p>
            <a:pPr lvl="1">
              <a:buClr>
                <a:schemeClr val="accent2"/>
              </a:buClr>
            </a:pPr>
            <a:r>
              <a:rPr lang="en-US" sz="2600" b="1" dirty="0">
                <a:latin typeface="Calibri" pitchFamily="34" charset="0"/>
                <a:cs typeface="Calibri" pitchFamily="34" charset="0"/>
              </a:rPr>
              <a:t>NAME</a:t>
            </a:r>
          </a:p>
          <a:p>
            <a:pPr lvl="1">
              <a:buClr>
                <a:schemeClr val="accent2"/>
              </a:buClr>
            </a:pPr>
            <a:r>
              <a:rPr lang="en-US" sz="2600" b="1" dirty="0">
                <a:latin typeface="Calibri" pitchFamily="34" charset="0"/>
                <a:cs typeface="Calibri" pitchFamily="34" charset="0"/>
              </a:rPr>
              <a:t>VALUE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&lt;INPUT  TYPE=“RADIO” NAME=“RADIO” VALUE=“” CHECKED&gt;MALE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&lt;INPUT  TYPE=“RADIO” NAME=“RADIO” VALUE=“” &gt;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FEMALE</a:t>
            </a:r>
          </a:p>
          <a:p>
            <a:pPr marL="0" indent="0">
              <a:buClr>
                <a:schemeClr val="accent2"/>
              </a:buClr>
              <a:buNone/>
            </a:pPr>
            <a:endParaRPr lang="en-US" sz="20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Clr>
                <a:schemeClr val="accent2"/>
              </a:buClr>
              <a:buNone/>
            </a:pPr>
            <a:endParaRPr lang="en-US" sz="20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accent2"/>
              </a:buClr>
              <a:buNone/>
            </a:pPr>
            <a:r>
              <a:rPr lang="en-US" sz="2800" b="1" dirty="0" smtClean="0"/>
              <a:t>Radio buttons let a user select ONLY ONE of a limited number of choices:</a:t>
            </a:r>
            <a:endParaRPr lang="en-US" sz="2800" b="1" dirty="0"/>
          </a:p>
          <a:p>
            <a:pPr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19891804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" name="Content Placeholder 3" descr="formelement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2057400" y="4495800"/>
            <a:ext cx="22098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53345" y="431113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label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914400" y="4953000"/>
            <a:ext cx="1600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9800" y="5562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Option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429000" y="4953000"/>
            <a:ext cx="609600" cy="7942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33800" y="574726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396345" y="4953000"/>
            <a:ext cx="699655" cy="9789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096000" y="5442466"/>
            <a:ext cx="152400" cy="4894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67400" y="59319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Same name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90883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93950478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4" name="Content Placeholder 3" descr="HTML FOrms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5257800" y="4419600"/>
            <a:ext cx="6858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00700" y="480060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Radio Button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114800" y="4419600"/>
            <a:ext cx="228600" cy="565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62300" y="498526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Already checked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90883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38533736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Drop down list:</a:t>
            </a:r>
          </a:p>
          <a:p>
            <a:pPr>
              <a:buClr>
                <a:schemeClr val="accent2"/>
              </a:buClr>
            </a:pP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Select </a:t>
            </a:r>
          </a:p>
          <a:p>
            <a:pPr lvl="1">
              <a:buClr>
                <a:schemeClr val="accent2"/>
              </a:buClr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Name, size</a:t>
            </a:r>
          </a:p>
          <a:p>
            <a:pPr>
              <a:buClr>
                <a:schemeClr val="accent2"/>
              </a:buClr>
            </a:pP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Option</a:t>
            </a:r>
            <a:endParaRPr lang="en-US" sz="2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00050" lvl="1" indent="0">
              <a:buClr>
                <a:schemeClr val="accent2"/>
              </a:buClr>
              <a:buNone/>
            </a:pPr>
            <a:endParaRPr lang="en-US" sz="16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00050" lvl="1" indent="0">
              <a:buClr>
                <a:schemeClr val="accent2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&lt;SELECT name=“name” size=“size”&gt;</a:t>
            </a:r>
            <a:endParaRPr lang="en-US" sz="16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00050" lvl="1" indent="0">
              <a:buClr>
                <a:schemeClr val="accent2"/>
              </a:buClr>
              <a:buNone/>
            </a:pP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OPTION value=“lahore”&gt;LAHORE&lt;/option&gt;</a:t>
            </a:r>
          </a:p>
          <a:p>
            <a:pPr marL="400050" lvl="1" indent="0">
              <a:buClr>
                <a:schemeClr val="accent2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&lt;OPTION value=“karachi”&gt;KARACH&lt;/option&gt;</a:t>
            </a:r>
          </a:p>
          <a:p>
            <a:pPr marL="400050" lvl="1" indent="0">
              <a:buClr>
                <a:schemeClr val="accent2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&lt;OPTION value=“islamabad”&gt;ISLAMABAD&lt;/option&gt;</a:t>
            </a:r>
            <a:endParaRPr lang="en-US" sz="16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00050" lvl="1" indent="0">
              <a:buClr>
                <a:schemeClr val="accent2"/>
              </a:buClr>
              <a:buNone/>
            </a:pP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&lt;/SELECT&gt;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15179221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Content Placeholder 3" descr="formelement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3962400" y="2743200"/>
            <a:ext cx="14478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10200" y="2514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List starts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686300" y="3276600"/>
            <a:ext cx="24003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39000" y="2971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options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905000" y="4495800"/>
            <a:ext cx="18288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57600" y="46863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 ends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74899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71986983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5791200" y="4419600"/>
            <a:ext cx="990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16782" y="4048174"/>
            <a:ext cx="241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 list with options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74899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33905056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To create scrolling select list, we use the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size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 attribute of the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&lt;select&gt;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value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 of the size attribute is the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number of options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 you want to be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visible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 at any one 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702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69481935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2" name="Content Placeholder 11" descr="formelement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14" name="Straight Arrow Connector 13"/>
          <p:cNvCxnSpPr/>
          <p:nvPr/>
        </p:nvCxnSpPr>
        <p:spPr>
          <a:xfrm flipH="1">
            <a:off x="5257800" y="3581400"/>
            <a:ext cx="7620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91200" y="3276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Size attribute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26566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69481935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Content Placeholder 7" descr="HTML FOrms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10" name="Straight Arrow Connector 9"/>
          <p:cNvCxnSpPr/>
          <p:nvPr/>
        </p:nvCxnSpPr>
        <p:spPr>
          <a:xfrm flipV="1">
            <a:off x="3429000" y="5181600"/>
            <a:ext cx="6096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38400" y="5486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Visible Options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181600" y="4800600"/>
            <a:ext cx="609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0" y="450272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Scrolling Option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26566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423679607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Text-area</a:t>
            </a:r>
          </a:p>
          <a:p>
            <a:r>
              <a:rPr lang="en-US" sz="2800" dirty="0" smtClean="0"/>
              <a:t>The </a:t>
            </a:r>
            <a:r>
              <a:rPr lang="en-US" sz="2800" b="1" dirty="0" smtClean="0"/>
              <a:t>&lt;textarea&gt;</a:t>
            </a:r>
            <a:r>
              <a:rPr lang="en-US" sz="2800" dirty="0" smtClean="0"/>
              <a:t> element defines a multi-line input field (</a:t>
            </a:r>
            <a:r>
              <a:rPr lang="en-US" sz="2800" b="1" dirty="0" smtClean="0"/>
              <a:t>a text area</a:t>
            </a:r>
            <a:r>
              <a:rPr lang="en-US" sz="2800" dirty="0" smtClean="0"/>
              <a:t>):</a:t>
            </a:r>
            <a:endParaRPr lang="en-US" sz="28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Rows</a:t>
            </a:r>
          </a:p>
          <a:p>
            <a:pPr lvl="1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Cols </a:t>
            </a:r>
          </a:p>
          <a:p>
            <a:pPr lvl="1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Name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lvl="2">
              <a:buNone/>
            </a:pP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TEXTAREA rows=“5” cols=“5”&gt;   </a:t>
            </a:r>
          </a:p>
          <a:p>
            <a:pPr lvl="2">
              <a:buNone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Default text  </a:t>
            </a:r>
          </a:p>
          <a:p>
            <a:pPr lvl="2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&lt;/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TEXTAREA&gt;</a:t>
            </a:r>
          </a:p>
          <a:p>
            <a:pPr>
              <a:buNone/>
            </a:pPr>
            <a:endParaRPr lang="en-US" sz="28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59072043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Creating tables in HTML</a:t>
            </a:r>
          </a:p>
          <a:p>
            <a:r>
              <a:rPr lang="en-US" b="1" dirty="0" smtClean="0"/>
              <a:t>Table attributes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Table level attributes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Row level attributes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Cell level attributes</a:t>
            </a:r>
          </a:p>
          <a:p>
            <a:r>
              <a:rPr lang="en-US" b="1" dirty="0" smtClean="0"/>
              <a:t>Page lay-out using tables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2901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66700130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9" name="Content Placeholder 8" descr="formelement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xmlns="" val="3693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31604122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4" name="Content Placeholder 3" descr="HTML FOrms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5867400" y="4648200"/>
            <a:ext cx="6858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24600" y="4495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 area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693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43175211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File-field</a:t>
            </a:r>
          </a:p>
          <a:p>
            <a:pPr lvl="2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&lt;input type=“file” name=“file-name”&gt;</a:t>
            </a:r>
            <a:endParaRPr lang="en-US" sz="2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28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751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01407874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4" name="Content Placeholder 3" descr="formelement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xmlns="" val="14731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53891116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4" name="Content Placeholder 3" descr="HTML FOrms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pic>
        <p:nvPicPr>
          <p:cNvPr id="8" name="Picture 7" descr="Op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2200" y="4343400"/>
            <a:ext cx="2138778" cy="211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31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Submit and Reset Buttons</a:t>
            </a: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INPUT   TYPE=“SUBMIT”  VALUE=“SAVE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&lt;INPUT   TYPE=“RESET”  VALUE=“RESET”&gt;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/>
              <a:t>&lt;input type="submit"&gt;</a:t>
            </a:r>
            <a:r>
              <a:rPr lang="en-US" dirty="0" smtClean="0"/>
              <a:t> defines a button for </a:t>
            </a:r>
            <a:r>
              <a:rPr lang="en-US" b="1" dirty="0" smtClean="0"/>
              <a:t>submitting</a:t>
            </a:r>
            <a:r>
              <a:rPr lang="en-US" dirty="0" smtClean="0"/>
              <a:t> form input to a </a:t>
            </a:r>
            <a:r>
              <a:rPr lang="en-US" b="1" dirty="0" smtClean="0"/>
              <a:t>form-handler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form-handler is typically a server page with a script for processing input data.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78707684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4" name="Content Placeholder 3" descr="formelement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2819400" y="3962400"/>
            <a:ext cx="1066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72345" y="375932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Submit button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819400" y="4724400"/>
            <a:ext cx="15240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91000" y="5073134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Reset button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8141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72500795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4" name="Content Placeholder 3" descr="HTML FOrms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>
            <a:off x="3276600" y="5715000"/>
            <a:ext cx="304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0" y="553033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Submit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410200" y="57150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43600" y="5518666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8141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409101242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HTML5 added several new input types:</a:t>
            </a:r>
          </a:p>
          <a:p>
            <a:r>
              <a:rPr lang="en-US" dirty="0" smtClean="0"/>
              <a:t>color</a:t>
            </a:r>
          </a:p>
          <a:p>
            <a:r>
              <a:rPr lang="en-US" dirty="0" smtClean="0"/>
              <a:t>date</a:t>
            </a:r>
          </a:p>
          <a:p>
            <a:r>
              <a:rPr lang="en-US" dirty="0" smtClean="0"/>
              <a:t>Datetime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smtClean="0"/>
              <a:t>month</a:t>
            </a:r>
          </a:p>
          <a:p>
            <a:r>
              <a:rPr lang="en-US" dirty="0" smtClean="0"/>
              <a:t>number</a:t>
            </a:r>
          </a:p>
          <a:p>
            <a:r>
              <a:rPr lang="en-US" dirty="0" smtClean="0"/>
              <a:t>range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tel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url</a:t>
            </a:r>
          </a:p>
          <a:p>
            <a:r>
              <a:rPr lang="en-US" dirty="0" smtClean="0"/>
              <a:t>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69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409101242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HTML5 added the following attributes for &lt;input&gt;:</a:t>
            </a:r>
          </a:p>
          <a:p>
            <a:r>
              <a:rPr lang="en-US" sz="1600" b="1" dirty="0" smtClean="0"/>
              <a:t>autocomplete</a:t>
            </a:r>
          </a:p>
          <a:p>
            <a:r>
              <a:rPr lang="en-US" sz="1800" b="1" dirty="0" smtClean="0"/>
              <a:t>autofocus</a:t>
            </a:r>
          </a:p>
          <a:p>
            <a:r>
              <a:rPr lang="en-US" sz="1800" b="1" dirty="0" smtClean="0"/>
              <a:t>form</a:t>
            </a:r>
          </a:p>
          <a:p>
            <a:r>
              <a:rPr lang="en-US" sz="1800" b="1" dirty="0" smtClean="0"/>
              <a:t>formaction</a:t>
            </a:r>
          </a:p>
          <a:p>
            <a:r>
              <a:rPr lang="en-US" sz="1800" b="1" dirty="0" smtClean="0"/>
              <a:t>formenctype</a:t>
            </a:r>
          </a:p>
          <a:p>
            <a:r>
              <a:rPr lang="en-US" sz="1800" b="1" dirty="0" smtClean="0"/>
              <a:t>formmethod</a:t>
            </a:r>
          </a:p>
          <a:p>
            <a:r>
              <a:rPr lang="en-US" sz="1800" b="1" dirty="0" smtClean="0"/>
              <a:t>formnovalidate</a:t>
            </a:r>
          </a:p>
          <a:p>
            <a:r>
              <a:rPr lang="en-US" sz="1800" b="1" dirty="0" smtClean="0"/>
              <a:t>formtarget</a:t>
            </a:r>
          </a:p>
          <a:p>
            <a:r>
              <a:rPr lang="en-US" sz="1800" b="1" dirty="0" smtClean="0"/>
              <a:t>height and width</a:t>
            </a:r>
          </a:p>
          <a:p>
            <a:r>
              <a:rPr lang="en-US" sz="1800" b="1" dirty="0" smtClean="0"/>
              <a:t>list</a:t>
            </a:r>
          </a:p>
          <a:p>
            <a:r>
              <a:rPr lang="en-US" sz="1800" b="1" dirty="0" smtClean="0"/>
              <a:t>min and max</a:t>
            </a:r>
          </a:p>
          <a:p>
            <a:r>
              <a:rPr lang="en-US" sz="1800" b="1" dirty="0" smtClean="0"/>
              <a:t>multiple</a:t>
            </a:r>
          </a:p>
          <a:p>
            <a:r>
              <a:rPr lang="en-US" sz="1800" b="1" dirty="0" smtClean="0"/>
              <a:t>pattern (regexp)</a:t>
            </a:r>
          </a:p>
          <a:p>
            <a:r>
              <a:rPr lang="en-US" sz="1800" b="1" dirty="0" smtClean="0"/>
              <a:t>placeholder</a:t>
            </a:r>
          </a:p>
          <a:p>
            <a:r>
              <a:rPr lang="en-US" sz="1800" b="1" dirty="0" smtClean="0"/>
              <a:t>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32669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45782627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HTML FORMS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HTML FORM elements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085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409101242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HTML5 added the following attributes for &lt;input&gt;:</a:t>
            </a:r>
          </a:p>
          <a:p>
            <a:r>
              <a:rPr lang="en-US" sz="2600" b="1" dirty="0" smtClean="0"/>
              <a:t>the following attributes for &lt;form&gt;:</a:t>
            </a:r>
          </a:p>
          <a:p>
            <a:r>
              <a:rPr lang="en-US" sz="2600" b="1" dirty="0" smtClean="0"/>
              <a:t>autocomplete</a:t>
            </a:r>
          </a:p>
          <a:p>
            <a:r>
              <a:rPr lang="en-US" sz="2600" b="1" dirty="0" smtClean="0"/>
              <a:t>novalidate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32669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409101242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Creating forms in HTML</a:t>
            </a:r>
          </a:p>
          <a:p>
            <a:r>
              <a:rPr lang="en-US" b="1" dirty="0" smtClean="0"/>
              <a:t>Adding </a:t>
            </a:r>
            <a:r>
              <a:rPr lang="en-US" b="1" dirty="0"/>
              <a:t>f</a:t>
            </a:r>
            <a:r>
              <a:rPr lang="en-US" b="1" dirty="0" smtClean="0"/>
              <a:t>orm elements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32669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2" y="23622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8300" b="1" u="sng" dirty="0">
                <a:latin typeface="Bookman Old Style" panose="02050604050505020204" pitchFamily="18" charset="0"/>
              </a:rPr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5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HTML forms are used to collect user input</a:t>
            </a:r>
            <a:r>
              <a:rPr lang="en-US" sz="3000" dirty="0" smtClean="0"/>
              <a:t>.</a:t>
            </a:r>
          </a:p>
          <a:p>
            <a:endParaRPr lang="en-US" sz="3000" dirty="0" smtClean="0"/>
          </a:p>
          <a:p>
            <a:r>
              <a:rPr lang="en-US" sz="3000" b="1" dirty="0" smtClean="0">
                <a:solidFill>
                  <a:srgbClr val="FF0000"/>
                </a:solidFill>
              </a:rPr>
              <a:t>HTML forms </a:t>
            </a:r>
            <a:r>
              <a:rPr lang="en-US" sz="3000" dirty="0" smtClean="0"/>
              <a:t>contain </a:t>
            </a:r>
            <a:r>
              <a:rPr lang="en-US" sz="3000" b="1" dirty="0" smtClean="0"/>
              <a:t>form elements</a:t>
            </a:r>
            <a:r>
              <a:rPr lang="en-US" sz="3000" dirty="0" smtClean="0"/>
              <a:t>.</a:t>
            </a:r>
          </a:p>
          <a:p>
            <a:endParaRPr lang="en-US" sz="3000" dirty="0" smtClean="0"/>
          </a:p>
          <a:p>
            <a:r>
              <a:rPr lang="en-US" sz="3000" b="1" dirty="0" smtClean="0">
                <a:solidFill>
                  <a:srgbClr val="FF0000"/>
                </a:solidFill>
              </a:rPr>
              <a:t>Form elements are </a:t>
            </a:r>
            <a:r>
              <a:rPr lang="en-US" sz="3000" dirty="0" smtClean="0"/>
              <a:t>different types of input elements, checkboxes, radio buttons, submit buttons, and more.</a:t>
            </a:r>
          </a:p>
          <a:p>
            <a:endParaRPr lang="en-US" sz="3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The </a:t>
            </a:r>
            <a:r>
              <a:rPr lang="en-US" sz="3000" b="1" dirty="0" smtClean="0"/>
              <a:t>&lt;form&gt;</a:t>
            </a:r>
            <a:r>
              <a:rPr lang="en-US" sz="3000" dirty="0" smtClean="0"/>
              <a:t> element defines an HTML form:</a:t>
            </a:r>
          </a:p>
          <a:p>
            <a:r>
              <a:rPr lang="en-US" sz="3000" dirty="0" smtClean="0"/>
              <a:t>&lt;form&gt;</a:t>
            </a:r>
            <a:br>
              <a:rPr lang="en-US" sz="3000" dirty="0" smtClean="0"/>
            </a:br>
            <a:r>
              <a:rPr lang="en-US" sz="3000" dirty="0" smtClean="0"/>
              <a:t>.</a:t>
            </a:r>
            <a:br>
              <a:rPr lang="en-US" sz="3000" dirty="0" smtClean="0"/>
            </a:br>
            <a:r>
              <a:rPr lang="en-US" sz="3000" i="1" dirty="0" smtClean="0"/>
              <a:t>form elements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.</a:t>
            </a:r>
            <a:br>
              <a:rPr lang="en-US" sz="3000" dirty="0" smtClean="0"/>
            </a:br>
            <a:r>
              <a:rPr lang="en-US" sz="3000" dirty="0" smtClean="0"/>
              <a:t>&lt;/form&gt;</a:t>
            </a:r>
            <a:endParaRPr lang="en-US" sz="3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AU" b="1" dirty="0">
                <a:latin typeface="Calibri" pitchFamily="34" charset="0"/>
                <a:cs typeface="Calibri" pitchFamily="34" charset="0"/>
              </a:rPr>
              <a:t>Forms provide a means of </a:t>
            </a:r>
            <a:r>
              <a:rPr lang="en-AU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submitting</a:t>
            </a:r>
            <a:r>
              <a:rPr lang="en-AU" b="1" dirty="0">
                <a:latin typeface="Calibri" pitchFamily="34" charset="0"/>
                <a:cs typeface="Calibri" pitchFamily="34" charset="0"/>
              </a:rPr>
              <a:t> information from the </a:t>
            </a:r>
            <a:r>
              <a:rPr lang="en-AU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client to the server</a:t>
            </a: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HTML supports tags for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creating forms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, however, it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does not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process the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information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Use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server-side script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to process form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information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Server-side script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runs on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Web server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and receives data from a form and uses it to perform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 set of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tasks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1000" y="2133600"/>
            <a:ext cx="1981200" cy="1143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dirty="0"/>
              <a:t>This figure shows how a Web page form interacts with a CGI script. 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590800" y="1981200"/>
          <a:ext cx="5715000" cy="4103688"/>
        </p:xfrm>
        <a:graphic>
          <a:graphicData uri="http://schemas.openxmlformats.org/presentationml/2006/ole">
            <p:oleObj spid="_x0000_s1148" name="Bitmap Image" r:id="rId3" imgW="4019048" imgH="2886478" progId="PBrush">
              <p:embed/>
            </p:oleObj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303607758"/>
              </p:ext>
            </p:extLst>
          </p:nvPr>
        </p:nvGraphicFramePr>
        <p:xfrm>
          <a:off x="1219200" y="381000"/>
          <a:ext cx="71628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1039</Words>
  <Application>Microsoft Office PowerPoint</Application>
  <PresentationFormat>On-screen Show (4:3)</PresentationFormat>
  <Paragraphs>315</Paragraphs>
  <Slides>52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Office Theme</vt:lpstr>
      <vt:lpstr>Bitmap 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THANK YOU</vt:lpstr>
    </vt:vector>
  </TitlesOfParts>
  <Company>library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 (Lecture 4)</dc:title>
  <dc:creator>basharat</dc:creator>
  <cp:lastModifiedBy>NTS</cp:lastModifiedBy>
  <cp:revision>177</cp:revision>
  <dcterms:created xsi:type="dcterms:W3CDTF">2013-09-11T05:33:05Z</dcterms:created>
  <dcterms:modified xsi:type="dcterms:W3CDTF">2016-02-02T17:57:21Z</dcterms:modified>
</cp:coreProperties>
</file>