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71" r:id="rId9"/>
    <p:sldId id="267" r:id="rId10"/>
    <p:sldId id="268" r:id="rId11"/>
    <p:sldId id="262" r:id="rId12"/>
    <p:sldId id="270" r:id="rId13"/>
    <p:sldId id="264" r:id="rId14"/>
    <p:sldId id="26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18C77-BD1C-4EE4-A4AE-93B300EFBDB5}" v="20" dt="2022-03-30T22:36:1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ar Patkar" userId="dea28d49ea53da6a" providerId="LiveId" clId="{1D218C77-BD1C-4EE4-A4AE-93B300EFBDB5}"/>
    <pc:docChg chg="undo custSel addSld delSld modSld sldOrd">
      <pc:chgData name="Mandar Patkar" userId="dea28d49ea53da6a" providerId="LiveId" clId="{1D218C77-BD1C-4EE4-A4AE-93B300EFBDB5}" dt="2022-03-30T22:37:23.310" v="2448" actId="26606"/>
      <pc:docMkLst>
        <pc:docMk/>
      </pc:docMkLst>
      <pc:sldChg chg="modSp mod">
        <pc:chgData name="Mandar Patkar" userId="dea28d49ea53da6a" providerId="LiveId" clId="{1D218C77-BD1C-4EE4-A4AE-93B300EFBDB5}" dt="2022-03-30T10:57:05.771" v="48" actId="27636"/>
        <pc:sldMkLst>
          <pc:docMk/>
          <pc:sldMk cId="597975319" sldId="260"/>
        </pc:sldMkLst>
        <pc:spChg chg="mod">
          <ac:chgData name="Mandar Patkar" userId="dea28d49ea53da6a" providerId="LiveId" clId="{1D218C77-BD1C-4EE4-A4AE-93B300EFBDB5}" dt="2022-03-30T10:57:05.771" v="48" actId="27636"/>
          <ac:spMkLst>
            <pc:docMk/>
            <pc:sldMk cId="597975319" sldId="260"/>
            <ac:spMk id="3" creationId="{D7793CE5-96AA-420E-8501-7B57B6D7E4FA}"/>
          </ac:spMkLst>
        </pc:spChg>
      </pc:sldChg>
      <pc:sldChg chg="modSp mod ord">
        <pc:chgData name="Mandar Patkar" userId="dea28d49ea53da6a" providerId="LiveId" clId="{1D218C77-BD1C-4EE4-A4AE-93B300EFBDB5}" dt="2022-03-30T15:27:10.740" v="1708" actId="20577"/>
        <pc:sldMkLst>
          <pc:docMk/>
          <pc:sldMk cId="677244199" sldId="262"/>
        </pc:sldMkLst>
        <pc:spChg chg="mod">
          <ac:chgData name="Mandar Patkar" userId="dea28d49ea53da6a" providerId="LiveId" clId="{1D218C77-BD1C-4EE4-A4AE-93B300EFBDB5}" dt="2022-03-30T15:27:10.740" v="1708" actId="20577"/>
          <ac:spMkLst>
            <pc:docMk/>
            <pc:sldMk cId="677244199" sldId="262"/>
            <ac:spMk id="2" creationId="{47920A6F-DF6A-4AD5-92F1-C8072DDD22E8}"/>
          </ac:spMkLst>
        </pc:spChg>
      </pc:sldChg>
      <pc:sldChg chg="addSp delSp modSp mod setBg">
        <pc:chgData name="Mandar Patkar" userId="dea28d49ea53da6a" providerId="LiveId" clId="{1D218C77-BD1C-4EE4-A4AE-93B300EFBDB5}" dt="2022-03-30T22:37:23.310" v="2448" actId="26606"/>
        <pc:sldMkLst>
          <pc:docMk/>
          <pc:sldMk cId="2147973648" sldId="264"/>
        </pc:sldMkLst>
        <pc:spChg chg="mod">
          <ac:chgData name="Mandar Patkar" userId="dea28d49ea53da6a" providerId="LiveId" clId="{1D218C77-BD1C-4EE4-A4AE-93B300EFBDB5}" dt="2022-03-30T22:37:23.310" v="2448" actId="26606"/>
          <ac:spMkLst>
            <pc:docMk/>
            <pc:sldMk cId="2147973648" sldId="264"/>
            <ac:spMk id="2" creationId="{54FB1620-85FB-4E98-8093-556B659F5066}"/>
          </ac:spMkLst>
        </pc:spChg>
        <pc:spChg chg="mod ord">
          <ac:chgData name="Mandar Patkar" userId="dea28d49ea53da6a" providerId="LiveId" clId="{1D218C77-BD1C-4EE4-A4AE-93B300EFBDB5}" dt="2022-03-30T22:37:23.310" v="2448" actId="26606"/>
          <ac:spMkLst>
            <pc:docMk/>
            <pc:sldMk cId="2147973648" sldId="264"/>
            <ac:spMk id="3" creationId="{4C4DA684-6168-4925-93FE-FA30EBB0FC3C}"/>
          </ac:spMkLst>
        </pc:spChg>
        <pc:spChg chg="add del">
          <ac:chgData name="Mandar Patkar" userId="dea28d49ea53da6a" providerId="LiveId" clId="{1D218C77-BD1C-4EE4-A4AE-93B300EFBDB5}" dt="2022-03-30T22:37:16.855" v="2445" actId="26606"/>
          <ac:spMkLst>
            <pc:docMk/>
            <pc:sldMk cId="2147973648" sldId="264"/>
            <ac:spMk id="72" creationId="{2C9A9DA9-7DC8-488B-A882-123947B0F3D9}"/>
          </ac:spMkLst>
        </pc:spChg>
        <pc:spChg chg="add del">
          <ac:chgData name="Mandar Patkar" userId="dea28d49ea53da6a" providerId="LiveId" clId="{1D218C77-BD1C-4EE4-A4AE-93B300EFBDB5}" dt="2022-03-30T22:37:16.855" v="2445" actId="26606"/>
          <ac:spMkLst>
            <pc:docMk/>
            <pc:sldMk cId="2147973648" sldId="264"/>
            <ac:spMk id="74" creationId="{57F6BDD4-E066-4008-8011-6CC31AEB4556}"/>
          </ac:spMkLst>
        </pc:spChg>
        <pc:spChg chg="add del">
          <ac:chgData name="Mandar Patkar" userId="dea28d49ea53da6a" providerId="LiveId" clId="{1D218C77-BD1C-4EE4-A4AE-93B300EFBDB5}" dt="2022-03-30T22:37:16.855" v="2445" actId="26606"/>
          <ac:spMkLst>
            <pc:docMk/>
            <pc:sldMk cId="2147973648" sldId="264"/>
            <ac:spMk id="76" creationId="{2711A8FB-68FC-45FC-B01E-38F809E2D439}"/>
          </ac:spMkLst>
        </pc:spChg>
        <pc:spChg chg="add del">
          <ac:chgData name="Mandar Patkar" userId="dea28d49ea53da6a" providerId="LiveId" clId="{1D218C77-BD1C-4EE4-A4AE-93B300EFBDB5}" dt="2022-03-30T22:37:16.855" v="2445" actId="26606"/>
          <ac:spMkLst>
            <pc:docMk/>
            <pc:sldMk cId="2147973648" sldId="264"/>
            <ac:spMk id="78" creationId="{2A865FE3-5FC9-4049-87CF-30019C46C0F5}"/>
          </ac:spMkLst>
        </pc:spChg>
        <pc:spChg chg="add del">
          <ac:chgData name="Mandar Patkar" userId="dea28d49ea53da6a" providerId="LiveId" clId="{1D218C77-BD1C-4EE4-A4AE-93B300EFBDB5}" dt="2022-03-30T22:37:23.304" v="2447" actId="26606"/>
          <ac:spMkLst>
            <pc:docMk/>
            <pc:sldMk cId="2147973648" sldId="264"/>
            <ac:spMk id="80" creationId="{7A5F0580-5EE9-419F-96EE-B6529EF6E7D0}"/>
          </ac:spMkLst>
        </pc:spChg>
        <pc:spChg chg="add del">
          <ac:chgData name="Mandar Patkar" userId="dea28d49ea53da6a" providerId="LiveId" clId="{1D218C77-BD1C-4EE4-A4AE-93B300EFBDB5}" dt="2022-03-30T22:37:23.304" v="2447" actId="26606"/>
          <ac:spMkLst>
            <pc:docMk/>
            <pc:sldMk cId="2147973648" sldId="264"/>
            <ac:spMk id="1029" creationId="{5C9B446A-6343-4E56-90BA-061E4DDF0FFB}"/>
          </ac:spMkLst>
        </pc:spChg>
        <pc:spChg chg="add del">
          <ac:chgData name="Mandar Patkar" userId="dea28d49ea53da6a" providerId="LiveId" clId="{1D218C77-BD1C-4EE4-A4AE-93B300EFBDB5}" dt="2022-03-30T22:37:23.304" v="2447" actId="26606"/>
          <ac:spMkLst>
            <pc:docMk/>
            <pc:sldMk cId="2147973648" sldId="264"/>
            <ac:spMk id="1030" creationId="{3EC72A1B-03D3-499C-B4BF-AC68EEC22B10}"/>
          </ac:spMkLst>
        </pc:spChg>
        <pc:spChg chg="add del">
          <ac:chgData name="Mandar Patkar" userId="dea28d49ea53da6a" providerId="LiveId" clId="{1D218C77-BD1C-4EE4-A4AE-93B300EFBDB5}" dt="2022-03-30T22:37:23.304" v="2447" actId="26606"/>
          <ac:spMkLst>
            <pc:docMk/>
            <pc:sldMk cId="2147973648" sldId="264"/>
            <ac:spMk id="1031" creationId="{216322C2-3CF0-4D33-BF90-3F384CF6D232}"/>
          </ac:spMkLst>
        </pc:spChg>
        <pc:spChg chg="add del">
          <ac:chgData name="Mandar Patkar" userId="dea28d49ea53da6a" providerId="LiveId" clId="{1D218C77-BD1C-4EE4-A4AE-93B300EFBDB5}" dt="2022-03-30T22:37:23.304" v="2447" actId="26606"/>
          <ac:spMkLst>
            <pc:docMk/>
            <pc:sldMk cId="2147973648" sldId="264"/>
            <ac:spMk id="1032" creationId="{55D4142C-5077-457F-A6AD-3FECFDB39685}"/>
          </ac:spMkLst>
        </pc:spChg>
        <pc:spChg chg="add">
          <ac:chgData name="Mandar Patkar" userId="dea28d49ea53da6a" providerId="LiveId" clId="{1D218C77-BD1C-4EE4-A4AE-93B300EFBDB5}" dt="2022-03-30T22:37:23.310" v="2448" actId="26606"/>
          <ac:spMkLst>
            <pc:docMk/>
            <pc:sldMk cId="2147973648" sldId="264"/>
            <ac:spMk id="1034" creationId="{92468898-5A6E-4D55-85EC-308E785EE06C}"/>
          </ac:spMkLst>
        </pc:spChg>
        <pc:spChg chg="add">
          <ac:chgData name="Mandar Patkar" userId="dea28d49ea53da6a" providerId="LiveId" clId="{1D218C77-BD1C-4EE4-A4AE-93B300EFBDB5}" dt="2022-03-30T22:37:23.310" v="2448" actId="26606"/>
          <ac:spMkLst>
            <pc:docMk/>
            <pc:sldMk cId="2147973648" sldId="264"/>
            <ac:spMk id="1035" creationId="{3E23A947-2D45-4208-AE2B-64948C87A3EB}"/>
          </ac:spMkLst>
        </pc:spChg>
        <pc:spChg chg="add">
          <ac:chgData name="Mandar Patkar" userId="dea28d49ea53da6a" providerId="LiveId" clId="{1D218C77-BD1C-4EE4-A4AE-93B300EFBDB5}" dt="2022-03-30T22:37:23.310" v="2448" actId="26606"/>
          <ac:spMkLst>
            <pc:docMk/>
            <pc:sldMk cId="2147973648" sldId="264"/>
            <ac:spMk id="1036" creationId="{E5BBB0F9-6A59-4D02-A9C7-A2D6516684CE}"/>
          </ac:spMkLst>
        </pc:spChg>
        <pc:picChg chg="add del mod">
          <ac:chgData name="Mandar Patkar" userId="dea28d49ea53da6a" providerId="LiveId" clId="{1D218C77-BD1C-4EE4-A4AE-93B300EFBDB5}" dt="2022-03-30T22:35:51.684" v="2361"/>
          <ac:picMkLst>
            <pc:docMk/>
            <pc:sldMk cId="2147973648" sldId="264"/>
            <ac:picMk id="1026" creationId="{BCBF6541-AF6A-45FD-859F-E93450B98403}"/>
          </ac:picMkLst>
        </pc:picChg>
        <pc:picChg chg="add mod">
          <ac:chgData name="Mandar Patkar" userId="dea28d49ea53da6a" providerId="LiveId" clId="{1D218C77-BD1C-4EE4-A4AE-93B300EFBDB5}" dt="2022-03-30T22:37:23.310" v="2448" actId="26606"/>
          <ac:picMkLst>
            <pc:docMk/>
            <pc:sldMk cId="2147973648" sldId="264"/>
            <ac:picMk id="1027" creationId="{F9E6530D-C19E-4F92-8FE5-B856EA8F414D}"/>
          </ac:picMkLst>
        </pc:picChg>
      </pc:sldChg>
      <pc:sldChg chg="modSp mod">
        <pc:chgData name="Mandar Patkar" userId="dea28d49ea53da6a" providerId="LiveId" clId="{1D218C77-BD1C-4EE4-A4AE-93B300EFBDB5}" dt="2022-03-30T16:35:05.626" v="2192" actId="20577"/>
        <pc:sldMkLst>
          <pc:docMk/>
          <pc:sldMk cId="1258214744" sldId="265"/>
        </pc:sldMkLst>
        <pc:spChg chg="mod">
          <ac:chgData name="Mandar Patkar" userId="dea28d49ea53da6a" providerId="LiveId" clId="{1D218C77-BD1C-4EE4-A4AE-93B300EFBDB5}" dt="2022-03-30T16:35:05.626" v="2192" actId="20577"/>
          <ac:spMkLst>
            <pc:docMk/>
            <pc:sldMk cId="1258214744" sldId="265"/>
            <ac:spMk id="3" creationId="{4469BF2B-45CF-4DD3-B01E-0107E4881043}"/>
          </ac:spMkLst>
        </pc:spChg>
      </pc:sldChg>
      <pc:sldChg chg="addSp modSp new mod">
        <pc:chgData name="Mandar Patkar" userId="dea28d49ea53da6a" providerId="LiveId" clId="{1D218C77-BD1C-4EE4-A4AE-93B300EFBDB5}" dt="2022-03-30T19:11:03.302" v="2357" actId="20577"/>
        <pc:sldMkLst>
          <pc:docMk/>
          <pc:sldMk cId="700449078" sldId="266"/>
        </pc:sldMkLst>
        <pc:spChg chg="mod">
          <ac:chgData name="Mandar Patkar" userId="dea28d49ea53da6a" providerId="LiveId" clId="{1D218C77-BD1C-4EE4-A4AE-93B300EFBDB5}" dt="2022-03-30T19:06:17.580" v="2232" actId="20577"/>
          <ac:spMkLst>
            <pc:docMk/>
            <pc:sldMk cId="700449078" sldId="266"/>
            <ac:spMk id="2" creationId="{725728EA-CBB5-4C13-BABF-97D4EBEF15C2}"/>
          </ac:spMkLst>
        </pc:spChg>
        <pc:spChg chg="mod">
          <ac:chgData name="Mandar Patkar" userId="dea28d49ea53da6a" providerId="LiveId" clId="{1D218C77-BD1C-4EE4-A4AE-93B300EFBDB5}" dt="2022-03-30T11:10:00.538" v="391" actId="207"/>
          <ac:spMkLst>
            <pc:docMk/>
            <pc:sldMk cId="700449078" sldId="266"/>
            <ac:spMk id="3" creationId="{E45BA2F3-3EA0-42F0-B28C-332247CE0B13}"/>
          </ac:spMkLst>
        </pc:spChg>
        <pc:spChg chg="add mod">
          <ac:chgData name="Mandar Patkar" userId="dea28d49ea53da6a" providerId="LiveId" clId="{1D218C77-BD1C-4EE4-A4AE-93B300EFBDB5}" dt="2022-03-30T18:58:37.916" v="2208" actId="13926"/>
          <ac:spMkLst>
            <pc:docMk/>
            <pc:sldMk cId="700449078" sldId="266"/>
            <ac:spMk id="4" creationId="{22CA0EF9-BA47-4F01-B8A1-0248D2EC0489}"/>
          </ac:spMkLst>
        </pc:spChg>
        <pc:spChg chg="add mod">
          <ac:chgData name="Mandar Patkar" userId="dea28d49ea53da6a" providerId="LiveId" clId="{1D218C77-BD1C-4EE4-A4AE-93B300EFBDB5}" dt="2022-03-30T19:11:03.302" v="2357" actId="20577"/>
          <ac:spMkLst>
            <pc:docMk/>
            <pc:sldMk cId="700449078" sldId="266"/>
            <ac:spMk id="5" creationId="{57D949CF-BFE4-4967-ACEC-14BC84360145}"/>
          </ac:spMkLst>
        </pc:spChg>
      </pc:sldChg>
      <pc:sldChg chg="addSp delSp modSp new mod">
        <pc:chgData name="Mandar Patkar" userId="dea28d49ea53da6a" providerId="LiveId" clId="{1D218C77-BD1C-4EE4-A4AE-93B300EFBDB5}" dt="2022-03-30T12:23:29.491" v="1245" actId="114"/>
        <pc:sldMkLst>
          <pc:docMk/>
          <pc:sldMk cId="3822127770" sldId="267"/>
        </pc:sldMkLst>
        <pc:spChg chg="mod">
          <ac:chgData name="Mandar Patkar" userId="dea28d49ea53da6a" providerId="LiveId" clId="{1D218C77-BD1C-4EE4-A4AE-93B300EFBDB5}" dt="2022-03-30T10:56:37.635" v="17" actId="27636"/>
          <ac:spMkLst>
            <pc:docMk/>
            <pc:sldMk cId="3822127770" sldId="267"/>
            <ac:spMk id="2" creationId="{240D64DE-D1D0-46D1-98C8-DFB44027344F}"/>
          </ac:spMkLst>
        </pc:spChg>
        <pc:spChg chg="del">
          <ac:chgData name="Mandar Patkar" userId="dea28d49ea53da6a" providerId="LiveId" clId="{1D218C77-BD1C-4EE4-A4AE-93B300EFBDB5}" dt="2022-03-30T10:59:10.240" v="77" actId="478"/>
          <ac:spMkLst>
            <pc:docMk/>
            <pc:sldMk cId="3822127770" sldId="267"/>
            <ac:spMk id="3" creationId="{17A400F7-5DEB-46FA-BAF3-DD26F3D8AEAF}"/>
          </ac:spMkLst>
        </pc:spChg>
        <pc:spChg chg="add mod">
          <ac:chgData name="Mandar Patkar" userId="dea28d49ea53da6a" providerId="LiveId" clId="{1D218C77-BD1C-4EE4-A4AE-93B300EFBDB5}" dt="2022-03-30T12:23:29.491" v="1245" actId="114"/>
          <ac:spMkLst>
            <pc:docMk/>
            <pc:sldMk cId="3822127770" sldId="267"/>
            <ac:spMk id="4" creationId="{724749DC-F13E-4BCB-8DE7-3B6C79BADFB6}"/>
          </ac:spMkLst>
        </pc:spChg>
        <pc:spChg chg="add mod">
          <ac:chgData name="Mandar Patkar" userId="dea28d49ea53da6a" providerId="LiveId" clId="{1D218C77-BD1C-4EE4-A4AE-93B300EFBDB5}" dt="2022-03-30T12:18:00.265" v="1058" actId="27636"/>
          <ac:spMkLst>
            <pc:docMk/>
            <pc:sldMk cId="3822127770" sldId="267"/>
            <ac:spMk id="5" creationId="{2E0F6533-C835-4582-A10D-1B0D63245B99}"/>
          </ac:spMkLst>
        </pc:spChg>
      </pc:sldChg>
      <pc:sldChg chg="addSp delSp modSp new mod">
        <pc:chgData name="Mandar Patkar" userId="dea28d49ea53da6a" providerId="LiveId" clId="{1D218C77-BD1C-4EE4-A4AE-93B300EFBDB5}" dt="2022-03-30T15:07:34.122" v="1662" actId="12"/>
        <pc:sldMkLst>
          <pc:docMk/>
          <pc:sldMk cId="3028339815" sldId="268"/>
        </pc:sldMkLst>
        <pc:spChg chg="mod">
          <ac:chgData name="Mandar Patkar" userId="dea28d49ea53da6a" providerId="LiveId" clId="{1D218C77-BD1C-4EE4-A4AE-93B300EFBDB5}" dt="2022-03-30T10:56:52.586" v="29" actId="20577"/>
          <ac:spMkLst>
            <pc:docMk/>
            <pc:sldMk cId="3028339815" sldId="268"/>
            <ac:spMk id="2" creationId="{0EE8C4C9-BC2A-4B65-8CC1-6A923972A089}"/>
          </ac:spMkLst>
        </pc:spChg>
        <pc:spChg chg="del">
          <ac:chgData name="Mandar Patkar" userId="dea28d49ea53da6a" providerId="LiveId" clId="{1D218C77-BD1C-4EE4-A4AE-93B300EFBDB5}" dt="2022-03-30T10:59:16.641" v="79" actId="478"/>
          <ac:spMkLst>
            <pc:docMk/>
            <pc:sldMk cId="3028339815" sldId="268"/>
            <ac:spMk id="3" creationId="{C061913A-3F6F-49A2-BD7B-693BDE0E1A07}"/>
          </ac:spMkLst>
        </pc:spChg>
        <pc:spChg chg="add mod">
          <ac:chgData name="Mandar Patkar" userId="dea28d49ea53da6a" providerId="LiveId" clId="{1D218C77-BD1C-4EE4-A4AE-93B300EFBDB5}" dt="2022-03-30T15:07:34.122" v="1662" actId="12"/>
          <ac:spMkLst>
            <pc:docMk/>
            <pc:sldMk cId="3028339815" sldId="268"/>
            <ac:spMk id="4" creationId="{2F190AD8-65FC-44D5-9D26-C394F761F434}"/>
          </ac:spMkLst>
        </pc:spChg>
        <pc:spChg chg="add mod">
          <ac:chgData name="Mandar Patkar" userId="dea28d49ea53da6a" providerId="LiveId" clId="{1D218C77-BD1C-4EE4-A4AE-93B300EFBDB5}" dt="2022-03-30T15:07:11.965" v="1645" actId="20577"/>
          <ac:spMkLst>
            <pc:docMk/>
            <pc:sldMk cId="3028339815" sldId="268"/>
            <ac:spMk id="5" creationId="{88DB9CE5-1156-4B60-ACB8-7F4134995D92}"/>
          </ac:spMkLst>
        </pc:spChg>
      </pc:sldChg>
      <pc:sldChg chg="addSp delSp modSp new del mod">
        <pc:chgData name="Mandar Patkar" userId="dea28d49ea53da6a" providerId="LiveId" clId="{1D218C77-BD1C-4EE4-A4AE-93B300EFBDB5}" dt="2022-03-30T15:27:15.089" v="1709" actId="47"/>
        <pc:sldMkLst>
          <pc:docMk/>
          <pc:sldMk cId="3139748946" sldId="269"/>
        </pc:sldMkLst>
        <pc:spChg chg="mod">
          <ac:chgData name="Mandar Patkar" userId="dea28d49ea53da6a" providerId="LiveId" clId="{1D218C77-BD1C-4EE4-A4AE-93B300EFBDB5}" dt="2022-03-30T15:27:05.596" v="1703" actId="21"/>
          <ac:spMkLst>
            <pc:docMk/>
            <pc:sldMk cId="3139748946" sldId="269"/>
            <ac:spMk id="2" creationId="{D5FFEA9B-B592-43A0-A888-8629E179949D}"/>
          </ac:spMkLst>
        </pc:spChg>
        <pc:spChg chg="del">
          <ac:chgData name="Mandar Patkar" userId="dea28d49ea53da6a" providerId="LiveId" clId="{1D218C77-BD1C-4EE4-A4AE-93B300EFBDB5}" dt="2022-03-30T10:59:21.329" v="81" actId="478"/>
          <ac:spMkLst>
            <pc:docMk/>
            <pc:sldMk cId="3139748946" sldId="269"/>
            <ac:spMk id="3" creationId="{7D69FA25-911B-431E-9052-BC0A533219E5}"/>
          </ac:spMkLst>
        </pc:spChg>
        <pc:spChg chg="add mod">
          <ac:chgData name="Mandar Patkar" userId="dea28d49ea53da6a" providerId="LiveId" clId="{1D218C77-BD1C-4EE4-A4AE-93B300EFBDB5}" dt="2022-03-30T15:09:40.799" v="1702" actId="14100"/>
          <ac:spMkLst>
            <pc:docMk/>
            <pc:sldMk cId="3139748946" sldId="269"/>
            <ac:spMk id="4" creationId="{62FF8305-9D58-4D11-984E-E68DD4518134}"/>
          </ac:spMkLst>
        </pc:spChg>
        <pc:spChg chg="add mod">
          <ac:chgData name="Mandar Patkar" userId="dea28d49ea53da6a" providerId="LiveId" clId="{1D218C77-BD1C-4EE4-A4AE-93B300EFBDB5}" dt="2022-03-30T15:09:35.772" v="1701" actId="1076"/>
          <ac:spMkLst>
            <pc:docMk/>
            <pc:sldMk cId="3139748946" sldId="269"/>
            <ac:spMk id="5" creationId="{C6FAAEAE-B46F-4BB7-8AA4-984DDF764B66}"/>
          </ac:spMkLst>
        </pc:spChg>
      </pc:sldChg>
      <pc:sldChg chg="addSp delSp modSp new mod">
        <pc:chgData name="Mandar Patkar" userId="dea28d49ea53da6a" providerId="LiveId" clId="{1D218C77-BD1C-4EE4-A4AE-93B300EFBDB5}" dt="2022-03-30T17:18:38.133" v="2204" actId="20577"/>
        <pc:sldMkLst>
          <pc:docMk/>
          <pc:sldMk cId="3031912558" sldId="270"/>
        </pc:sldMkLst>
        <pc:spChg chg="mod">
          <ac:chgData name="Mandar Patkar" userId="dea28d49ea53da6a" providerId="LiveId" clId="{1D218C77-BD1C-4EE4-A4AE-93B300EFBDB5}" dt="2022-03-30T10:57:31.303" v="54" actId="27636"/>
          <ac:spMkLst>
            <pc:docMk/>
            <pc:sldMk cId="3031912558" sldId="270"/>
            <ac:spMk id="2" creationId="{7261C1FF-E0F1-49DC-BAF5-87B50A3576D1}"/>
          </ac:spMkLst>
        </pc:spChg>
        <pc:spChg chg="del">
          <ac:chgData name="Mandar Patkar" userId="dea28d49ea53da6a" providerId="LiveId" clId="{1D218C77-BD1C-4EE4-A4AE-93B300EFBDB5}" dt="2022-03-30T10:59:26.113" v="83" actId="478"/>
          <ac:spMkLst>
            <pc:docMk/>
            <pc:sldMk cId="3031912558" sldId="270"/>
            <ac:spMk id="3" creationId="{637D455B-5C4B-4A98-8C0E-EEF15E35A302}"/>
          </ac:spMkLst>
        </pc:spChg>
        <pc:spChg chg="add del mod">
          <ac:chgData name="Mandar Patkar" userId="dea28d49ea53da6a" providerId="LiveId" clId="{1D218C77-BD1C-4EE4-A4AE-93B300EFBDB5}" dt="2022-03-30T16:25:14.492" v="1885" actId="478"/>
          <ac:spMkLst>
            <pc:docMk/>
            <pc:sldMk cId="3031912558" sldId="270"/>
            <ac:spMk id="4" creationId="{DE179E54-238C-43E7-BF9D-6E5A3F5449D5}"/>
          </ac:spMkLst>
        </pc:spChg>
        <pc:spChg chg="add del mod">
          <ac:chgData name="Mandar Patkar" userId="dea28d49ea53da6a" providerId="LiveId" clId="{1D218C77-BD1C-4EE4-A4AE-93B300EFBDB5}" dt="2022-03-30T16:25:41.278" v="1889" actId="478"/>
          <ac:spMkLst>
            <pc:docMk/>
            <pc:sldMk cId="3031912558" sldId="270"/>
            <ac:spMk id="5" creationId="{178A363B-FA2B-44F4-A1F9-AF73D5A69CB2}"/>
          </ac:spMkLst>
        </pc:spChg>
        <pc:spChg chg="add del mod">
          <ac:chgData name="Mandar Patkar" userId="dea28d49ea53da6a" providerId="LiveId" clId="{1D218C77-BD1C-4EE4-A4AE-93B300EFBDB5}" dt="2022-03-30T17:18:38.133" v="2204" actId="20577"/>
          <ac:spMkLst>
            <pc:docMk/>
            <pc:sldMk cId="3031912558" sldId="270"/>
            <ac:spMk id="7" creationId="{BACDCE4F-4741-4823-86CA-B589A2290208}"/>
          </ac:spMkLst>
        </pc:spChg>
      </pc:sldChg>
      <pc:sldChg chg="modSp add mod">
        <pc:chgData name="Mandar Patkar" userId="dea28d49ea53da6a" providerId="LiveId" clId="{1D218C77-BD1C-4EE4-A4AE-93B300EFBDB5}" dt="2022-03-30T19:08:48.907" v="2330" actId="27636"/>
        <pc:sldMkLst>
          <pc:docMk/>
          <pc:sldMk cId="1707777885" sldId="271"/>
        </pc:sldMkLst>
        <pc:spChg chg="mod">
          <ac:chgData name="Mandar Patkar" userId="dea28d49ea53da6a" providerId="LiveId" clId="{1D218C77-BD1C-4EE4-A4AE-93B300EFBDB5}" dt="2022-03-30T19:06:30.537" v="2253" actId="20577"/>
          <ac:spMkLst>
            <pc:docMk/>
            <pc:sldMk cId="1707777885" sldId="271"/>
            <ac:spMk id="2" creationId="{725728EA-CBB5-4C13-BABF-97D4EBEF15C2}"/>
          </ac:spMkLst>
        </pc:spChg>
        <pc:spChg chg="mod">
          <ac:chgData name="Mandar Patkar" userId="dea28d49ea53da6a" providerId="LiveId" clId="{1D218C77-BD1C-4EE4-A4AE-93B300EFBDB5}" dt="2022-03-30T19:08:48.907" v="2330" actId="27636"/>
          <ac:spMkLst>
            <pc:docMk/>
            <pc:sldMk cId="1707777885" sldId="271"/>
            <ac:spMk id="5" creationId="{57D949CF-BFE4-4967-ACEC-14BC843601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19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5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9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dobric/neocortexapi" TargetMode="External"/><Relationship Id="rId2" Type="http://schemas.openxmlformats.org/officeDocument/2006/relationships/hyperlink" Target="https://github.com/i-am-mandar/neocortexapi/blob/3e51687204dce6a9a7975f04e5e7db02a979ce5d/source/MySEProject/LabelPrediction/HelperMethods.cs#L1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enta.com/neuroscience-research/research-publications/papers/hierarchical-temporal-memory-white-paper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-am-mandar/neocortexapi/blob/3e51687204dce6a9a7975f04e5e7db02a979ce5d/source/MySEProject/LabelPrediction/MultiSequenceLearning.cs#L8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umenta.com/neuroscience-research/research-publications/papers/hierarchical-temporal-memory-white-paper/" TargetMode="External"/><Relationship Id="rId7" Type="http://schemas.openxmlformats.org/officeDocument/2006/relationships/hyperlink" Target="https://numenta.com/neuroscience-research/research-publications/papers/htm-spatial-pooler-neocortical-algorithm-for-online-sparse-distributed-coding/" TargetMode="External"/><Relationship Id="rId2" Type="http://schemas.openxmlformats.org/officeDocument/2006/relationships/hyperlink" Target="https://github.com/ddobric/neocortex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article/10.1007/s42452-021-04715-0" TargetMode="External"/><Relationship Id="rId5" Type="http://schemas.openxmlformats.org/officeDocument/2006/relationships/hyperlink" Target="https://arxiv.org/abs/1503.07469" TargetMode="External"/><Relationship Id="rId4" Type="http://schemas.openxmlformats.org/officeDocument/2006/relationships/hyperlink" Target="https://arxiv.org/abs/1602.059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-am-mandar/neocortexapi" TargetMode="External"/><Relationship Id="rId2" Type="http://schemas.openxmlformats.org/officeDocument/2006/relationships/hyperlink" Target="https://github.com/i-am-mandar/neocortexapi/blob/master/source/Samples/NeoCortexApiSample/MultisequenceLearning.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menta/nupic/blob/master/src/nupic/datafiles/extra/hotgym/rec-center-hourly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-am-mandar/neocortexapi/tree/master/source/MySEProject/Documentation#3encoding-and-lear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A large group of colorful lights&#10;&#10;Description automatically generated with low confidence">
            <a:extLst>
              <a:ext uri="{FF2B5EF4-FFF2-40B4-BE49-F238E27FC236}">
                <a16:creationId xmlns:a16="http://schemas.microsoft.com/office/drawing/2014/main" id="{AAB0C05F-23D5-030A-AF43-25DA536BD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7" r="1312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CD4E5-072F-4690-8E84-1AF2ED99A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en-IN" sz="4800" dirty="0"/>
              <a:t>Label Prediction for time-series sequence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E340D-0AF4-4ADA-8408-288BEC641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IN" sz="2000" dirty="0"/>
              <a:t>Using Multi-Sequence Learning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69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C4C9-BC2A-4B65-8CC1-6A923972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Encode datetime/segment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90AD8-65FC-44D5-9D26-C394F761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599" y="2462467"/>
            <a:ext cx="4604097" cy="3694176"/>
          </a:xfrm>
        </p:spPr>
        <p:txBody>
          <a:bodyPr>
            <a:normAutofit/>
          </a:bodyPr>
          <a:lstStyle/>
          <a:p>
            <a:r>
              <a:rPr lang="en-IN" dirty="0"/>
              <a:t>Use Scalar Encoder to encode each of them individually and get encoded date as </a:t>
            </a:r>
            <a:r>
              <a:rPr lang="en-IN" dirty="0">
                <a:hlinkClick r:id="rId2"/>
              </a:rPr>
              <a:t>demonstrated here</a:t>
            </a:r>
            <a:endParaRPr lang="en-IN" dirty="0"/>
          </a:p>
          <a:p>
            <a:r>
              <a:rPr lang="en-IN" dirty="0"/>
              <a:t>Methods used: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err="1"/>
              <a:t>dd+MM+yy+segment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 err="1"/>
              <a:t>dd+MM+segment+dow</a:t>
            </a:r>
            <a:endParaRPr lang="en-IN" dirty="0"/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DB9CE5-1156-4B60-ACB8-7F4134995D92}"/>
              </a:ext>
            </a:extLst>
          </p:cNvPr>
          <p:cNvSpPr txBox="1">
            <a:spLocks/>
          </p:cNvSpPr>
          <p:nvPr/>
        </p:nvSpPr>
        <p:spPr>
          <a:xfrm>
            <a:off x="1267968" y="2462467"/>
            <a:ext cx="4604097" cy="3694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Encoding was done using Scalar Encoder of </a:t>
            </a:r>
            <a:r>
              <a:rPr lang="en-IN" b="0" i="0" u="sng" dirty="0" err="1">
                <a:effectLst/>
                <a:hlinkClick r:id="rId3"/>
              </a:rPr>
              <a:t>NeoCortexApi</a:t>
            </a:r>
            <a:endParaRPr lang="en-US" b="0" i="0" u="sng" dirty="0">
              <a:effectLst/>
              <a:hlinkClick r:id="rId4"/>
            </a:endParaRPr>
          </a:p>
          <a:p>
            <a:r>
              <a:rPr lang="en-IN" dirty="0"/>
              <a:t> Break-down the components of datetime/segment as date(dd), month(MM), year(</a:t>
            </a:r>
            <a:r>
              <a:rPr lang="en-IN" dirty="0" err="1"/>
              <a:t>yy</a:t>
            </a:r>
            <a:r>
              <a:rPr lang="en-IN" dirty="0"/>
              <a:t>), segment and day of the week(</a:t>
            </a:r>
            <a:r>
              <a:rPr lang="en-IN" dirty="0" err="1"/>
              <a:t>dow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833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0A6F-DF6A-4AD5-92F1-C8072DDD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Learn using HTM Classifier : Algorithm for </a:t>
            </a:r>
            <a:r>
              <a:rPr lang="en-IN" dirty="0" err="1"/>
              <a:t>Mutli</a:t>
            </a:r>
            <a:r>
              <a:rPr lang="en-IN" dirty="0"/>
              <a:t>-sequence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8600-C0BF-4881-9DCD-591620BF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01. Get HTM Config and initialize memory of Connections </a:t>
            </a:r>
          </a:p>
          <a:p>
            <a:pPr marL="0" indent="0">
              <a:buNone/>
            </a:pPr>
            <a:r>
              <a:rPr lang="en-US" dirty="0"/>
              <a:t>02. Initialize HTM Classifier and Cortex Layer</a:t>
            </a:r>
          </a:p>
          <a:p>
            <a:pPr marL="0" indent="0">
              <a:buNone/>
            </a:pPr>
            <a:r>
              <a:rPr lang="en-US" dirty="0"/>
              <a:t>03. Initialize </a:t>
            </a:r>
            <a:r>
              <a:rPr lang="en-US" dirty="0" err="1"/>
              <a:t>HomeostaticPlasticityController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04. Initialize memory for Spatial Pooler and Temporal Memory</a:t>
            </a:r>
          </a:p>
          <a:p>
            <a:pPr marL="0" indent="0">
              <a:buNone/>
            </a:pPr>
            <a:r>
              <a:rPr lang="en-US" dirty="0"/>
              <a:t>05. Add Spatial Pooler memory to Cortex Layer</a:t>
            </a:r>
          </a:p>
          <a:p>
            <a:pPr marL="0" indent="0">
              <a:buNone/>
            </a:pPr>
            <a:r>
              <a:rPr lang="en-US" dirty="0"/>
              <a:t>	05.01 Compute the SDR of all encoded segment for Multi-sequences using Spatial Pooler</a:t>
            </a:r>
          </a:p>
          <a:p>
            <a:pPr marL="0" indent="0">
              <a:buNone/>
            </a:pPr>
            <a:r>
              <a:rPr lang="en-US" dirty="0"/>
              <a:t>	05.02 Continue for maximum number of cycles</a:t>
            </a:r>
          </a:p>
          <a:p>
            <a:pPr marL="0" indent="0">
              <a:buNone/>
            </a:pPr>
            <a:r>
              <a:rPr lang="en-US" dirty="0"/>
              <a:t>06. Add Temporal Memory to Cortex Layer</a:t>
            </a:r>
          </a:p>
          <a:p>
            <a:pPr marL="0" indent="0">
              <a:buNone/>
            </a:pPr>
            <a:r>
              <a:rPr lang="en-US" dirty="0"/>
              <a:t>    06.01 Compute the SDR as Compute Cycle and get Active Cells</a:t>
            </a:r>
          </a:p>
          <a:p>
            <a:pPr marL="0" indent="0">
              <a:buNone/>
            </a:pPr>
            <a:r>
              <a:rPr lang="en-US" dirty="0"/>
              <a:t>	06.02 Learn the Label with Active Cells</a:t>
            </a:r>
          </a:p>
          <a:p>
            <a:pPr marL="0" indent="0">
              <a:buNone/>
            </a:pPr>
            <a:r>
              <a:rPr lang="en-US" dirty="0"/>
              <a:t>	06.03 Get the input predicted values and update the last predicted value depending upon the similarity</a:t>
            </a:r>
          </a:p>
          <a:p>
            <a:pPr marL="0" indent="0">
              <a:buNone/>
            </a:pPr>
            <a:r>
              <a:rPr lang="en-US" dirty="0"/>
              <a:t>	06.04 Reset the Temporal Memory</a:t>
            </a:r>
          </a:p>
          <a:p>
            <a:pPr marL="0" indent="0">
              <a:buNone/>
            </a:pPr>
            <a:r>
              <a:rPr lang="en-US" dirty="0"/>
              <a:t>	06.05 Continue all above steps for sequences of Multi-sequences for maximum cycles</a:t>
            </a:r>
          </a:p>
          <a:p>
            <a:pPr marL="0" indent="0">
              <a:buNone/>
            </a:pPr>
            <a:r>
              <a:rPr lang="en-US" dirty="0"/>
              <a:t>07. Get the trained Cortex Layer and HTM 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24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C1FF-E0F1-49DC-BAF5-87B50A35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Predict the label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CDCE4F-4741-4823-86CA-B589A229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42942"/>
            <a:ext cx="10168128" cy="3694176"/>
          </a:xfrm>
        </p:spPr>
        <p:txBody>
          <a:bodyPr/>
          <a:lstStyle/>
          <a:p>
            <a:r>
              <a:rPr lang="en-IN" dirty="0"/>
              <a:t>Use the object of Cortex Layer to compute the SDR (Sparse Distributed Representation)</a:t>
            </a:r>
          </a:p>
          <a:p>
            <a:r>
              <a:rPr lang="en-IN" dirty="0"/>
              <a:t>Use the object of HTM Classifier  to predict possible value</a:t>
            </a:r>
          </a:p>
          <a:p>
            <a:r>
              <a:rPr lang="en-IN" dirty="0"/>
              <a:t>Example in experiment - </a:t>
            </a:r>
            <a:r>
              <a:rPr lang="en-IN" dirty="0">
                <a:hlinkClick r:id="rId2"/>
              </a:rPr>
              <a:t>link here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91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B1620-85FB-4E98-8093-556B659F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IN" sz="3600"/>
              <a:t>Results</a:t>
            </a:r>
          </a:p>
        </p:txBody>
      </p:sp>
      <p:sp>
        <p:nvSpPr>
          <p:cNvPr id="1035" name="Rectangle 7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7" name="Chart 1">
            <a:extLst>
              <a:ext uri="{FF2B5EF4-FFF2-40B4-BE49-F238E27FC236}">
                <a16:creationId xmlns:a16="http://schemas.microsoft.com/office/drawing/2014/main" id="{F9E6530D-C19E-4F92-8FE5-B856EA8F414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8" y="2041933"/>
            <a:ext cx="6702552" cy="38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036" name="Rectangle 7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A684-6168-4925-93FE-FA30EBB0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IN" sz="1700"/>
              <a:t>Total 40 times the experiments were ran.</a:t>
            </a:r>
          </a:p>
          <a:p>
            <a:r>
              <a:rPr lang="en-IN" sz="1700"/>
              <a:t>Maximum accuracy achieved was 83.3%</a:t>
            </a:r>
          </a:p>
        </p:txBody>
      </p:sp>
    </p:spTree>
    <p:extLst>
      <p:ext uri="{BB962C8B-B14F-4D97-AF65-F5344CB8AC3E}">
        <p14:creationId xmlns:p14="http://schemas.microsoft.com/office/powerpoint/2010/main" val="214797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7CA1-60EE-4EC7-9E7A-B35A1A8F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BF2B-45CF-4DD3-B01E-0107E488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64841"/>
            <a:ext cx="10168128" cy="4212024"/>
          </a:xfrm>
        </p:spPr>
        <p:txBody>
          <a:bodyPr/>
          <a:lstStyle/>
          <a:p>
            <a:r>
              <a:rPr lang="en-IN" dirty="0"/>
              <a:t>Limitation to run on local machine</a:t>
            </a:r>
          </a:p>
          <a:p>
            <a:r>
              <a:rPr lang="en-IN" dirty="0"/>
              <a:t>Low accuracy due to small size of data taken</a:t>
            </a:r>
          </a:p>
          <a:p>
            <a:r>
              <a:rPr lang="en-IN" dirty="0"/>
              <a:t>Long runtime when use more cycles</a:t>
            </a:r>
          </a:p>
          <a:p>
            <a:r>
              <a:rPr lang="en-IN" dirty="0"/>
              <a:t>Need to scale up using cloud</a:t>
            </a:r>
          </a:p>
        </p:txBody>
      </p:sp>
    </p:spTree>
    <p:extLst>
      <p:ext uri="{BB962C8B-B14F-4D97-AF65-F5344CB8AC3E}">
        <p14:creationId xmlns:p14="http://schemas.microsoft.com/office/powerpoint/2010/main" val="125821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4749-07C2-48A6-B612-8E449A8D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E8C9-5C37-4697-B537-47D1EDE4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i="0" u="sng" dirty="0" err="1">
                <a:effectLst/>
                <a:latin typeface="-apple-system"/>
                <a:hlinkClick r:id="rId2"/>
              </a:rPr>
              <a:t>NeoCortexApi</a:t>
            </a:r>
            <a:endParaRPr lang="en-US" b="0" i="0" u="sng" dirty="0">
              <a:effectLst/>
              <a:latin typeface="-apple-system"/>
              <a:hlinkClick r:id="rId3"/>
            </a:endParaRPr>
          </a:p>
          <a:p>
            <a:r>
              <a:rPr lang="en-US" b="0" i="0" u="sng" dirty="0">
                <a:effectLst/>
                <a:latin typeface="-apple-system"/>
                <a:hlinkClick r:id="rId3"/>
              </a:rPr>
              <a:t>Hierarchical Temporal Memory (HTM) Whitepaper</a:t>
            </a:r>
            <a:endParaRPr lang="nn-NO" b="0" i="0" u="sng" dirty="0">
              <a:effectLst/>
              <a:latin typeface="-apple-system"/>
              <a:hlinkClick r:id="rId4"/>
            </a:endParaRPr>
          </a:p>
          <a:p>
            <a:r>
              <a:rPr lang="nn-NO" b="0" i="0" u="sng" dirty="0">
                <a:effectLst/>
                <a:latin typeface="-apple-system"/>
                <a:hlinkClick r:id="rId4"/>
              </a:rPr>
              <a:t>Encoding Data for HTM Systems</a:t>
            </a:r>
            <a:endParaRPr lang="nn-NO" b="0" i="0" u="sng" dirty="0">
              <a:effectLst/>
              <a:latin typeface="-apple-system"/>
            </a:endParaRPr>
          </a:p>
          <a:p>
            <a:r>
              <a:rPr lang="en-US" b="0" i="0" u="sng" dirty="0">
                <a:effectLst/>
                <a:latin typeface="-apple-system"/>
                <a:hlinkClick r:id="rId5"/>
              </a:rPr>
              <a:t>Properties of Sparse Distributed Representations and their Application to Hierarchical Temporal Memory</a:t>
            </a:r>
            <a:endParaRPr lang="en-US" b="0" i="0" u="sng" dirty="0">
              <a:effectLst/>
              <a:latin typeface="-apple-system"/>
            </a:endParaRPr>
          </a:p>
          <a:p>
            <a:r>
              <a:rPr lang="en-US" b="0" i="0" u="sng" dirty="0">
                <a:effectLst/>
                <a:latin typeface="-apple-system"/>
                <a:hlinkClick r:id="rId6"/>
              </a:rPr>
              <a:t>A thousand brains: toward biologically constrained AI</a:t>
            </a:r>
            <a:endParaRPr lang="en-US" b="0" i="0" u="sng" dirty="0">
              <a:effectLst/>
              <a:latin typeface="-apple-system"/>
            </a:endParaRPr>
          </a:p>
          <a:p>
            <a:r>
              <a:rPr lang="en-US" b="0" i="0" u="sng" dirty="0">
                <a:effectLst/>
                <a:latin typeface="-apple-system"/>
                <a:hlinkClick r:id="rId7"/>
              </a:rPr>
              <a:t>The HTM Spatial Pooler—A Neocortical Algorithm for Online Sparse Distributed 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02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3B9B-847F-4E02-8128-E5AEDAF9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and Time-series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CF02-CE12-4A0D-A4B3-44FDD43F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Sequence : </a:t>
            </a:r>
            <a:r>
              <a:rPr lang="en-US" dirty="0"/>
              <a:t>A particular order in which related things follow each other</a:t>
            </a:r>
          </a:p>
          <a:p>
            <a:r>
              <a:rPr lang="en-IN" dirty="0"/>
              <a:t>Time-series :  Sequence of event that occur in given period of time</a:t>
            </a:r>
          </a:p>
          <a:p>
            <a:r>
              <a:rPr lang="en-IN" dirty="0"/>
              <a:t>Example of time-series event</a:t>
            </a:r>
          </a:p>
          <a:p>
            <a:pPr lvl="1"/>
            <a:r>
              <a:rPr lang="en-IN" dirty="0"/>
              <a:t>Retail Sales</a:t>
            </a:r>
          </a:p>
          <a:p>
            <a:pPr lvl="1"/>
            <a:r>
              <a:rPr lang="en-IN" dirty="0"/>
              <a:t>Weather Forecast</a:t>
            </a:r>
          </a:p>
          <a:p>
            <a:pPr lvl="1"/>
            <a:r>
              <a:rPr lang="en-IN" dirty="0"/>
              <a:t>Power Consumption</a:t>
            </a:r>
          </a:p>
          <a:p>
            <a:pPr lvl="1"/>
            <a:r>
              <a:rPr lang="en-IN" dirty="0"/>
              <a:t>Price of stock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73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104B-8E32-4BDC-B3E8-B55D0776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 and Multi-sequence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00CC-6F86-4DCA-8AB6-F4ECCBF3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Label : Categorising or classifying phrase applied to an object or a thing in real or non-real word</a:t>
            </a:r>
          </a:p>
          <a:p>
            <a:r>
              <a:rPr lang="en-IN" dirty="0"/>
              <a:t>Multi-sequence Learning : A way by which machine can learn an association between time-series and a label at each given point in time of multiple sequences. For our experiment - </a:t>
            </a:r>
            <a:r>
              <a:rPr lang="en-IN" dirty="0">
                <a:hlinkClick r:id="rId2"/>
              </a:rPr>
              <a:t>Source Code</a:t>
            </a:r>
            <a:endParaRPr lang="en-IN" dirty="0"/>
          </a:p>
          <a:p>
            <a:r>
              <a:rPr lang="en-IN" dirty="0">
                <a:hlinkClick r:id="rId3"/>
              </a:rPr>
              <a:t>Neocortex API </a:t>
            </a:r>
            <a:r>
              <a:rPr lang="en-IN" dirty="0"/>
              <a:t>: I</a:t>
            </a:r>
            <a:r>
              <a:rPr lang="en-US" dirty="0"/>
              <a:t>s the open-source implementation of the Hierarchical Temporal Memory (HTM) in C#/.NET Core. Multi-sequence Learning is based on HTM Classifier from Neocortex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82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1423-2154-491C-ABE2-0433723E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94B9-84E5-4F15-9FD5-88F26B04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multiple sequences of time-series with label and predict the label at given time</a:t>
            </a:r>
          </a:p>
          <a:p>
            <a:r>
              <a:rPr lang="en-US" dirty="0"/>
              <a:t>Experiment to work with is a series of power consumption at a gym.</a:t>
            </a:r>
          </a:p>
          <a:p>
            <a:r>
              <a:rPr lang="en-US" dirty="0"/>
              <a:t>Dataset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73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EAEB-64BF-4B9F-A0ED-0A2341C4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92CB-89EA-4B56-B872-3841C54C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timestamp,consumption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datetime,float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7/1/10 0:00,21.2</a:t>
            </a:r>
          </a:p>
          <a:p>
            <a:pPr marL="0" indent="0">
              <a:buNone/>
            </a:pPr>
            <a:r>
              <a:rPr lang="en-US" dirty="0"/>
              <a:t>7/1/10 1:00,16.4</a:t>
            </a:r>
          </a:p>
          <a:p>
            <a:pPr marL="0" indent="0">
              <a:buNone/>
            </a:pPr>
            <a:r>
              <a:rPr lang="en-US" dirty="0"/>
              <a:t>7/1/10 2:00,4.7</a:t>
            </a:r>
          </a:p>
          <a:p>
            <a:pPr marL="0" indent="0">
              <a:buNone/>
            </a:pPr>
            <a:r>
              <a:rPr lang="en-US" dirty="0"/>
              <a:t>7/1/10 3:00,4.7</a:t>
            </a:r>
          </a:p>
          <a:p>
            <a:pPr marL="0" indent="0">
              <a:buNone/>
            </a:pPr>
            <a:r>
              <a:rPr lang="en-US" dirty="0"/>
              <a:t>7/1/10 4:00,4.6</a:t>
            </a:r>
          </a:p>
          <a:p>
            <a:pPr marL="0" indent="0">
              <a:buNone/>
            </a:pPr>
            <a:r>
              <a:rPr lang="en-US" dirty="0"/>
              <a:t>7/1/10 5:00,23.5</a:t>
            </a:r>
          </a:p>
          <a:p>
            <a:pPr marL="0" indent="0">
              <a:buNone/>
            </a:pPr>
            <a:r>
              <a:rPr lang="en-US" dirty="0"/>
              <a:t>7/1/10 6:00,47.5</a:t>
            </a:r>
          </a:p>
          <a:p>
            <a:pPr marL="0" indent="0">
              <a:buNone/>
            </a:pPr>
            <a:r>
              <a:rPr lang="en-US" dirty="0"/>
              <a:t>7/1/10 7:00,45.4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46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1A20-38E3-4FE2-845A-E3714D1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3CE5-96AA-420E-8501-7B57B6D7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Segmenting Dataset</a:t>
            </a:r>
          </a:p>
          <a:p>
            <a:r>
              <a:rPr lang="en-IN" dirty="0"/>
              <a:t>Creating multiple sequence</a:t>
            </a:r>
          </a:p>
          <a:p>
            <a:r>
              <a:rPr lang="en-IN" dirty="0"/>
              <a:t>Encode datetime/segment</a:t>
            </a:r>
          </a:p>
          <a:p>
            <a:r>
              <a:rPr lang="en-IN" dirty="0"/>
              <a:t>Learn using HTM Classifier (Multi-sequence Learning is implemented here) </a:t>
            </a:r>
          </a:p>
          <a:p>
            <a:r>
              <a:rPr lang="en-IN" dirty="0"/>
              <a:t>Predict the label</a:t>
            </a:r>
          </a:p>
          <a:p>
            <a:pPr marL="0" indent="0">
              <a:buNone/>
            </a:pPr>
            <a:r>
              <a:rPr lang="en-IN" dirty="0"/>
              <a:t>Detailed explanation - </a:t>
            </a:r>
            <a:r>
              <a:rPr lang="en-IN" dirty="0">
                <a:hlinkClick r:id="rId2"/>
              </a:rPr>
              <a:t>Link here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97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28EA-CBB5-4C13-BABF-97D4EBEF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Segmenting Dataset (Method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A2F3-3EA0-42F0-B28C-332247CE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082" y="2452322"/>
            <a:ext cx="3182858" cy="3694176"/>
          </a:xfrm>
        </p:spPr>
        <p:txBody>
          <a:bodyPr>
            <a:normAutofit/>
          </a:bodyPr>
          <a:lstStyle/>
          <a:p>
            <a:r>
              <a:rPr lang="en-IN" sz="2200" dirty="0"/>
              <a:t>Refining Data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1/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7</a:t>
            </a:r>
            <a:r>
              <a:rPr lang="en-US" sz="2200" dirty="0"/>
              <a:t>/10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0: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,21.2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1/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7</a:t>
            </a:r>
            <a:r>
              <a:rPr lang="en-US" sz="2200" dirty="0"/>
              <a:t>/10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1: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,16.4</a:t>
            </a:r>
          </a:p>
          <a:p>
            <a:pPr marL="0" indent="0">
              <a:buNone/>
            </a:pPr>
            <a:r>
              <a:rPr lang="en-US" sz="2200" dirty="0"/>
              <a:t>   :      :       :     :</a:t>
            </a: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</a:rPr>
              <a:t>31/12</a:t>
            </a:r>
            <a:r>
              <a:rPr lang="en-US" sz="2200" dirty="0"/>
              <a:t>/10 22: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,47.5</a:t>
            </a: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</a:rPr>
              <a:t>31/12</a:t>
            </a:r>
            <a:r>
              <a:rPr lang="en-US" sz="2200" dirty="0"/>
              <a:t>/10 23: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,45.4</a:t>
            </a:r>
            <a:endParaRPr lang="en-IN" sz="2200" dirty="0"/>
          </a:p>
          <a:p>
            <a:pPr marL="0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XX</a:t>
            </a:r>
            <a:r>
              <a:rPr lang="en-IN" sz="1400" dirty="0"/>
              <a:t> – Padding , </a:t>
            </a:r>
            <a:r>
              <a:rPr lang="en-US" sz="1400" dirty="0">
                <a:solidFill>
                  <a:srgbClr val="00B050"/>
                </a:solidFill>
              </a:rPr>
              <a:t>YY</a:t>
            </a:r>
            <a:r>
              <a:rPr lang="en-US" sz="1400" dirty="0"/>
              <a:t> – Removed</a:t>
            </a:r>
            <a:endParaRPr lang="en-IN" sz="1400" dirty="0"/>
          </a:p>
          <a:p>
            <a:pPr marL="0" indent="0">
              <a:buNone/>
            </a:pPr>
            <a:r>
              <a:rPr lang="en-IN" sz="1400" dirty="0">
                <a:highlight>
                  <a:srgbClr val="FFFF00"/>
                </a:highlight>
              </a:rPr>
              <a:t>ZZ</a:t>
            </a:r>
            <a:r>
              <a:rPr lang="en-IN" sz="1400" dirty="0"/>
              <a:t> – Reformatting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A0EF9-BA47-4F01-B8A1-0248D2EC0489}"/>
              </a:ext>
            </a:extLst>
          </p:cNvPr>
          <p:cNvSpPr txBox="1">
            <a:spLocks/>
          </p:cNvSpPr>
          <p:nvPr/>
        </p:nvSpPr>
        <p:spPr>
          <a:xfrm>
            <a:off x="1267969" y="2462467"/>
            <a:ext cx="3304032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Raw Data</a:t>
            </a:r>
          </a:p>
          <a:p>
            <a:pPr marL="0" indent="0">
              <a:buNone/>
            </a:pPr>
            <a:r>
              <a:rPr lang="en-US" dirty="0" err="1"/>
              <a:t>timestamp,consumption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datetime,float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7/1</a:t>
            </a:r>
            <a:r>
              <a:rPr lang="en-US" dirty="0"/>
              <a:t>/10 0:00,21.2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7/1</a:t>
            </a:r>
            <a:r>
              <a:rPr lang="en-US" dirty="0"/>
              <a:t>/10 1:00,16.4</a:t>
            </a:r>
          </a:p>
          <a:p>
            <a:pPr marL="0" indent="0">
              <a:buNone/>
            </a:pPr>
            <a:r>
              <a:rPr lang="en-US" dirty="0"/>
              <a:t>   :      :       :     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12/31</a:t>
            </a:r>
            <a:r>
              <a:rPr lang="en-US" dirty="0"/>
              <a:t>/10 22:00,47.5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12/31</a:t>
            </a:r>
            <a:r>
              <a:rPr lang="en-US" dirty="0"/>
              <a:t>/10 23:00,45.4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D949CF-BFE4-4967-ACEC-14BC84360145}"/>
              </a:ext>
            </a:extLst>
          </p:cNvPr>
          <p:cNvSpPr txBox="1">
            <a:spLocks/>
          </p:cNvSpPr>
          <p:nvPr/>
        </p:nvSpPr>
        <p:spPr>
          <a:xfrm>
            <a:off x="8427535" y="2450320"/>
            <a:ext cx="3182858" cy="3694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Segmented Data : </a:t>
            </a:r>
            <a:r>
              <a:rPr lang="en-IN" sz="2000" dirty="0"/>
              <a:t>as per 1hr timeframe</a:t>
            </a:r>
          </a:p>
          <a:p>
            <a:pPr marL="0" indent="0">
              <a:buNone/>
            </a:pPr>
            <a:r>
              <a:rPr lang="en-IN" sz="2000" dirty="0"/>
              <a:t>dd/MM/</a:t>
            </a:r>
            <a:r>
              <a:rPr lang="en-IN" sz="2000" dirty="0" err="1"/>
              <a:t>yy</a:t>
            </a:r>
            <a:r>
              <a:rPr lang="en-IN" sz="2000" dirty="0"/>
              <a:t> </a:t>
            </a:r>
            <a:r>
              <a:rPr lang="en-IN" sz="2000" dirty="0" err="1"/>
              <a:t>hh</a:t>
            </a:r>
            <a:endParaRPr lang="en-I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01/07/10 00,21.2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01/07/10 01,16.4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 :      :       :    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31/12/10 22,47.5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31/12/10 23,45.4</a:t>
            </a:r>
          </a:p>
        </p:txBody>
      </p:sp>
    </p:spTree>
    <p:extLst>
      <p:ext uri="{BB962C8B-B14F-4D97-AF65-F5344CB8AC3E}">
        <p14:creationId xmlns:p14="http://schemas.microsoft.com/office/powerpoint/2010/main" val="7004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28EA-CBB5-4C13-BABF-97D4EBEF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Segmenting Dataset (Method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A2F3-3EA0-42F0-B28C-332247CE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082" y="2452322"/>
            <a:ext cx="3182858" cy="3694176"/>
          </a:xfrm>
        </p:spPr>
        <p:txBody>
          <a:bodyPr>
            <a:normAutofit/>
          </a:bodyPr>
          <a:lstStyle/>
          <a:p>
            <a:r>
              <a:rPr lang="en-IN" sz="2200" dirty="0"/>
              <a:t>Refining Data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1/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7</a:t>
            </a:r>
            <a:r>
              <a:rPr lang="en-US" sz="2200" dirty="0"/>
              <a:t>/10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0: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,21.2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1/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sz="2200" dirty="0">
                <a:highlight>
                  <a:srgbClr val="FFFF00"/>
                </a:highlight>
              </a:rPr>
              <a:t>7</a:t>
            </a:r>
            <a:r>
              <a:rPr lang="en-US" sz="2200" dirty="0"/>
              <a:t>/10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1: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,16.4</a:t>
            </a:r>
          </a:p>
          <a:p>
            <a:pPr marL="0" indent="0">
              <a:buNone/>
            </a:pPr>
            <a:r>
              <a:rPr lang="en-US" sz="2200" dirty="0"/>
              <a:t>   :      :       :     :</a:t>
            </a: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</a:rPr>
              <a:t>31/12</a:t>
            </a:r>
            <a:r>
              <a:rPr lang="en-US" sz="2200" dirty="0"/>
              <a:t>/10 22: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,47.5</a:t>
            </a: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</a:rPr>
              <a:t>31/12</a:t>
            </a:r>
            <a:r>
              <a:rPr lang="en-US" sz="2200" dirty="0"/>
              <a:t>/10 23:</a:t>
            </a:r>
            <a:r>
              <a:rPr lang="en-US" sz="2200" dirty="0">
                <a:solidFill>
                  <a:srgbClr val="00B050"/>
                </a:solidFill>
              </a:rPr>
              <a:t>00</a:t>
            </a:r>
            <a:r>
              <a:rPr lang="en-US" sz="2200" dirty="0"/>
              <a:t>,45.4</a:t>
            </a:r>
            <a:endParaRPr lang="en-IN" sz="2200" dirty="0"/>
          </a:p>
          <a:p>
            <a:pPr marL="0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XX</a:t>
            </a:r>
            <a:r>
              <a:rPr lang="en-IN" sz="1400" dirty="0"/>
              <a:t> – Padding , </a:t>
            </a:r>
            <a:r>
              <a:rPr lang="en-US" sz="1400" dirty="0">
                <a:solidFill>
                  <a:srgbClr val="00B050"/>
                </a:solidFill>
              </a:rPr>
              <a:t>YY</a:t>
            </a:r>
            <a:r>
              <a:rPr lang="en-US" sz="1400" dirty="0"/>
              <a:t> – Removed</a:t>
            </a:r>
            <a:endParaRPr lang="en-IN" sz="1400" dirty="0"/>
          </a:p>
          <a:p>
            <a:pPr marL="0" indent="0">
              <a:buNone/>
            </a:pPr>
            <a:r>
              <a:rPr lang="en-IN" sz="1400" dirty="0">
                <a:highlight>
                  <a:srgbClr val="FFFF00"/>
                </a:highlight>
              </a:rPr>
              <a:t>ZZ</a:t>
            </a:r>
            <a:r>
              <a:rPr lang="en-IN" sz="1400" dirty="0"/>
              <a:t> – Reformatting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A0EF9-BA47-4F01-B8A1-0248D2EC0489}"/>
              </a:ext>
            </a:extLst>
          </p:cNvPr>
          <p:cNvSpPr txBox="1">
            <a:spLocks/>
          </p:cNvSpPr>
          <p:nvPr/>
        </p:nvSpPr>
        <p:spPr>
          <a:xfrm>
            <a:off x="1267969" y="2462467"/>
            <a:ext cx="3304032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Raw Data</a:t>
            </a:r>
          </a:p>
          <a:p>
            <a:pPr marL="0" indent="0">
              <a:buNone/>
            </a:pPr>
            <a:r>
              <a:rPr lang="en-US" dirty="0" err="1"/>
              <a:t>timestamp,consumption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datetime,float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7/1</a:t>
            </a:r>
            <a:r>
              <a:rPr lang="en-US" dirty="0"/>
              <a:t>/10 0:00,21.2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7/1</a:t>
            </a:r>
            <a:r>
              <a:rPr lang="en-US" dirty="0"/>
              <a:t>/10 1:00,16.4</a:t>
            </a:r>
          </a:p>
          <a:p>
            <a:pPr marL="0" indent="0">
              <a:buNone/>
            </a:pPr>
            <a:r>
              <a:rPr lang="en-US" dirty="0"/>
              <a:t>   :      :       :     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12/31</a:t>
            </a:r>
            <a:r>
              <a:rPr lang="en-US" dirty="0"/>
              <a:t>/10 22:00,47.5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12/31</a:t>
            </a:r>
            <a:r>
              <a:rPr lang="en-US" dirty="0"/>
              <a:t>/10 23:00,45.4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D949CF-BFE4-4967-ACEC-14BC84360145}"/>
              </a:ext>
            </a:extLst>
          </p:cNvPr>
          <p:cNvSpPr txBox="1">
            <a:spLocks/>
          </p:cNvSpPr>
          <p:nvPr/>
        </p:nvSpPr>
        <p:spPr>
          <a:xfrm>
            <a:off x="8427535" y="2450320"/>
            <a:ext cx="3182858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Segmented Data : as per 1hr timeframe</a:t>
            </a:r>
          </a:p>
          <a:p>
            <a:pPr marL="0" indent="0">
              <a:buNone/>
            </a:pPr>
            <a:r>
              <a:rPr lang="en-IN" dirty="0"/>
              <a:t>dd/MM </a:t>
            </a:r>
            <a:r>
              <a:rPr lang="en-IN" dirty="0" err="1"/>
              <a:t>hh</a:t>
            </a:r>
            <a:r>
              <a:rPr lang="en-IN" dirty="0"/>
              <a:t> </a:t>
            </a:r>
            <a:r>
              <a:rPr lang="en-IN" dirty="0" err="1"/>
              <a:t>dow</a:t>
            </a: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01/07 00 2,21.2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01/07 01 2,16.4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:      :       :    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31/12 22 5,47.5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31/12 23 5,45.4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err="1"/>
              <a:t>dow</a:t>
            </a:r>
            <a:r>
              <a:rPr lang="en-US" sz="1700" dirty="0"/>
              <a:t>- day of week</a:t>
            </a:r>
          </a:p>
        </p:txBody>
      </p:sp>
    </p:spTree>
    <p:extLst>
      <p:ext uri="{BB962C8B-B14F-4D97-AF65-F5344CB8AC3E}">
        <p14:creationId xmlns:p14="http://schemas.microsoft.com/office/powerpoint/2010/main" val="170777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64DE-D1D0-46D1-98C8-DFB44027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Creating multiple sequence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4749DC-F13E-4BCB-8DE7-3B6C79BA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599" y="2462467"/>
            <a:ext cx="4604097" cy="369417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Data set has total of 4416 segments and can create 184 sequences (for a day) or 26 sequences (for a week) or 6 sequences (for a month)</a:t>
            </a:r>
          </a:p>
          <a:p>
            <a:r>
              <a:rPr lang="en-IN" dirty="0"/>
              <a:t>A small set of data can be taken for training on local machine with small sequences (of 24 segments)</a:t>
            </a:r>
          </a:p>
          <a:p>
            <a:r>
              <a:rPr lang="en-IN" dirty="0"/>
              <a:t>For experiment total </a:t>
            </a:r>
            <a:r>
              <a:rPr lang="en-IN" i="1" dirty="0"/>
              <a:t>744 segments </a:t>
            </a:r>
            <a:r>
              <a:rPr lang="en-IN" dirty="0"/>
              <a:t>are taken with configuration as </a:t>
            </a:r>
            <a:r>
              <a:rPr lang="en-IN" i="1" dirty="0"/>
              <a:t>a day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0F6533-C835-4582-A10D-1B0D63245B99}"/>
              </a:ext>
            </a:extLst>
          </p:cNvPr>
          <p:cNvSpPr txBox="1">
            <a:spLocks/>
          </p:cNvSpPr>
          <p:nvPr/>
        </p:nvSpPr>
        <p:spPr>
          <a:xfrm>
            <a:off x="1267968" y="2462467"/>
            <a:ext cx="4604097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Each segment is of 1hr timeframe</a:t>
            </a:r>
          </a:p>
          <a:p>
            <a:r>
              <a:rPr lang="en-IN" dirty="0"/>
              <a:t>Each sequence can be of length as </a:t>
            </a:r>
            <a:r>
              <a:rPr lang="en-IN" i="1" dirty="0"/>
              <a:t>a day </a:t>
            </a:r>
            <a:r>
              <a:rPr lang="en-IN" dirty="0"/>
              <a:t>or </a:t>
            </a:r>
            <a:r>
              <a:rPr lang="en-IN" i="1" dirty="0"/>
              <a:t>a week </a:t>
            </a:r>
            <a:r>
              <a:rPr lang="en-IN" dirty="0"/>
              <a:t>or </a:t>
            </a:r>
            <a:r>
              <a:rPr lang="en-IN" i="1" dirty="0"/>
              <a:t>a month (as configuration)</a:t>
            </a:r>
          </a:p>
          <a:p>
            <a:r>
              <a:rPr lang="en-IN" dirty="0"/>
              <a:t>A day would consist of 24 segments for an hour creating a single sequence</a:t>
            </a:r>
          </a:p>
          <a:p>
            <a:r>
              <a:rPr lang="en-IN" dirty="0"/>
              <a:t>A week will have 168 segments and a month will have 720 segment creating a single sequence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12777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302A"/>
      </a:dk2>
      <a:lt2>
        <a:srgbClr val="F0F3F2"/>
      </a:lt2>
      <a:accent1>
        <a:srgbClr val="C34D7E"/>
      </a:accent1>
      <a:accent2>
        <a:srgbClr val="B13B9E"/>
      </a:accent2>
      <a:accent3>
        <a:srgbClr val="A54DC3"/>
      </a:accent3>
      <a:accent4>
        <a:srgbClr val="6943B5"/>
      </a:accent4>
      <a:accent5>
        <a:srgbClr val="4D57C3"/>
      </a:accent5>
      <a:accent6>
        <a:srgbClr val="3B76B1"/>
      </a:accent6>
      <a:hlink>
        <a:srgbClr val="4A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852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Neue Haas Grotesk Text Pro</vt:lpstr>
      <vt:lpstr>AccentBoxVTI</vt:lpstr>
      <vt:lpstr>Label Prediction for time-series sequence</vt:lpstr>
      <vt:lpstr>Sequence and Time-series</vt:lpstr>
      <vt:lpstr>Label and Multi-sequence Learning </vt:lpstr>
      <vt:lpstr>Objective </vt:lpstr>
      <vt:lpstr>Dataset</vt:lpstr>
      <vt:lpstr>Approach</vt:lpstr>
      <vt:lpstr>Segmenting Dataset (Method 1)</vt:lpstr>
      <vt:lpstr>Segmenting Dataset (Method 2)</vt:lpstr>
      <vt:lpstr>Creating multiple sequence</vt:lpstr>
      <vt:lpstr>Encode datetime/segment</vt:lpstr>
      <vt:lpstr>Learn using HTM Classifier : Algorithm for Mutli-sequence Learning</vt:lpstr>
      <vt:lpstr>Predict the label</vt:lpstr>
      <vt:lpstr>Results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Prediction for time-series sequence</dc:title>
  <dc:creator>Mandar Patkar</dc:creator>
  <cp:lastModifiedBy>Mandar Patkar</cp:lastModifiedBy>
  <cp:revision>1</cp:revision>
  <dcterms:created xsi:type="dcterms:W3CDTF">2022-03-29T12:19:44Z</dcterms:created>
  <dcterms:modified xsi:type="dcterms:W3CDTF">2022-03-30T22:37:29Z</dcterms:modified>
</cp:coreProperties>
</file>