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5"/>
  </p:notesMasterIdLst>
  <p:handoutMasterIdLst>
    <p:handoutMasterId r:id="rId76"/>
  </p:handoutMasterIdLst>
  <p:sldIdLst>
    <p:sldId id="378" r:id="rId2"/>
    <p:sldId id="409" r:id="rId3"/>
    <p:sldId id="379" r:id="rId4"/>
    <p:sldId id="399" r:id="rId5"/>
    <p:sldId id="382" r:id="rId6"/>
    <p:sldId id="418" r:id="rId7"/>
    <p:sldId id="381" r:id="rId8"/>
    <p:sldId id="417" r:id="rId9"/>
    <p:sldId id="384" r:id="rId10"/>
    <p:sldId id="383" r:id="rId11"/>
    <p:sldId id="385" r:id="rId12"/>
    <p:sldId id="400" r:id="rId13"/>
    <p:sldId id="401" r:id="rId14"/>
    <p:sldId id="536" r:id="rId15"/>
    <p:sldId id="444" r:id="rId16"/>
    <p:sldId id="446" r:id="rId17"/>
    <p:sldId id="447" r:id="rId18"/>
    <p:sldId id="448" r:id="rId19"/>
    <p:sldId id="404" r:id="rId20"/>
    <p:sldId id="450" r:id="rId21"/>
    <p:sldId id="451" r:id="rId22"/>
    <p:sldId id="405" r:id="rId23"/>
    <p:sldId id="452" r:id="rId24"/>
    <p:sldId id="408" r:id="rId25"/>
    <p:sldId id="454" r:id="rId26"/>
    <p:sldId id="421" r:id="rId27"/>
    <p:sldId id="455" r:id="rId28"/>
    <p:sldId id="456" r:id="rId29"/>
    <p:sldId id="468" r:id="rId30"/>
    <p:sldId id="469" r:id="rId31"/>
    <p:sldId id="538" r:id="rId32"/>
    <p:sldId id="470" r:id="rId33"/>
    <p:sldId id="472" r:id="rId34"/>
    <p:sldId id="459" r:id="rId35"/>
    <p:sldId id="460" r:id="rId36"/>
    <p:sldId id="461" r:id="rId37"/>
    <p:sldId id="477" r:id="rId38"/>
    <p:sldId id="462" r:id="rId39"/>
    <p:sldId id="463" r:id="rId40"/>
    <p:sldId id="464" r:id="rId41"/>
    <p:sldId id="483" r:id="rId42"/>
    <p:sldId id="537" r:id="rId43"/>
    <p:sldId id="501" r:id="rId44"/>
    <p:sldId id="485" r:id="rId45"/>
    <p:sldId id="486" r:id="rId46"/>
    <p:sldId id="487" r:id="rId47"/>
    <p:sldId id="488" r:id="rId48"/>
    <p:sldId id="504" r:id="rId49"/>
    <p:sldId id="508" r:id="rId50"/>
    <p:sldId id="506" r:id="rId51"/>
    <p:sldId id="491" r:id="rId52"/>
    <p:sldId id="492" r:id="rId53"/>
    <p:sldId id="511" r:id="rId54"/>
    <p:sldId id="494" r:id="rId55"/>
    <p:sldId id="495" r:id="rId56"/>
    <p:sldId id="497" r:id="rId57"/>
    <p:sldId id="498" r:id="rId58"/>
    <p:sldId id="514" r:id="rId59"/>
    <p:sldId id="517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530" r:id="rId72"/>
    <p:sldId id="531" r:id="rId73"/>
    <p:sldId id="532" r:id="rId74"/>
  </p:sldIdLst>
  <p:sldSz cx="12192000" cy="6858000"/>
  <p:notesSz cx="6815138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3136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pos="76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9900"/>
    <a:srgbClr val="FF0066"/>
    <a:srgbClr val="B2B2B2"/>
    <a:srgbClr val="EAEAEA"/>
    <a:srgbClr val="C0C0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5" autoAdjust="0"/>
  </p:normalViewPr>
  <p:slideViewPr>
    <p:cSldViewPr snapToGrid="0" showGuides="1">
      <p:cViewPr varScale="1">
        <p:scale>
          <a:sx n="120" d="100"/>
          <a:sy n="120" d="100"/>
        </p:scale>
        <p:origin x="234" y="108"/>
      </p:cViewPr>
      <p:guideLst>
        <p:guide orient="horz" pos="144"/>
        <p:guide pos="3136"/>
        <p:guide pos="192"/>
        <p:guide pos="7488"/>
        <p:guide pos="7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0" d="100"/>
          <a:sy n="40" d="100"/>
        </p:scale>
        <p:origin x="-1482" y="-7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5.png"/><Relationship Id="rId11" Type="http://schemas.openxmlformats.org/officeDocument/2006/relationships/image" Target="../media/image29.emf"/><Relationship Id="rId5" Type="http://schemas.openxmlformats.org/officeDocument/2006/relationships/image" Target="../media/image24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png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emf"/><Relationship Id="rId4" Type="http://schemas.openxmlformats.org/officeDocument/2006/relationships/image" Target="../media/image164.wmf"/><Relationship Id="rId9" Type="http://schemas.openxmlformats.org/officeDocument/2006/relationships/image" Target="../media/image16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emf"/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12" Type="http://schemas.openxmlformats.org/officeDocument/2006/relationships/image" Target="../media/image182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11" Type="http://schemas.openxmlformats.org/officeDocument/2006/relationships/image" Target="../media/image181.emf"/><Relationship Id="rId5" Type="http://schemas.openxmlformats.org/officeDocument/2006/relationships/image" Target="../media/image175.emf"/><Relationship Id="rId10" Type="http://schemas.openxmlformats.org/officeDocument/2006/relationships/image" Target="../media/image180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e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emf"/><Relationship Id="rId7" Type="http://schemas.openxmlformats.org/officeDocument/2006/relationships/image" Target="../media/image210.w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image" Target="../media/image224.emf"/><Relationship Id="rId18" Type="http://schemas.openxmlformats.org/officeDocument/2006/relationships/image" Target="../media/image229.emf"/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12" Type="http://schemas.openxmlformats.org/officeDocument/2006/relationships/image" Target="../media/image223.emf"/><Relationship Id="rId17" Type="http://schemas.openxmlformats.org/officeDocument/2006/relationships/image" Target="../media/image228.emf"/><Relationship Id="rId2" Type="http://schemas.openxmlformats.org/officeDocument/2006/relationships/image" Target="../media/image213.emf"/><Relationship Id="rId16" Type="http://schemas.openxmlformats.org/officeDocument/2006/relationships/image" Target="../media/image227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11" Type="http://schemas.openxmlformats.org/officeDocument/2006/relationships/image" Target="../media/image222.emf"/><Relationship Id="rId5" Type="http://schemas.openxmlformats.org/officeDocument/2006/relationships/image" Target="../media/image216.emf"/><Relationship Id="rId15" Type="http://schemas.openxmlformats.org/officeDocument/2006/relationships/image" Target="../media/image226.emf"/><Relationship Id="rId10" Type="http://schemas.openxmlformats.org/officeDocument/2006/relationships/image" Target="../media/image221.emf"/><Relationship Id="rId19" Type="http://schemas.openxmlformats.org/officeDocument/2006/relationships/image" Target="../media/image230.emf"/><Relationship Id="rId4" Type="http://schemas.openxmlformats.org/officeDocument/2006/relationships/image" Target="../media/image215.emf"/><Relationship Id="rId9" Type="http://schemas.openxmlformats.org/officeDocument/2006/relationships/image" Target="../media/image220.emf"/><Relationship Id="rId14" Type="http://schemas.openxmlformats.org/officeDocument/2006/relationships/image" Target="../media/image225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240.wmf"/><Relationship Id="rId3" Type="http://schemas.openxmlformats.org/officeDocument/2006/relationships/image" Target="../media/image233.wmf"/><Relationship Id="rId7" Type="http://schemas.openxmlformats.org/officeDocument/2006/relationships/image" Target="../media/image165.wmf"/><Relationship Id="rId12" Type="http://schemas.openxmlformats.org/officeDocument/2006/relationships/image" Target="../media/image239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164.wmf"/><Relationship Id="rId11" Type="http://schemas.openxmlformats.org/officeDocument/2006/relationships/image" Target="../media/image238.wmf"/><Relationship Id="rId5" Type="http://schemas.openxmlformats.org/officeDocument/2006/relationships/image" Target="../media/image235.wmf"/><Relationship Id="rId10" Type="http://schemas.openxmlformats.org/officeDocument/2006/relationships/image" Target="../media/image237.emf"/><Relationship Id="rId4" Type="http://schemas.openxmlformats.org/officeDocument/2006/relationships/image" Target="../media/image234.wmf"/><Relationship Id="rId9" Type="http://schemas.openxmlformats.org/officeDocument/2006/relationships/image" Target="../media/image23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emf"/><Relationship Id="rId1" Type="http://schemas.openxmlformats.org/officeDocument/2006/relationships/image" Target="../media/image24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image" Target="../media/image259.emf"/><Relationship Id="rId18" Type="http://schemas.openxmlformats.org/officeDocument/2006/relationships/image" Target="../media/image26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12" Type="http://schemas.openxmlformats.org/officeDocument/2006/relationships/image" Target="../media/image258.emf"/><Relationship Id="rId17" Type="http://schemas.openxmlformats.org/officeDocument/2006/relationships/image" Target="../media/image263.emf"/><Relationship Id="rId2" Type="http://schemas.openxmlformats.org/officeDocument/2006/relationships/image" Target="../media/image248.emf"/><Relationship Id="rId16" Type="http://schemas.openxmlformats.org/officeDocument/2006/relationships/image" Target="../media/image262.emf"/><Relationship Id="rId1" Type="http://schemas.openxmlformats.org/officeDocument/2006/relationships/image" Target="../media/image247.emf"/><Relationship Id="rId6" Type="http://schemas.openxmlformats.org/officeDocument/2006/relationships/image" Target="../media/image252.emf"/><Relationship Id="rId11" Type="http://schemas.openxmlformats.org/officeDocument/2006/relationships/image" Target="../media/image257.emf"/><Relationship Id="rId5" Type="http://schemas.openxmlformats.org/officeDocument/2006/relationships/image" Target="../media/image251.emf"/><Relationship Id="rId15" Type="http://schemas.openxmlformats.org/officeDocument/2006/relationships/image" Target="../media/image261.emf"/><Relationship Id="rId10" Type="http://schemas.openxmlformats.org/officeDocument/2006/relationships/image" Target="../media/image256.emf"/><Relationship Id="rId19" Type="http://schemas.openxmlformats.org/officeDocument/2006/relationships/image" Target="../media/image265.emf"/><Relationship Id="rId4" Type="http://schemas.openxmlformats.org/officeDocument/2006/relationships/image" Target="../media/image250.emf"/><Relationship Id="rId9" Type="http://schemas.openxmlformats.org/officeDocument/2006/relationships/image" Target="../media/image255.emf"/><Relationship Id="rId14" Type="http://schemas.openxmlformats.org/officeDocument/2006/relationships/image" Target="../media/image26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12" Type="http://schemas.openxmlformats.org/officeDocument/2006/relationships/image" Target="../media/image299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11" Type="http://schemas.openxmlformats.org/officeDocument/2006/relationships/image" Target="../media/image298.emf"/><Relationship Id="rId5" Type="http://schemas.openxmlformats.org/officeDocument/2006/relationships/image" Target="../media/image292.emf"/><Relationship Id="rId10" Type="http://schemas.openxmlformats.org/officeDocument/2006/relationships/image" Target="../media/image297.emf"/><Relationship Id="rId4" Type="http://schemas.openxmlformats.org/officeDocument/2006/relationships/image" Target="../media/image291.emf"/><Relationship Id="rId9" Type="http://schemas.openxmlformats.org/officeDocument/2006/relationships/image" Target="../media/image29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2" Type="http://schemas.openxmlformats.org/officeDocument/2006/relationships/image" Target="../media/image321.wmf"/><Relationship Id="rId1" Type="http://schemas.openxmlformats.org/officeDocument/2006/relationships/image" Target="../media/image308.wmf"/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6.emf"/><Relationship Id="rId1" Type="http://schemas.openxmlformats.org/officeDocument/2006/relationships/image" Target="../media/image33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emf"/><Relationship Id="rId2" Type="http://schemas.openxmlformats.org/officeDocument/2006/relationships/image" Target="../media/image343.emf"/><Relationship Id="rId1" Type="http://schemas.openxmlformats.org/officeDocument/2006/relationships/image" Target="../media/image342.emf"/><Relationship Id="rId5" Type="http://schemas.openxmlformats.org/officeDocument/2006/relationships/image" Target="../media/image346.emf"/><Relationship Id="rId4" Type="http://schemas.openxmlformats.org/officeDocument/2006/relationships/image" Target="../media/image345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13" Type="http://schemas.openxmlformats.org/officeDocument/2006/relationships/image" Target="../media/image364.emf"/><Relationship Id="rId18" Type="http://schemas.openxmlformats.org/officeDocument/2006/relationships/image" Target="../media/image369.emf"/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12" Type="http://schemas.openxmlformats.org/officeDocument/2006/relationships/image" Target="../media/image363.emf"/><Relationship Id="rId17" Type="http://schemas.openxmlformats.org/officeDocument/2006/relationships/image" Target="../media/image368.emf"/><Relationship Id="rId2" Type="http://schemas.openxmlformats.org/officeDocument/2006/relationships/image" Target="../media/image353.emf"/><Relationship Id="rId16" Type="http://schemas.openxmlformats.org/officeDocument/2006/relationships/image" Target="../media/image367.emf"/><Relationship Id="rId20" Type="http://schemas.openxmlformats.org/officeDocument/2006/relationships/image" Target="../media/image371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11" Type="http://schemas.openxmlformats.org/officeDocument/2006/relationships/image" Target="../media/image362.emf"/><Relationship Id="rId5" Type="http://schemas.openxmlformats.org/officeDocument/2006/relationships/image" Target="../media/image356.emf"/><Relationship Id="rId15" Type="http://schemas.openxmlformats.org/officeDocument/2006/relationships/image" Target="../media/image366.emf"/><Relationship Id="rId10" Type="http://schemas.openxmlformats.org/officeDocument/2006/relationships/image" Target="../media/image361.emf"/><Relationship Id="rId19" Type="http://schemas.openxmlformats.org/officeDocument/2006/relationships/image" Target="../media/image370.emf"/><Relationship Id="rId4" Type="http://schemas.openxmlformats.org/officeDocument/2006/relationships/image" Target="../media/image355.emf"/><Relationship Id="rId9" Type="http://schemas.openxmlformats.org/officeDocument/2006/relationships/image" Target="../media/image360.emf"/><Relationship Id="rId14" Type="http://schemas.openxmlformats.org/officeDocument/2006/relationships/image" Target="../media/image365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emf"/><Relationship Id="rId13" Type="http://schemas.openxmlformats.org/officeDocument/2006/relationships/image" Target="../media/image384.emf"/><Relationship Id="rId18" Type="http://schemas.openxmlformats.org/officeDocument/2006/relationships/image" Target="../media/image389.emf"/><Relationship Id="rId3" Type="http://schemas.openxmlformats.org/officeDocument/2006/relationships/image" Target="../media/image374.emf"/><Relationship Id="rId21" Type="http://schemas.openxmlformats.org/officeDocument/2006/relationships/image" Target="../media/image392.emf"/><Relationship Id="rId7" Type="http://schemas.openxmlformats.org/officeDocument/2006/relationships/image" Target="../media/image378.emf"/><Relationship Id="rId12" Type="http://schemas.openxmlformats.org/officeDocument/2006/relationships/image" Target="../media/image383.emf"/><Relationship Id="rId17" Type="http://schemas.openxmlformats.org/officeDocument/2006/relationships/image" Target="../media/image388.emf"/><Relationship Id="rId2" Type="http://schemas.openxmlformats.org/officeDocument/2006/relationships/image" Target="../media/image373.emf"/><Relationship Id="rId16" Type="http://schemas.openxmlformats.org/officeDocument/2006/relationships/image" Target="../media/image387.emf"/><Relationship Id="rId20" Type="http://schemas.openxmlformats.org/officeDocument/2006/relationships/image" Target="../media/image391.emf"/><Relationship Id="rId1" Type="http://schemas.openxmlformats.org/officeDocument/2006/relationships/image" Target="../media/image372.emf"/><Relationship Id="rId6" Type="http://schemas.openxmlformats.org/officeDocument/2006/relationships/image" Target="../media/image377.emf"/><Relationship Id="rId11" Type="http://schemas.openxmlformats.org/officeDocument/2006/relationships/image" Target="../media/image382.emf"/><Relationship Id="rId5" Type="http://schemas.openxmlformats.org/officeDocument/2006/relationships/image" Target="../media/image376.emf"/><Relationship Id="rId15" Type="http://schemas.openxmlformats.org/officeDocument/2006/relationships/image" Target="../media/image386.emf"/><Relationship Id="rId23" Type="http://schemas.openxmlformats.org/officeDocument/2006/relationships/image" Target="../media/image394.emf"/><Relationship Id="rId10" Type="http://schemas.openxmlformats.org/officeDocument/2006/relationships/image" Target="../media/image381.emf"/><Relationship Id="rId19" Type="http://schemas.openxmlformats.org/officeDocument/2006/relationships/image" Target="../media/image390.emf"/><Relationship Id="rId4" Type="http://schemas.openxmlformats.org/officeDocument/2006/relationships/image" Target="../media/image375.emf"/><Relationship Id="rId9" Type="http://schemas.openxmlformats.org/officeDocument/2006/relationships/image" Target="../media/image380.wmf"/><Relationship Id="rId14" Type="http://schemas.openxmlformats.org/officeDocument/2006/relationships/image" Target="../media/image385.emf"/><Relationship Id="rId22" Type="http://schemas.openxmlformats.org/officeDocument/2006/relationships/image" Target="../media/image39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emf"/><Relationship Id="rId2" Type="http://schemas.openxmlformats.org/officeDocument/2006/relationships/image" Target="../media/image396.emf"/><Relationship Id="rId1" Type="http://schemas.openxmlformats.org/officeDocument/2006/relationships/image" Target="../media/image395.emf"/><Relationship Id="rId4" Type="http://schemas.openxmlformats.org/officeDocument/2006/relationships/image" Target="../media/image39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emf"/><Relationship Id="rId7" Type="http://schemas.openxmlformats.org/officeDocument/2006/relationships/image" Target="../media/image405.emf"/><Relationship Id="rId2" Type="http://schemas.openxmlformats.org/officeDocument/2006/relationships/image" Target="../media/image400.emf"/><Relationship Id="rId1" Type="http://schemas.openxmlformats.org/officeDocument/2006/relationships/image" Target="../media/image399.emf"/><Relationship Id="rId6" Type="http://schemas.openxmlformats.org/officeDocument/2006/relationships/image" Target="../media/image404.emf"/><Relationship Id="rId5" Type="http://schemas.openxmlformats.org/officeDocument/2006/relationships/image" Target="../media/image403.emf"/><Relationship Id="rId4" Type="http://schemas.openxmlformats.org/officeDocument/2006/relationships/image" Target="../media/image402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emf"/><Relationship Id="rId3" Type="http://schemas.openxmlformats.org/officeDocument/2006/relationships/image" Target="../media/image408.emf"/><Relationship Id="rId7" Type="http://schemas.openxmlformats.org/officeDocument/2006/relationships/image" Target="../media/image412.emf"/><Relationship Id="rId2" Type="http://schemas.openxmlformats.org/officeDocument/2006/relationships/image" Target="../media/image407.emf"/><Relationship Id="rId1" Type="http://schemas.openxmlformats.org/officeDocument/2006/relationships/image" Target="../media/image406.emf"/><Relationship Id="rId6" Type="http://schemas.openxmlformats.org/officeDocument/2006/relationships/image" Target="../media/image411.emf"/><Relationship Id="rId5" Type="http://schemas.openxmlformats.org/officeDocument/2006/relationships/image" Target="../media/image410.emf"/><Relationship Id="rId4" Type="http://schemas.openxmlformats.org/officeDocument/2006/relationships/image" Target="../media/image40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emf"/><Relationship Id="rId2" Type="http://schemas.openxmlformats.org/officeDocument/2006/relationships/image" Target="../media/image415.emf"/><Relationship Id="rId1" Type="http://schemas.openxmlformats.org/officeDocument/2006/relationships/image" Target="../media/image414.emf"/><Relationship Id="rId6" Type="http://schemas.openxmlformats.org/officeDocument/2006/relationships/image" Target="../media/image419.emf"/><Relationship Id="rId5" Type="http://schemas.openxmlformats.org/officeDocument/2006/relationships/image" Target="../media/image418.emf"/><Relationship Id="rId4" Type="http://schemas.openxmlformats.org/officeDocument/2006/relationships/image" Target="../media/image417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emf"/><Relationship Id="rId13" Type="http://schemas.openxmlformats.org/officeDocument/2006/relationships/image" Target="../media/image432.emf"/><Relationship Id="rId3" Type="http://schemas.openxmlformats.org/officeDocument/2006/relationships/image" Target="../media/image422.emf"/><Relationship Id="rId7" Type="http://schemas.openxmlformats.org/officeDocument/2006/relationships/image" Target="../media/image426.emf"/><Relationship Id="rId12" Type="http://schemas.openxmlformats.org/officeDocument/2006/relationships/image" Target="../media/image431.emf"/><Relationship Id="rId2" Type="http://schemas.openxmlformats.org/officeDocument/2006/relationships/image" Target="../media/image421.emf"/><Relationship Id="rId1" Type="http://schemas.openxmlformats.org/officeDocument/2006/relationships/image" Target="../media/image420.emf"/><Relationship Id="rId6" Type="http://schemas.openxmlformats.org/officeDocument/2006/relationships/image" Target="../media/image425.emf"/><Relationship Id="rId11" Type="http://schemas.openxmlformats.org/officeDocument/2006/relationships/image" Target="../media/image430.emf"/><Relationship Id="rId5" Type="http://schemas.openxmlformats.org/officeDocument/2006/relationships/image" Target="../media/image424.emf"/><Relationship Id="rId15" Type="http://schemas.openxmlformats.org/officeDocument/2006/relationships/image" Target="../media/image434.emf"/><Relationship Id="rId10" Type="http://schemas.openxmlformats.org/officeDocument/2006/relationships/image" Target="../media/image429.emf"/><Relationship Id="rId4" Type="http://schemas.openxmlformats.org/officeDocument/2006/relationships/image" Target="../media/image423.emf"/><Relationship Id="rId9" Type="http://schemas.openxmlformats.org/officeDocument/2006/relationships/image" Target="../media/image428.emf"/><Relationship Id="rId14" Type="http://schemas.openxmlformats.org/officeDocument/2006/relationships/image" Target="../media/image433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emf"/><Relationship Id="rId3" Type="http://schemas.openxmlformats.org/officeDocument/2006/relationships/image" Target="../media/image437.emf"/><Relationship Id="rId7" Type="http://schemas.openxmlformats.org/officeDocument/2006/relationships/image" Target="../media/image441.emf"/><Relationship Id="rId2" Type="http://schemas.openxmlformats.org/officeDocument/2006/relationships/image" Target="../media/image436.emf"/><Relationship Id="rId1" Type="http://schemas.openxmlformats.org/officeDocument/2006/relationships/image" Target="../media/image435.emf"/><Relationship Id="rId6" Type="http://schemas.openxmlformats.org/officeDocument/2006/relationships/image" Target="../media/image440.emf"/><Relationship Id="rId5" Type="http://schemas.openxmlformats.org/officeDocument/2006/relationships/image" Target="../media/image439.emf"/><Relationship Id="rId4" Type="http://schemas.openxmlformats.org/officeDocument/2006/relationships/image" Target="../media/image438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emf"/><Relationship Id="rId3" Type="http://schemas.openxmlformats.org/officeDocument/2006/relationships/image" Target="../media/image446.emf"/><Relationship Id="rId7" Type="http://schemas.openxmlformats.org/officeDocument/2006/relationships/image" Target="../media/image450.emf"/><Relationship Id="rId12" Type="http://schemas.openxmlformats.org/officeDocument/2006/relationships/image" Target="../media/image455.emf"/><Relationship Id="rId2" Type="http://schemas.openxmlformats.org/officeDocument/2006/relationships/image" Target="../media/image445.emf"/><Relationship Id="rId1" Type="http://schemas.openxmlformats.org/officeDocument/2006/relationships/image" Target="../media/image444.emf"/><Relationship Id="rId6" Type="http://schemas.openxmlformats.org/officeDocument/2006/relationships/image" Target="../media/image449.emf"/><Relationship Id="rId11" Type="http://schemas.openxmlformats.org/officeDocument/2006/relationships/image" Target="../media/image454.emf"/><Relationship Id="rId5" Type="http://schemas.openxmlformats.org/officeDocument/2006/relationships/image" Target="../media/image448.emf"/><Relationship Id="rId10" Type="http://schemas.openxmlformats.org/officeDocument/2006/relationships/image" Target="../media/image453.emf"/><Relationship Id="rId4" Type="http://schemas.openxmlformats.org/officeDocument/2006/relationships/image" Target="../media/image447.emf"/><Relationship Id="rId9" Type="http://schemas.openxmlformats.org/officeDocument/2006/relationships/image" Target="../media/image45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emf"/><Relationship Id="rId7" Type="http://schemas.openxmlformats.org/officeDocument/2006/relationships/image" Target="../media/image462.emf"/><Relationship Id="rId2" Type="http://schemas.openxmlformats.org/officeDocument/2006/relationships/image" Target="../media/image457.emf"/><Relationship Id="rId1" Type="http://schemas.openxmlformats.org/officeDocument/2006/relationships/image" Target="../media/image456.emf"/><Relationship Id="rId6" Type="http://schemas.openxmlformats.org/officeDocument/2006/relationships/image" Target="../media/image461.emf"/><Relationship Id="rId5" Type="http://schemas.openxmlformats.org/officeDocument/2006/relationships/image" Target="../media/image460.emf"/><Relationship Id="rId4" Type="http://schemas.openxmlformats.org/officeDocument/2006/relationships/image" Target="../media/image459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emf"/><Relationship Id="rId7" Type="http://schemas.openxmlformats.org/officeDocument/2006/relationships/image" Target="../media/image469.emf"/><Relationship Id="rId2" Type="http://schemas.openxmlformats.org/officeDocument/2006/relationships/image" Target="../media/image464.emf"/><Relationship Id="rId1" Type="http://schemas.openxmlformats.org/officeDocument/2006/relationships/image" Target="../media/image463.emf"/><Relationship Id="rId6" Type="http://schemas.openxmlformats.org/officeDocument/2006/relationships/image" Target="../media/image468.emf"/><Relationship Id="rId5" Type="http://schemas.openxmlformats.org/officeDocument/2006/relationships/image" Target="../media/image467.emf"/><Relationship Id="rId4" Type="http://schemas.openxmlformats.org/officeDocument/2006/relationships/image" Target="../media/image466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emf"/><Relationship Id="rId3" Type="http://schemas.openxmlformats.org/officeDocument/2006/relationships/image" Target="../media/image472.emf"/><Relationship Id="rId7" Type="http://schemas.openxmlformats.org/officeDocument/2006/relationships/image" Target="../media/image476.emf"/><Relationship Id="rId2" Type="http://schemas.openxmlformats.org/officeDocument/2006/relationships/image" Target="../media/image471.emf"/><Relationship Id="rId1" Type="http://schemas.openxmlformats.org/officeDocument/2006/relationships/image" Target="../media/image470.emf"/><Relationship Id="rId6" Type="http://schemas.openxmlformats.org/officeDocument/2006/relationships/image" Target="../media/image475.emf"/><Relationship Id="rId5" Type="http://schemas.openxmlformats.org/officeDocument/2006/relationships/image" Target="../media/image474.emf"/><Relationship Id="rId4" Type="http://schemas.openxmlformats.org/officeDocument/2006/relationships/image" Target="../media/image473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emf"/><Relationship Id="rId3" Type="http://schemas.openxmlformats.org/officeDocument/2006/relationships/image" Target="../media/image480.emf"/><Relationship Id="rId7" Type="http://schemas.openxmlformats.org/officeDocument/2006/relationships/image" Target="../media/image484.emf"/><Relationship Id="rId2" Type="http://schemas.openxmlformats.org/officeDocument/2006/relationships/image" Target="../media/image479.emf"/><Relationship Id="rId1" Type="http://schemas.openxmlformats.org/officeDocument/2006/relationships/image" Target="../media/image478.emf"/><Relationship Id="rId6" Type="http://schemas.openxmlformats.org/officeDocument/2006/relationships/image" Target="../media/image483.emf"/><Relationship Id="rId5" Type="http://schemas.openxmlformats.org/officeDocument/2006/relationships/image" Target="../media/image482.emf"/><Relationship Id="rId4" Type="http://schemas.openxmlformats.org/officeDocument/2006/relationships/image" Target="../media/image481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3.emf"/><Relationship Id="rId3" Type="http://schemas.openxmlformats.org/officeDocument/2006/relationships/image" Target="../media/image488.emf"/><Relationship Id="rId7" Type="http://schemas.openxmlformats.org/officeDocument/2006/relationships/image" Target="../media/image492.emf"/><Relationship Id="rId2" Type="http://schemas.openxmlformats.org/officeDocument/2006/relationships/image" Target="../media/image487.emf"/><Relationship Id="rId1" Type="http://schemas.openxmlformats.org/officeDocument/2006/relationships/image" Target="../media/image486.emf"/><Relationship Id="rId6" Type="http://schemas.openxmlformats.org/officeDocument/2006/relationships/image" Target="../media/image491.emf"/><Relationship Id="rId5" Type="http://schemas.openxmlformats.org/officeDocument/2006/relationships/image" Target="../media/image490.emf"/><Relationship Id="rId10" Type="http://schemas.openxmlformats.org/officeDocument/2006/relationships/image" Target="../media/image495.emf"/><Relationship Id="rId4" Type="http://schemas.openxmlformats.org/officeDocument/2006/relationships/image" Target="../media/image489.emf"/><Relationship Id="rId9" Type="http://schemas.openxmlformats.org/officeDocument/2006/relationships/image" Target="../media/image494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emf"/><Relationship Id="rId3" Type="http://schemas.openxmlformats.org/officeDocument/2006/relationships/image" Target="../media/image513.emf"/><Relationship Id="rId7" Type="http://schemas.openxmlformats.org/officeDocument/2006/relationships/image" Target="../media/image517.emf"/><Relationship Id="rId12" Type="http://schemas.openxmlformats.org/officeDocument/2006/relationships/image" Target="../media/image522.emf"/><Relationship Id="rId2" Type="http://schemas.openxmlformats.org/officeDocument/2006/relationships/image" Target="../media/image512.emf"/><Relationship Id="rId1" Type="http://schemas.openxmlformats.org/officeDocument/2006/relationships/image" Target="../media/image511.emf"/><Relationship Id="rId6" Type="http://schemas.openxmlformats.org/officeDocument/2006/relationships/image" Target="../media/image516.emf"/><Relationship Id="rId11" Type="http://schemas.openxmlformats.org/officeDocument/2006/relationships/image" Target="../media/image521.emf"/><Relationship Id="rId5" Type="http://schemas.openxmlformats.org/officeDocument/2006/relationships/image" Target="../media/image515.emf"/><Relationship Id="rId10" Type="http://schemas.openxmlformats.org/officeDocument/2006/relationships/image" Target="../media/image520.emf"/><Relationship Id="rId4" Type="http://schemas.openxmlformats.org/officeDocument/2006/relationships/image" Target="../media/image514.emf"/><Relationship Id="rId9" Type="http://schemas.openxmlformats.org/officeDocument/2006/relationships/image" Target="../media/image5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emf"/><Relationship Id="rId3" Type="http://schemas.openxmlformats.org/officeDocument/2006/relationships/image" Target="../media/image525.emf"/><Relationship Id="rId7" Type="http://schemas.openxmlformats.org/officeDocument/2006/relationships/image" Target="../media/image529.emf"/><Relationship Id="rId12" Type="http://schemas.openxmlformats.org/officeDocument/2006/relationships/image" Target="../media/image534.emf"/><Relationship Id="rId2" Type="http://schemas.openxmlformats.org/officeDocument/2006/relationships/image" Target="../media/image524.emf"/><Relationship Id="rId1" Type="http://schemas.openxmlformats.org/officeDocument/2006/relationships/image" Target="../media/image523.emf"/><Relationship Id="rId6" Type="http://schemas.openxmlformats.org/officeDocument/2006/relationships/image" Target="../media/image528.emf"/><Relationship Id="rId11" Type="http://schemas.openxmlformats.org/officeDocument/2006/relationships/image" Target="../media/image533.emf"/><Relationship Id="rId5" Type="http://schemas.openxmlformats.org/officeDocument/2006/relationships/image" Target="../media/image527.emf"/><Relationship Id="rId10" Type="http://schemas.openxmlformats.org/officeDocument/2006/relationships/image" Target="../media/image532.emf"/><Relationship Id="rId4" Type="http://schemas.openxmlformats.org/officeDocument/2006/relationships/image" Target="../media/image526.emf"/><Relationship Id="rId9" Type="http://schemas.openxmlformats.org/officeDocument/2006/relationships/image" Target="../media/image53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77DF068-5FCC-4503-BB04-4BC9D3E28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729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090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740900"/>
            <a:ext cx="29527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10000"/>
              </a:lnSpc>
              <a:defRPr kumimoji="1" sz="1200">
                <a:latin typeface="Times New Roman" panose="02020603050405020304" pitchFamily="18" charset="0"/>
              </a:defRPr>
            </a:lvl1pPr>
          </a:lstStyle>
          <a:p>
            <a:fld id="{5B893DD9-FD5A-4DFE-92B3-E99F6F3B6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938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C23B-483E-4800-A572-D5B5D5A25D5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18256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694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AC488-73CC-484E-9F87-8C7CAA92401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18256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079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D2AD6-49FC-4A7D-84B5-2B082F570F8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18256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121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64F5F-AB6A-446C-B1BC-A04E62B3EEE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18256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83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7418E-DE80-4BDF-8C9D-7BBFE6F22F1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44735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723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12DEF-D1A2-42D9-91F9-3E62AE98E84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44735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130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11681-5428-4CF0-844A-FC572B946D1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44735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322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5F58F-D1F2-4F22-BA46-E5525FC0773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44735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234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36A4E-DDCF-4048-8642-F6FF57B952C9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44735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575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1329592" cy="365125"/>
          </a:xfrm>
          <a:prstGeom prst="rect">
            <a:avLst/>
          </a:prstGeom>
        </p:spPr>
        <p:txBody>
          <a:bodyPr/>
          <a:lstStyle/>
          <a:p>
            <a:fld id="{5B97A357-8983-4A5C-926F-7E12F9734155}" type="datetime11">
              <a:rPr lang="zh-CN" altLang="en-US" smtClean="0"/>
              <a:t>12:57:31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116E-D5D5-4A5F-9B88-E737688C0D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18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7E962B13-46D7-424F-A7D9-114FB2FB2186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F61-1C35-41B9-900A-22FB05225A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24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EE9DEC7F-4B66-4E77-8454-E8FE202C4C5D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0189-F036-413A-B16F-7E06889B59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2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5C38-0642-4957-886D-3395CA6C092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1329592" cy="365125"/>
          </a:xfrm>
          <a:prstGeom prst="rect">
            <a:avLst/>
          </a:prstGeom>
        </p:spPr>
        <p:txBody>
          <a:bodyPr/>
          <a:lstStyle/>
          <a:p>
            <a:fld id="{5B97A357-8983-4A5C-926F-7E12F9734155}" type="datetime11">
              <a:rPr lang="zh-CN" altLang="en-US" smtClean="0"/>
              <a:t>12:57:31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25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B6BA0F31-8C47-451F-9C58-2D720180F822}" type="datetime11">
              <a:rPr lang="zh-CN" altLang="en-US" smtClean="0"/>
              <a:t>12:57:31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9F55-608D-4861-A191-85783AEA6B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06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D2B26F01-2624-4FAA-B845-A8D33CFA7CB7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417-44E3-4FD1-B233-BCD0A48C36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63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E0FDF2BF-95C0-48CE-8C4B-400D64FC8766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342E-A246-4130-9556-09EDC8323A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30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D990D421-AF3B-4DC9-AC35-6C502127CE41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7ABB-260D-4B1C-B850-46C3A4268B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997DB376-7FC3-48A0-96BA-C917D356FC41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0DAF-0619-4FA0-81B7-BE18C0A8FE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A0F55B2B-ACB1-4CDA-A478-EE01B51B1075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7144-7843-4C12-A568-EA5E0F56DC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41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814754" cy="365125"/>
          </a:xfrm>
          <a:prstGeom prst="rect">
            <a:avLst/>
          </a:prstGeom>
        </p:spPr>
        <p:txBody>
          <a:bodyPr/>
          <a:lstStyle/>
          <a:p>
            <a:fld id="{34EEB249-C0F6-4D99-B971-F258822F9D80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BC57-F980-4A25-BCA6-06FE308117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59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8BFD-A5A4-40AF-8521-9D86EDA837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AutoShape 7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0"/>
            <a:ext cx="118533" cy="685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" name="AutoShape 8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2073467" y="0"/>
            <a:ext cx="118533" cy="685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8533" y="389429"/>
            <a:ext cx="11954934" cy="67772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425354" y="12152"/>
            <a:ext cx="2461846" cy="3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第五章  定积分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6032;&#24314;&#25991;&#20214;&#22841;/2&#65293;2.PPT#1. &#24187;&#28783;&#29255; 1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26032;&#24314;&#25991;&#20214;&#22841;/2&#65293;4.ppt#1. &#24187;&#28783;&#29255; 1" TargetMode="External"/><Relationship Id="rId4" Type="http://schemas.openxmlformats.org/officeDocument/2006/relationships/hyperlink" Target="../&#26032;&#24314;&#25991;&#20214;&#22841;/2&#65293;3.ppt#1. &#24187;&#28783;&#29255; 1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emf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69.png"/><Relationship Id="rId7" Type="http://schemas.openxmlformats.org/officeDocument/2006/relationships/image" Target="../media/image70.emf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65.bin"/><Relationship Id="rId3" Type="http://schemas.openxmlformats.org/officeDocument/2006/relationships/image" Target="../media/image81.e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8.emf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7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7.wmf"/><Relationship Id="rId3" Type="http://schemas.openxmlformats.org/officeDocument/2006/relationships/image" Target="../media/image89.e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94.wmf"/><Relationship Id="rId3" Type="http://schemas.openxmlformats.org/officeDocument/2006/relationships/image" Target="../media/image95.e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04.wmf"/><Relationship Id="rId3" Type="http://schemas.openxmlformats.org/officeDocument/2006/relationships/image" Target="../media/image106.e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112.wmf"/><Relationship Id="rId3" Type="http://schemas.openxmlformats.org/officeDocument/2006/relationships/image" Target="../media/image113.e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18.emf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1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22.emf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26.wmf"/><Relationship Id="rId3" Type="http://schemas.openxmlformats.org/officeDocument/2006/relationships/image" Target="../media/image129.png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25.emf"/><Relationship Id="rId5" Type="http://schemas.openxmlformats.org/officeDocument/2006/relationships/image" Target="../media/image131.png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130.emf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0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3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4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7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68.png"/><Relationship Id="rId26" Type="http://schemas.openxmlformats.org/officeDocument/2006/relationships/image" Target="../media/image163.png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20.bin"/><Relationship Id="rId25" Type="http://schemas.openxmlformats.org/officeDocument/2006/relationships/image" Target="../media/image1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image" Target="../media/image169.emf"/><Relationship Id="rId29" Type="http://schemas.openxmlformats.org/officeDocument/2006/relationships/image" Target="../media/image170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610.png"/><Relationship Id="rId32" Type="http://schemas.openxmlformats.org/officeDocument/2006/relationships/image" Target="../media/image1690.png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image" Target="../media/image169.png"/><Relationship Id="rId28" Type="http://schemas.openxmlformats.org/officeDocument/2006/relationships/image" Target="../media/image165.png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21.bin"/><Relationship Id="rId31" Type="http://schemas.openxmlformats.org/officeDocument/2006/relationships/image" Target="../media/image1680.png"/><Relationship Id="rId4" Type="http://schemas.openxmlformats.org/officeDocument/2006/relationships/image" Target="../media/image161.png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66.wmf"/><Relationship Id="rId22" Type="http://schemas.openxmlformats.org/officeDocument/2006/relationships/image" Target="../media/image170.emf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8.png"/><Relationship Id="rId3" Type="http://schemas.openxmlformats.org/officeDocument/2006/relationships/image" Target="../media/image177.png"/><Relationship Id="rId21" Type="http://schemas.openxmlformats.org/officeDocument/2006/relationships/image" Target="../media/image172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74.png"/><Relationship Id="rId19" Type="http://schemas.openxmlformats.org/officeDocument/2006/relationships/image" Target="../media/image1700.png"/><Relationship Id="rId22" Type="http://schemas.openxmlformats.org/officeDocument/2006/relationships/image" Target="../media/image1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75.emf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9.emf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77.emf"/><Relationship Id="rId25" Type="http://schemas.openxmlformats.org/officeDocument/2006/relationships/image" Target="../media/image18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29" Type="http://schemas.openxmlformats.org/officeDocument/2006/relationships/image" Target="../media/image183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74.e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23" Type="http://schemas.openxmlformats.org/officeDocument/2006/relationships/image" Target="../media/image180.emf"/><Relationship Id="rId28" Type="http://schemas.openxmlformats.org/officeDocument/2006/relationships/oleObject" Target="../embeddings/oleObject135.bin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78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73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Relationship Id="rId27" Type="http://schemas.openxmlformats.org/officeDocument/2006/relationships/image" Target="../media/image182.emf"/><Relationship Id="rId30" Type="http://schemas.openxmlformats.org/officeDocument/2006/relationships/image" Target="../media/image1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98.wmf"/><Relationship Id="rId32" Type="http://schemas.openxmlformats.org/officeDocument/2006/relationships/image" Target="../media/image202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200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20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207.wmf"/><Relationship Id="rId19" Type="http://schemas.openxmlformats.org/officeDocument/2006/relationships/image" Target="../media/image201.png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209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219.emf"/><Relationship Id="rId26" Type="http://schemas.openxmlformats.org/officeDocument/2006/relationships/image" Target="../media/image223.emf"/><Relationship Id="rId39" Type="http://schemas.openxmlformats.org/officeDocument/2006/relationships/oleObject" Target="../embeddings/oleObject176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227.emf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216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38" Type="http://schemas.openxmlformats.org/officeDocument/2006/relationships/image" Target="../media/image2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8.emf"/><Relationship Id="rId20" Type="http://schemas.openxmlformats.org/officeDocument/2006/relationships/image" Target="../media/image220.e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222.emf"/><Relationship Id="rId32" Type="http://schemas.openxmlformats.org/officeDocument/2006/relationships/image" Target="../media/image226.emf"/><Relationship Id="rId37" Type="http://schemas.openxmlformats.org/officeDocument/2006/relationships/oleObject" Target="../embeddings/oleObject175.bin"/><Relationship Id="rId40" Type="http://schemas.openxmlformats.org/officeDocument/2006/relationships/image" Target="../media/image230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224.emf"/><Relationship Id="rId36" Type="http://schemas.openxmlformats.org/officeDocument/2006/relationships/image" Target="../media/image228.emf"/><Relationship Id="rId10" Type="http://schemas.openxmlformats.org/officeDocument/2006/relationships/image" Target="../media/image215.e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217.emf"/><Relationship Id="rId22" Type="http://schemas.openxmlformats.org/officeDocument/2006/relationships/image" Target="../media/image221.e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225.emf"/><Relationship Id="rId35" Type="http://schemas.openxmlformats.org/officeDocument/2006/relationships/oleObject" Target="../embeddings/oleObject174.bin"/><Relationship Id="rId8" Type="http://schemas.openxmlformats.org/officeDocument/2006/relationships/image" Target="../media/image214.emf"/><Relationship Id="rId3" Type="http://schemas.openxmlformats.org/officeDocument/2006/relationships/oleObject" Target="../embeddings/oleObject15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66.wmf"/><Relationship Id="rId26" Type="http://schemas.openxmlformats.org/officeDocument/2006/relationships/image" Target="../media/image239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236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238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240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64.wmf"/><Relationship Id="rId22" Type="http://schemas.openxmlformats.org/officeDocument/2006/relationships/image" Target="../media/image237.emf"/><Relationship Id="rId27" Type="http://schemas.openxmlformats.org/officeDocument/2006/relationships/oleObject" Target="../embeddings/oleObject189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png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emf"/><Relationship Id="rId2" Type="http://schemas.openxmlformats.org/officeDocument/2006/relationships/image" Target="../media/image2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4.emf"/><Relationship Id="rId4" Type="http://schemas.openxmlformats.org/officeDocument/2006/relationships/image" Target="../media/image24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image" Target="../media/image263.png"/><Relationship Id="rId3" Type="http://schemas.openxmlformats.org/officeDocument/2006/relationships/oleObject" Target="../embeddings/oleObject190.bin"/><Relationship Id="rId12" Type="http://schemas.openxmlformats.org/officeDocument/2006/relationships/image" Target="../media/image2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6.emf"/><Relationship Id="rId11" Type="http://schemas.openxmlformats.org/officeDocument/2006/relationships/image" Target="../media/image261.png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260.png"/><Relationship Id="rId4" Type="http://schemas.openxmlformats.org/officeDocument/2006/relationships/image" Target="../media/image245.emf"/><Relationship Id="rId9" Type="http://schemas.openxmlformats.org/officeDocument/2006/relationships/image" Target="../media/image259.png"/><Relationship Id="rId14" Type="http://schemas.openxmlformats.org/officeDocument/2006/relationships/image" Target="../media/image264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54.emf"/><Relationship Id="rId26" Type="http://schemas.openxmlformats.org/officeDocument/2006/relationships/image" Target="../media/image258.emf"/><Relationship Id="rId39" Type="http://schemas.openxmlformats.org/officeDocument/2006/relationships/oleObject" Target="../embeddings/oleObject210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62.emf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51.e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38" Type="http://schemas.openxmlformats.org/officeDocument/2006/relationships/image" Target="../media/image26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3.emf"/><Relationship Id="rId20" Type="http://schemas.openxmlformats.org/officeDocument/2006/relationships/image" Target="../media/image255.emf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57.emf"/><Relationship Id="rId32" Type="http://schemas.openxmlformats.org/officeDocument/2006/relationships/image" Target="../media/image261.emf"/><Relationship Id="rId37" Type="http://schemas.openxmlformats.org/officeDocument/2006/relationships/oleObject" Target="../embeddings/oleObject209.bin"/><Relationship Id="rId40" Type="http://schemas.openxmlformats.org/officeDocument/2006/relationships/image" Target="../media/image265.e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59.emf"/><Relationship Id="rId36" Type="http://schemas.openxmlformats.org/officeDocument/2006/relationships/image" Target="../media/image263.emf"/><Relationship Id="rId10" Type="http://schemas.openxmlformats.org/officeDocument/2006/relationships/image" Target="../media/image250.e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252.emf"/><Relationship Id="rId22" Type="http://schemas.openxmlformats.org/officeDocument/2006/relationships/image" Target="../media/image256.e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60.emf"/><Relationship Id="rId35" Type="http://schemas.openxmlformats.org/officeDocument/2006/relationships/oleObject" Target="../embeddings/oleObject208.bin"/><Relationship Id="rId8" Type="http://schemas.openxmlformats.org/officeDocument/2006/relationships/image" Target="../media/image249.emf"/><Relationship Id="rId3" Type="http://schemas.openxmlformats.org/officeDocument/2006/relationships/oleObject" Target="../embeddings/oleObject19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image" Target="../media/image277.emf"/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12" Type="http://schemas.openxmlformats.org/officeDocument/2006/relationships/image" Target="../media/image276.emf"/><Relationship Id="rId2" Type="http://schemas.openxmlformats.org/officeDocument/2006/relationships/image" Target="../media/image26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emf"/><Relationship Id="rId11" Type="http://schemas.openxmlformats.org/officeDocument/2006/relationships/image" Target="../media/image275.emf"/><Relationship Id="rId5" Type="http://schemas.openxmlformats.org/officeDocument/2006/relationships/image" Target="../media/image269.emf"/><Relationship Id="rId10" Type="http://schemas.openxmlformats.org/officeDocument/2006/relationships/image" Target="../media/image274.emf"/><Relationship Id="rId4" Type="http://schemas.openxmlformats.org/officeDocument/2006/relationships/image" Target="../media/image268.emf"/><Relationship Id="rId9" Type="http://schemas.openxmlformats.org/officeDocument/2006/relationships/image" Target="../media/image273.emf"/><Relationship Id="rId14" Type="http://schemas.openxmlformats.org/officeDocument/2006/relationships/image" Target="../media/image27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image" Target="../media/image279.emf"/><Relationship Id="rId7" Type="http://schemas.openxmlformats.org/officeDocument/2006/relationships/image" Target="../media/image28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emf"/><Relationship Id="rId11" Type="http://schemas.openxmlformats.org/officeDocument/2006/relationships/image" Target="../media/image287.emf"/><Relationship Id="rId5" Type="http://schemas.openxmlformats.org/officeDocument/2006/relationships/image" Target="../media/image281.emf"/><Relationship Id="rId10" Type="http://schemas.openxmlformats.org/officeDocument/2006/relationships/image" Target="../media/image286.emf"/><Relationship Id="rId4" Type="http://schemas.openxmlformats.org/officeDocument/2006/relationships/image" Target="../media/image280.emf"/><Relationship Id="rId9" Type="http://schemas.openxmlformats.org/officeDocument/2006/relationships/image" Target="../media/image28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92.emf"/><Relationship Id="rId18" Type="http://schemas.openxmlformats.org/officeDocument/2006/relationships/oleObject" Target="../embeddings/oleObject218.bin"/><Relationship Id="rId26" Type="http://schemas.openxmlformats.org/officeDocument/2006/relationships/oleObject" Target="../embeddings/oleObject222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96.emf"/><Relationship Id="rId7" Type="http://schemas.openxmlformats.org/officeDocument/2006/relationships/image" Target="../media/image289.e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294.emf"/><Relationship Id="rId25" Type="http://schemas.openxmlformats.org/officeDocument/2006/relationships/image" Target="../media/image29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1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91.emf"/><Relationship Id="rId24" Type="http://schemas.openxmlformats.org/officeDocument/2006/relationships/oleObject" Target="../embeddings/oleObject221.bin"/><Relationship Id="rId5" Type="http://schemas.openxmlformats.org/officeDocument/2006/relationships/image" Target="../media/image288.emf"/><Relationship Id="rId15" Type="http://schemas.openxmlformats.org/officeDocument/2006/relationships/image" Target="../media/image293.emf"/><Relationship Id="rId23" Type="http://schemas.openxmlformats.org/officeDocument/2006/relationships/image" Target="../media/image297.emf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295.e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90.emf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0.bin"/><Relationship Id="rId27" Type="http://schemas.openxmlformats.org/officeDocument/2006/relationships/image" Target="../media/image29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3" Type="http://schemas.openxmlformats.org/officeDocument/2006/relationships/image" Target="../media/image291.png"/><Relationship Id="rId7" Type="http://schemas.openxmlformats.org/officeDocument/2006/relationships/image" Target="../media/image29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307.wmf"/><Relationship Id="rId3" Type="http://schemas.openxmlformats.org/officeDocument/2006/relationships/oleObject" Target="../embeddings/oleObject223.bin"/><Relationship Id="rId21" Type="http://schemas.openxmlformats.org/officeDocument/2006/relationships/image" Target="../media/image299.png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6.wmf"/><Relationship Id="rId20" Type="http://schemas.openxmlformats.org/officeDocument/2006/relationships/image" Target="../media/image298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303.wmf"/><Relationship Id="rId19" Type="http://schemas.openxmlformats.org/officeDocument/2006/relationships/image" Target="../media/image297.png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30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emf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.png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2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5" Type="http://schemas.openxmlformats.org/officeDocument/2006/relationships/image" Target="../media/image303.png"/><Relationship Id="rId10" Type="http://schemas.openxmlformats.org/officeDocument/2006/relationships/image" Target="../media/image308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235.bin"/><Relationship Id="rId3" Type="http://schemas.openxmlformats.org/officeDocument/2006/relationships/image" Target="../media/image314.emf"/><Relationship Id="rId21" Type="http://schemas.openxmlformats.org/officeDocument/2006/relationships/oleObject" Target="../embeddings/oleObject237.bin"/><Relationship Id="rId7" Type="http://schemas.openxmlformats.org/officeDocument/2006/relationships/image" Target="../media/image316.e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3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4.bin"/><Relationship Id="rId20" Type="http://schemas.openxmlformats.org/officeDocument/2006/relationships/image" Target="../media/image31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8.wmf"/><Relationship Id="rId11" Type="http://schemas.openxmlformats.org/officeDocument/2006/relationships/image" Target="../media/image320.e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310.wmf"/><Relationship Id="rId10" Type="http://schemas.openxmlformats.org/officeDocument/2006/relationships/image" Target="../media/image319.e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315.emf"/><Relationship Id="rId9" Type="http://schemas.openxmlformats.org/officeDocument/2006/relationships/image" Target="../media/image318.emf"/><Relationship Id="rId14" Type="http://schemas.openxmlformats.org/officeDocument/2006/relationships/oleObject" Target="../embeddings/oleObject233.bin"/><Relationship Id="rId22" Type="http://schemas.openxmlformats.org/officeDocument/2006/relationships/image" Target="../media/image31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323.wmf"/><Relationship Id="rId26" Type="http://schemas.openxmlformats.org/officeDocument/2006/relationships/oleObject" Target="../embeddings/oleObject246.bin"/><Relationship Id="rId3" Type="http://schemas.openxmlformats.org/officeDocument/2006/relationships/image" Target="../media/image328.emf"/><Relationship Id="rId21" Type="http://schemas.openxmlformats.org/officeDocument/2006/relationships/oleObject" Target="../embeddings/oleObject243.bin"/><Relationship Id="rId7" Type="http://schemas.openxmlformats.org/officeDocument/2006/relationships/image" Target="../media/image332.emf"/><Relationship Id="rId12" Type="http://schemas.openxmlformats.org/officeDocument/2006/relationships/image" Target="../media/image308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2.wmf"/><Relationship Id="rId20" Type="http://schemas.openxmlformats.org/officeDocument/2006/relationships/image" Target="../media/image32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1.e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326.wmf"/><Relationship Id="rId5" Type="http://schemas.openxmlformats.org/officeDocument/2006/relationships/image" Target="../media/image330.emf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314.e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329.emf"/><Relationship Id="rId9" Type="http://schemas.openxmlformats.org/officeDocument/2006/relationships/image" Target="../media/image334.emf"/><Relationship Id="rId14" Type="http://schemas.openxmlformats.org/officeDocument/2006/relationships/image" Target="../media/image321.wmf"/><Relationship Id="rId22" Type="http://schemas.openxmlformats.org/officeDocument/2006/relationships/image" Target="../media/image325.wmf"/><Relationship Id="rId27" Type="http://schemas.openxmlformats.org/officeDocument/2006/relationships/image" Target="../media/image32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7" Type="http://schemas.openxmlformats.org/officeDocument/2006/relationships/image" Target="../media/image3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6.e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33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3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34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25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13" Type="http://schemas.openxmlformats.org/officeDocument/2006/relationships/image" Target="../media/image344.emf"/><Relationship Id="rId3" Type="http://schemas.openxmlformats.org/officeDocument/2006/relationships/oleObject" Target="../embeddings/oleObject254.bin"/><Relationship Id="rId7" Type="http://schemas.openxmlformats.org/officeDocument/2006/relationships/image" Target="../media/image349.e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346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8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48.emf"/><Relationship Id="rId11" Type="http://schemas.openxmlformats.org/officeDocument/2006/relationships/image" Target="../media/image343.emf"/><Relationship Id="rId5" Type="http://schemas.openxmlformats.org/officeDocument/2006/relationships/image" Target="../media/image347.emf"/><Relationship Id="rId15" Type="http://schemas.openxmlformats.org/officeDocument/2006/relationships/image" Target="../media/image345.emf"/><Relationship Id="rId10" Type="http://schemas.openxmlformats.org/officeDocument/2006/relationships/oleObject" Target="../embeddings/oleObject255.bin"/><Relationship Id="rId4" Type="http://schemas.openxmlformats.org/officeDocument/2006/relationships/image" Target="../media/image342.emf"/><Relationship Id="rId9" Type="http://schemas.openxmlformats.org/officeDocument/2006/relationships/image" Target="../media/image351.emf"/><Relationship Id="rId14" Type="http://schemas.openxmlformats.org/officeDocument/2006/relationships/oleObject" Target="../embeddings/oleObject257.bin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359.emf"/><Relationship Id="rId26" Type="http://schemas.openxmlformats.org/officeDocument/2006/relationships/image" Target="../media/image363.emf"/><Relationship Id="rId39" Type="http://schemas.openxmlformats.org/officeDocument/2006/relationships/oleObject" Target="../embeddings/oleObject277.bin"/><Relationship Id="rId21" Type="http://schemas.openxmlformats.org/officeDocument/2006/relationships/oleObject" Target="../embeddings/oleObject268.bin"/><Relationship Id="rId34" Type="http://schemas.openxmlformats.org/officeDocument/2006/relationships/image" Target="../media/image367.emf"/><Relationship Id="rId42" Type="http://schemas.openxmlformats.org/officeDocument/2006/relationships/image" Target="../media/image371.emf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58.emf"/><Relationship Id="rId20" Type="http://schemas.openxmlformats.org/officeDocument/2006/relationships/image" Target="../media/image360.emf"/><Relationship Id="rId29" Type="http://schemas.openxmlformats.org/officeDocument/2006/relationships/oleObject" Target="../embeddings/oleObject272.bin"/><Relationship Id="rId41" Type="http://schemas.openxmlformats.org/officeDocument/2006/relationships/oleObject" Target="../embeddings/oleObject27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362.emf"/><Relationship Id="rId32" Type="http://schemas.openxmlformats.org/officeDocument/2006/relationships/image" Target="../media/image366.emf"/><Relationship Id="rId37" Type="http://schemas.openxmlformats.org/officeDocument/2006/relationships/oleObject" Target="../embeddings/oleObject276.bin"/><Relationship Id="rId40" Type="http://schemas.openxmlformats.org/officeDocument/2006/relationships/image" Target="../media/image370.e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364.emf"/><Relationship Id="rId36" Type="http://schemas.openxmlformats.org/officeDocument/2006/relationships/image" Target="../media/image368.emf"/><Relationship Id="rId10" Type="http://schemas.openxmlformats.org/officeDocument/2006/relationships/image" Target="../media/image355.e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357.emf"/><Relationship Id="rId22" Type="http://schemas.openxmlformats.org/officeDocument/2006/relationships/image" Target="../media/image361.emf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365.emf"/><Relationship Id="rId35" Type="http://schemas.openxmlformats.org/officeDocument/2006/relationships/oleObject" Target="../embeddings/oleObject275.bin"/><Relationship Id="rId8" Type="http://schemas.openxmlformats.org/officeDocument/2006/relationships/image" Target="../media/image354.emf"/><Relationship Id="rId3" Type="http://schemas.openxmlformats.org/officeDocument/2006/relationships/oleObject" Target="../embeddings/oleObject259.bin"/><Relationship Id="rId12" Type="http://schemas.openxmlformats.org/officeDocument/2006/relationships/image" Target="../media/image356.e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33" Type="http://schemas.openxmlformats.org/officeDocument/2006/relationships/oleObject" Target="../embeddings/oleObject274.bin"/><Relationship Id="rId38" Type="http://schemas.openxmlformats.org/officeDocument/2006/relationships/image" Target="../media/image369.e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379.emf"/><Relationship Id="rId26" Type="http://schemas.openxmlformats.org/officeDocument/2006/relationships/image" Target="../media/image383.emf"/><Relationship Id="rId39" Type="http://schemas.openxmlformats.org/officeDocument/2006/relationships/oleObject" Target="../embeddings/oleObject297.bin"/><Relationship Id="rId21" Type="http://schemas.openxmlformats.org/officeDocument/2006/relationships/oleObject" Target="../embeddings/oleObject288.bin"/><Relationship Id="rId34" Type="http://schemas.openxmlformats.org/officeDocument/2006/relationships/image" Target="../media/image387.emf"/><Relationship Id="rId42" Type="http://schemas.openxmlformats.org/officeDocument/2006/relationships/image" Target="../media/image391.emf"/><Relationship Id="rId47" Type="http://schemas.openxmlformats.org/officeDocument/2006/relationships/oleObject" Target="../embeddings/oleObject301.bin"/><Relationship Id="rId50" Type="http://schemas.openxmlformats.org/officeDocument/2006/relationships/image" Target="../media/image385.png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8.emf"/><Relationship Id="rId29" Type="http://schemas.openxmlformats.org/officeDocument/2006/relationships/oleObject" Target="../embeddings/oleObject292.bin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382.emf"/><Relationship Id="rId32" Type="http://schemas.openxmlformats.org/officeDocument/2006/relationships/image" Target="../media/image386.emf"/><Relationship Id="rId37" Type="http://schemas.openxmlformats.org/officeDocument/2006/relationships/oleObject" Target="../embeddings/oleObject296.bin"/><Relationship Id="rId40" Type="http://schemas.openxmlformats.org/officeDocument/2006/relationships/image" Target="../media/image390.emf"/><Relationship Id="rId45" Type="http://schemas.openxmlformats.org/officeDocument/2006/relationships/oleObject" Target="../embeddings/oleObject300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28" Type="http://schemas.openxmlformats.org/officeDocument/2006/relationships/image" Target="../media/image384.emf"/><Relationship Id="rId36" Type="http://schemas.openxmlformats.org/officeDocument/2006/relationships/image" Target="../media/image388.emf"/><Relationship Id="rId49" Type="http://schemas.openxmlformats.org/officeDocument/2006/relationships/image" Target="../media/image384.png"/><Relationship Id="rId10" Type="http://schemas.openxmlformats.org/officeDocument/2006/relationships/image" Target="../media/image375.emf"/><Relationship Id="rId19" Type="http://schemas.openxmlformats.org/officeDocument/2006/relationships/oleObject" Target="../embeddings/oleObject287.bin"/><Relationship Id="rId31" Type="http://schemas.openxmlformats.org/officeDocument/2006/relationships/oleObject" Target="../embeddings/oleObject293.bin"/><Relationship Id="rId44" Type="http://schemas.openxmlformats.org/officeDocument/2006/relationships/image" Target="../media/image392.emf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377.emf"/><Relationship Id="rId22" Type="http://schemas.openxmlformats.org/officeDocument/2006/relationships/image" Target="../media/image381.emf"/><Relationship Id="rId27" Type="http://schemas.openxmlformats.org/officeDocument/2006/relationships/oleObject" Target="../embeddings/oleObject291.bin"/><Relationship Id="rId30" Type="http://schemas.openxmlformats.org/officeDocument/2006/relationships/image" Target="../media/image385.emf"/><Relationship Id="rId35" Type="http://schemas.openxmlformats.org/officeDocument/2006/relationships/oleObject" Target="../embeddings/oleObject295.bin"/><Relationship Id="rId43" Type="http://schemas.openxmlformats.org/officeDocument/2006/relationships/oleObject" Target="../embeddings/oleObject299.bin"/><Relationship Id="rId48" Type="http://schemas.openxmlformats.org/officeDocument/2006/relationships/image" Target="../media/image394.emf"/><Relationship Id="rId8" Type="http://schemas.openxmlformats.org/officeDocument/2006/relationships/image" Target="../media/image374.emf"/><Relationship Id="rId3" Type="http://schemas.openxmlformats.org/officeDocument/2006/relationships/oleObject" Target="../embeddings/oleObject279.bin"/><Relationship Id="rId12" Type="http://schemas.openxmlformats.org/officeDocument/2006/relationships/image" Target="../media/image376.e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33" Type="http://schemas.openxmlformats.org/officeDocument/2006/relationships/oleObject" Target="../embeddings/oleObject294.bin"/><Relationship Id="rId38" Type="http://schemas.openxmlformats.org/officeDocument/2006/relationships/image" Target="../media/image389.emf"/><Relationship Id="rId46" Type="http://schemas.openxmlformats.org/officeDocument/2006/relationships/image" Target="../media/image393.emf"/><Relationship Id="rId20" Type="http://schemas.openxmlformats.org/officeDocument/2006/relationships/image" Target="../media/image380.wmf"/><Relationship Id="rId41" Type="http://schemas.openxmlformats.org/officeDocument/2006/relationships/oleObject" Target="../embeddings/oleObject29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73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e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96.emf"/><Relationship Id="rId11" Type="http://schemas.openxmlformats.org/officeDocument/2006/relationships/image" Target="../media/image390.png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398.emf"/><Relationship Id="rId4" Type="http://schemas.openxmlformats.org/officeDocument/2006/relationships/image" Target="../media/image395.emf"/><Relationship Id="rId9" Type="http://schemas.openxmlformats.org/officeDocument/2006/relationships/oleObject" Target="../embeddings/oleObject30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9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403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05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00.e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402.emf"/><Relationship Id="rId4" Type="http://schemas.openxmlformats.org/officeDocument/2006/relationships/image" Target="../media/image399.e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404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e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413.e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410.emf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2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07.e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10" Type="http://schemas.openxmlformats.org/officeDocument/2006/relationships/image" Target="../media/image409.emf"/><Relationship Id="rId4" Type="http://schemas.openxmlformats.org/officeDocument/2006/relationships/image" Target="../media/image406.e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411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418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5.emf"/><Relationship Id="rId12" Type="http://schemas.openxmlformats.org/officeDocument/2006/relationships/oleObject" Target="../embeddings/oleObject3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417.emf"/><Relationship Id="rId5" Type="http://schemas.openxmlformats.org/officeDocument/2006/relationships/image" Target="../media/image414.emf"/><Relationship Id="rId15" Type="http://schemas.openxmlformats.org/officeDocument/2006/relationships/image" Target="../media/image419.emf"/><Relationship Id="rId10" Type="http://schemas.openxmlformats.org/officeDocument/2006/relationships/oleObject" Target="../embeddings/oleObject324.bin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416.emf"/><Relationship Id="rId14" Type="http://schemas.openxmlformats.org/officeDocument/2006/relationships/oleObject" Target="../embeddings/oleObject32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e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427.emf"/><Relationship Id="rId26" Type="http://schemas.openxmlformats.org/officeDocument/2006/relationships/image" Target="../media/image431.e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424.emf"/><Relationship Id="rId17" Type="http://schemas.openxmlformats.org/officeDocument/2006/relationships/oleObject" Target="../embeddings/oleObject334.bin"/><Relationship Id="rId25" Type="http://schemas.openxmlformats.org/officeDocument/2006/relationships/oleObject" Target="../embeddings/oleObject3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26.emf"/><Relationship Id="rId20" Type="http://schemas.openxmlformats.org/officeDocument/2006/relationships/image" Target="../media/image428.emf"/><Relationship Id="rId29" Type="http://schemas.openxmlformats.org/officeDocument/2006/relationships/oleObject" Target="../embeddings/oleObject340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21.e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430.emf"/><Relationship Id="rId32" Type="http://schemas.openxmlformats.org/officeDocument/2006/relationships/image" Target="../media/image434.e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28" Type="http://schemas.openxmlformats.org/officeDocument/2006/relationships/image" Target="../media/image432.emf"/><Relationship Id="rId10" Type="http://schemas.openxmlformats.org/officeDocument/2006/relationships/image" Target="../media/image423.emf"/><Relationship Id="rId19" Type="http://schemas.openxmlformats.org/officeDocument/2006/relationships/oleObject" Target="../embeddings/oleObject335.bin"/><Relationship Id="rId31" Type="http://schemas.openxmlformats.org/officeDocument/2006/relationships/oleObject" Target="../embeddings/oleObject341.bin"/><Relationship Id="rId4" Type="http://schemas.openxmlformats.org/officeDocument/2006/relationships/image" Target="../media/image420.e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425.emf"/><Relationship Id="rId22" Type="http://schemas.openxmlformats.org/officeDocument/2006/relationships/image" Target="../media/image429.emf"/><Relationship Id="rId27" Type="http://schemas.openxmlformats.org/officeDocument/2006/relationships/oleObject" Target="../embeddings/oleObject339.bin"/><Relationship Id="rId30" Type="http://schemas.openxmlformats.org/officeDocument/2006/relationships/image" Target="../media/image433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439.emf"/><Relationship Id="rId18" Type="http://schemas.openxmlformats.org/officeDocument/2006/relationships/oleObject" Target="../embeddings/oleObject34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36.emf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44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8.bin"/><Relationship Id="rId20" Type="http://schemas.openxmlformats.org/officeDocument/2006/relationships/image" Target="../media/image443.png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438.emf"/><Relationship Id="rId5" Type="http://schemas.openxmlformats.org/officeDocument/2006/relationships/image" Target="../media/image435.emf"/><Relationship Id="rId15" Type="http://schemas.openxmlformats.org/officeDocument/2006/relationships/image" Target="../media/image440.emf"/><Relationship Id="rId10" Type="http://schemas.openxmlformats.org/officeDocument/2006/relationships/oleObject" Target="../embeddings/oleObject345.bin"/><Relationship Id="rId19" Type="http://schemas.openxmlformats.org/officeDocument/2006/relationships/image" Target="../media/image442.e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437.emf"/><Relationship Id="rId14" Type="http://schemas.openxmlformats.org/officeDocument/2006/relationships/oleObject" Target="../embeddings/oleObject34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448.emf"/><Relationship Id="rId18" Type="http://schemas.openxmlformats.org/officeDocument/2006/relationships/oleObject" Target="../embeddings/oleObject357.bin"/><Relationship Id="rId26" Type="http://schemas.openxmlformats.org/officeDocument/2006/relationships/oleObject" Target="../embeddings/oleObject36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52.emf"/><Relationship Id="rId7" Type="http://schemas.openxmlformats.org/officeDocument/2006/relationships/image" Target="../media/image445.e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450.emf"/><Relationship Id="rId25" Type="http://schemas.openxmlformats.org/officeDocument/2006/relationships/image" Target="../media/image45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8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447.emf"/><Relationship Id="rId24" Type="http://schemas.openxmlformats.org/officeDocument/2006/relationships/oleObject" Target="../embeddings/oleObject360.bin"/><Relationship Id="rId5" Type="http://schemas.openxmlformats.org/officeDocument/2006/relationships/image" Target="../media/image444.emf"/><Relationship Id="rId15" Type="http://schemas.openxmlformats.org/officeDocument/2006/relationships/image" Target="../media/image449.emf"/><Relationship Id="rId23" Type="http://schemas.openxmlformats.org/officeDocument/2006/relationships/image" Target="../media/image453.emf"/><Relationship Id="rId10" Type="http://schemas.openxmlformats.org/officeDocument/2006/relationships/oleObject" Target="../embeddings/oleObject353.bin"/><Relationship Id="rId19" Type="http://schemas.openxmlformats.org/officeDocument/2006/relationships/image" Target="../media/image451.e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446.emf"/><Relationship Id="rId14" Type="http://schemas.openxmlformats.org/officeDocument/2006/relationships/oleObject" Target="../embeddings/oleObject355.bin"/><Relationship Id="rId22" Type="http://schemas.openxmlformats.org/officeDocument/2006/relationships/oleObject" Target="../embeddings/oleObject359.bin"/><Relationship Id="rId27" Type="http://schemas.openxmlformats.org/officeDocument/2006/relationships/image" Target="../media/image455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emf"/><Relationship Id="rId13" Type="http://schemas.openxmlformats.org/officeDocument/2006/relationships/oleObject" Target="../embeddings/oleObject367.bin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460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2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57.e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459.emf"/><Relationship Id="rId4" Type="http://schemas.openxmlformats.org/officeDocument/2006/relationships/image" Target="../media/image456.e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461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e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467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9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64.e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466.emf"/><Relationship Id="rId4" Type="http://schemas.openxmlformats.org/officeDocument/2006/relationships/image" Target="../media/image463.e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468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e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477.e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474.emf"/><Relationship Id="rId17" Type="http://schemas.openxmlformats.org/officeDocument/2006/relationships/oleObject" Target="../embeddings/oleObject38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6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71.e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10" Type="http://schemas.openxmlformats.org/officeDocument/2006/relationships/image" Target="../media/image473.emf"/><Relationship Id="rId4" Type="http://schemas.openxmlformats.org/officeDocument/2006/relationships/image" Target="../media/image470.e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475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485.e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482.emf"/><Relationship Id="rId17" Type="http://schemas.openxmlformats.org/officeDocument/2006/relationships/oleObject" Target="../embeddings/oleObject39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4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79.emf"/><Relationship Id="rId11" Type="http://schemas.openxmlformats.org/officeDocument/2006/relationships/oleObject" Target="../embeddings/oleObject388.bin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10" Type="http://schemas.openxmlformats.org/officeDocument/2006/relationships/image" Target="../media/image481.emf"/><Relationship Id="rId4" Type="http://schemas.openxmlformats.org/officeDocument/2006/relationships/image" Target="../media/image478.e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48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emf"/><Relationship Id="rId13" Type="http://schemas.openxmlformats.org/officeDocument/2006/relationships/oleObject" Target="../embeddings/oleObject397.bin"/><Relationship Id="rId18" Type="http://schemas.openxmlformats.org/officeDocument/2006/relationships/image" Target="../media/image493.emf"/><Relationship Id="rId3" Type="http://schemas.openxmlformats.org/officeDocument/2006/relationships/oleObject" Target="../embeddings/oleObject392.bin"/><Relationship Id="rId21" Type="http://schemas.openxmlformats.org/officeDocument/2006/relationships/oleObject" Target="../embeddings/oleObject401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490.emf"/><Relationship Id="rId17" Type="http://schemas.openxmlformats.org/officeDocument/2006/relationships/oleObject" Target="../embeddings/oleObject39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2.emf"/><Relationship Id="rId20" Type="http://schemas.openxmlformats.org/officeDocument/2006/relationships/image" Target="../media/image494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87.emf"/><Relationship Id="rId11" Type="http://schemas.openxmlformats.org/officeDocument/2006/relationships/oleObject" Target="../embeddings/oleObject396.bin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10" Type="http://schemas.openxmlformats.org/officeDocument/2006/relationships/image" Target="../media/image489.emf"/><Relationship Id="rId19" Type="http://schemas.openxmlformats.org/officeDocument/2006/relationships/oleObject" Target="../embeddings/oleObject400.bin"/><Relationship Id="rId4" Type="http://schemas.openxmlformats.org/officeDocument/2006/relationships/image" Target="../media/image486.e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491.emf"/><Relationship Id="rId22" Type="http://schemas.openxmlformats.org/officeDocument/2006/relationships/image" Target="../media/image495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13" Type="http://schemas.openxmlformats.org/officeDocument/2006/relationships/image" Target="../media/image507.emf"/><Relationship Id="rId3" Type="http://schemas.openxmlformats.org/officeDocument/2006/relationships/image" Target="../media/image497.emf"/><Relationship Id="rId7" Type="http://schemas.openxmlformats.org/officeDocument/2006/relationships/image" Target="../media/image501.emf"/><Relationship Id="rId12" Type="http://schemas.openxmlformats.org/officeDocument/2006/relationships/image" Target="../media/image506.emf"/><Relationship Id="rId2" Type="http://schemas.openxmlformats.org/officeDocument/2006/relationships/image" Target="../media/image496.emf"/><Relationship Id="rId16" Type="http://schemas.openxmlformats.org/officeDocument/2006/relationships/image" Target="../media/image5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emf"/><Relationship Id="rId11" Type="http://schemas.openxmlformats.org/officeDocument/2006/relationships/image" Target="../media/image505.emf"/><Relationship Id="rId5" Type="http://schemas.openxmlformats.org/officeDocument/2006/relationships/image" Target="../media/image499.emf"/><Relationship Id="rId15" Type="http://schemas.openxmlformats.org/officeDocument/2006/relationships/image" Target="../media/image509.emf"/><Relationship Id="rId10" Type="http://schemas.openxmlformats.org/officeDocument/2006/relationships/image" Target="../media/image504.emf"/><Relationship Id="rId4" Type="http://schemas.openxmlformats.org/officeDocument/2006/relationships/image" Target="../media/image498.emf"/><Relationship Id="rId9" Type="http://schemas.openxmlformats.org/officeDocument/2006/relationships/image" Target="../media/image503.emf"/><Relationship Id="rId14" Type="http://schemas.openxmlformats.org/officeDocument/2006/relationships/image" Target="../media/image508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e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518.emf"/><Relationship Id="rId26" Type="http://schemas.openxmlformats.org/officeDocument/2006/relationships/image" Target="../media/image522.emf"/><Relationship Id="rId3" Type="http://schemas.openxmlformats.org/officeDocument/2006/relationships/oleObject" Target="../embeddings/oleObject402.bin"/><Relationship Id="rId21" Type="http://schemas.openxmlformats.org/officeDocument/2006/relationships/oleObject" Target="../embeddings/oleObject411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515.emf"/><Relationship Id="rId17" Type="http://schemas.openxmlformats.org/officeDocument/2006/relationships/oleObject" Target="../embeddings/oleObject409.bin"/><Relationship Id="rId25" Type="http://schemas.openxmlformats.org/officeDocument/2006/relationships/oleObject" Target="../embeddings/oleObject4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7.emf"/><Relationship Id="rId20" Type="http://schemas.openxmlformats.org/officeDocument/2006/relationships/image" Target="../media/image519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12.emf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521.emf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23" Type="http://schemas.openxmlformats.org/officeDocument/2006/relationships/oleObject" Target="../embeddings/oleObject412.bin"/><Relationship Id="rId10" Type="http://schemas.openxmlformats.org/officeDocument/2006/relationships/image" Target="../media/image514.emf"/><Relationship Id="rId19" Type="http://schemas.openxmlformats.org/officeDocument/2006/relationships/oleObject" Target="../embeddings/oleObject410.bin"/><Relationship Id="rId4" Type="http://schemas.openxmlformats.org/officeDocument/2006/relationships/image" Target="../media/image511.e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516.emf"/><Relationship Id="rId22" Type="http://schemas.openxmlformats.org/officeDocument/2006/relationships/image" Target="../media/image520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emf"/><Relationship Id="rId13" Type="http://schemas.openxmlformats.org/officeDocument/2006/relationships/oleObject" Target="../embeddings/oleObject419.bin"/><Relationship Id="rId18" Type="http://schemas.openxmlformats.org/officeDocument/2006/relationships/image" Target="../media/image530.emf"/><Relationship Id="rId26" Type="http://schemas.openxmlformats.org/officeDocument/2006/relationships/image" Target="../media/image534.emf"/><Relationship Id="rId3" Type="http://schemas.openxmlformats.org/officeDocument/2006/relationships/oleObject" Target="../embeddings/oleObject414.bin"/><Relationship Id="rId21" Type="http://schemas.openxmlformats.org/officeDocument/2006/relationships/oleObject" Target="../embeddings/oleObject423.bin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527.emf"/><Relationship Id="rId17" Type="http://schemas.openxmlformats.org/officeDocument/2006/relationships/oleObject" Target="../embeddings/oleObject421.bin"/><Relationship Id="rId25" Type="http://schemas.openxmlformats.org/officeDocument/2006/relationships/oleObject" Target="../embeddings/oleObject42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29.emf"/><Relationship Id="rId20" Type="http://schemas.openxmlformats.org/officeDocument/2006/relationships/image" Target="../media/image531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24.emf"/><Relationship Id="rId11" Type="http://schemas.openxmlformats.org/officeDocument/2006/relationships/oleObject" Target="../embeddings/oleObject418.bin"/><Relationship Id="rId24" Type="http://schemas.openxmlformats.org/officeDocument/2006/relationships/image" Target="../media/image533.emf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23" Type="http://schemas.openxmlformats.org/officeDocument/2006/relationships/oleObject" Target="../embeddings/oleObject424.bin"/><Relationship Id="rId10" Type="http://schemas.openxmlformats.org/officeDocument/2006/relationships/image" Target="../media/image526.emf"/><Relationship Id="rId19" Type="http://schemas.openxmlformats.org/officeDocument/2006/relationships/oleObject" Target="../embeddings/oleObject422.bin"/><Relationship Id="rId4" Type="http://schemas.openxmlformats.org/officeDocument/2006/relationships/image" Target="../media/image523.e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528.emf"/><Relationship Id="rId22" Type="http://schemas.openxmlformats.org/officeDocument/2006/relationships/image" Target="../media/image53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3" name="Text Box 4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89200" y="5842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定积分</a:t>
            </a:r>
          </a:p>
        </p:txBody>
      </p:sp>
      <p:sp>
        <p:nvSpPr>
          <p:cNvPr id="138284" name="Text Box 4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89225" y="1651000"/>
            <a:ext cx="673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  定积分的概念与性质</a:t>
            </a:r>
          </a:p>
        </p:txBody>
      </p:sp>
      <p:sp>
        <p:nvSpPr>
          <p:cNvPr id="138285" name="Rectangle 45">
            <a:hlinkClick r:id="rId3"/>
          </p:cNvPr>
          <p:cNvSpPr>
            <a:spLocks noChangeArrowheads="1"/>
          </p:cNvSpPr>
          <p:nvPr/>
        </p:nvSpPr>
        <p:spPr bwMode="auto">
          <a:xfrm>
            <a:off x="2687638" y="2352675"/>
            <a:ext cx="617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 微积分基本公式</a:t>
            </a:r>
          </a:p>
        </p:txBody>
      </p:sp>
      <p:sp>
        <p:nvSpPr>
          <p:cNvPr id="138286" name="Text Box 46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882900" y="3008314"/>
            <a:ext cx="7607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 定积分的换元法和分部积分法</a:t>
            </a:r>
          </a:p>
        </p:txBody>
      </p:sp>
      <p:sp>
        <p:nvSpPr>
          <p:cNvPr id="138288" name="Text Box 48">
            <a:hlinkClick r:id="rId5"/>
          </p:cNvPr>
          <p:cNvSpPr txBox="1">
            <a:spLocks noChangeArrowheads="1"/>
          </p:cNvSpPr>
          <p:nvPr/>
        </p:nvSpPr>
        <p:spPr bwMode="auto">
          <a:xfrm>
            <a:off x="2667000" y="3654425"/>
            <a:ext cx="637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  反常积分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15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63886"/>
              </p:ext>
            </p:extLst>
          </p:nvPr>
        </p:nvGraphicFramePr>
        <p:xfrm>
          <a:off x="3848834" y="1630364"/>
          <a:ext cx="23606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0" name="Equation" r:id="rId3" imgW="1803240" imgH="825480" progId="Equation.3">
                  <p:embed/>
                </p:oleObj>
              </mc:Choice>
              <mc:Fallback>
                <p:oleObj name="Equation" r:id="rId3" imgW="1803240" imgH="825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834" y="1630364"/>
                        <a:ext cx="23606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6" name="Object 4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154244"/>
              </p:ext>
            </p:extLst>
          </p:nvPr>
        </p:nvGraphicFramePr>
        <p:xfrm>
          <a:off x="6271359" y="1587501"/>
          <a:ext cx="28178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1" name="Equation" r:id="rId5" imgW="2425680" imgH="1015920" progId="Equation.3">
                  <p:embed/>
                </p:oleObj>
              </mc:Choice>
              <mc:Fallback>
                <p:oleObj name="Equation" r:id="rId5" imgW="2425680" imgH="1015920" progId="Equation.3">
                  <p:embed/>
                  <p:pic>
                    <p:nvPicPr>
                      <p:cNvPr id="0" name="Object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1359" y="1587501"/>
                        <a:ext cx="28178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17" name="Group 457"/>
          <p:cNvGrpSpPr>
            <a:grpSpLocks/>
          </p:cNvGrpSpPr>
          <p:nvPr/>
        </p:nvGrpSpPr>
        <p:grpSpPr bwMode="auto">
          <a:xfrm>
            <a:off x="1924732" y="1479522"/>
            <a:ext cx="2262188" cy="523875"/>
            <a:chOff x="384" y="240"/>
            <a:chExt cx="1425" cy="330"/>
          </a:xfrm>
        </p:grpSpPr>
        <p:sp>
          <p:nvSpPr>
            <p:cNvPr id="143818" name="Text Box 458"/>
            <p:cNvSpPr txBox="1">
              <a:spLocks noChangeArrowheads="1"/>
            </p:cNvSpPr>
            <p:nvPr/>
          </p:nvSpPr>
          <p:spPr bwMode="auto">
            <a:xfrm>
              <a:off x="384" y="240"/>
              <a:ext cx="1104" cy="330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积分上限</a:t>
              </a:r>
            </a:p>
          </p:txBody>
        </p:sp>
        <p:sp>
          <p:nvSpPr>
            <p:cNvPr id="143819" name="Line 459"/>
            <p:cNvSpPr>
              <a:spLocks noChangeShapeType="1"/>
            </p:cNvSpPr>
            <p:nvPr/>
          </p:nvSpPr>
          <p:spPr bwMode="auto">
            <a:xfrm>
              <a:off x="1527" y="356"/>
              <a:ext cx="282" cy="11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820" name="Group 460"/>
          <p:cNvGrpSpPr>
            <a:grpSpLocks/>
          </p:cNvGrpSpPr>
          <p:nvPr/>
        </p:nvGrpSpPr>
        <p:grpSpPr bwMode="auto">
          <a:xfrm>
            <a:off x="2308958" y="2578100"/>
            <a:ext cx="1828800" cy="838200"/>
            <a:chOff x="96" y="1104"/>
            <a:chExt cx="1152" cy="528"/>
          </a:xfrm>
        </p:grpSpPr>
        <p:sp>
          <p:nvSpPr>
            <p:cNvPr id="143821" name="Rectangle 461"/>
            <p:cNvSpPr>
              <a:spLocks noChangeArrowheads="1"/>
            </p:cNvSpPr>
            <p:nvPr/>
          </p:nvSpPr>
          <p:spPr bwMode="auto">
            <a:xfrm>
              <a:off x="96" y="1296"/>
              <a:ext cx="1056" cy="336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2" name="Text Box 462"/>
            <p:cNvSpPr txBox="1">
              <a:spLocks noChangeArrowheads="1"/>
            </p:cNvSpPr>
            <p:nvPr/>
          </p:nvSpPr>
          <p:spPr bwMode="auto">
            <a:xfrm>
              <a:off x="144" y="12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积分下限</a:t>
              </a:r>
            </a:p>
          </p:txBody>
        </p:sp>
        <p:sp>
          <p:nvSpPr>
            <p:cNvPr id="143823" name="Line 463"/>
            <p:cNvSpPr>
              <a:spLocks noChangeShapeType="1"/>
            </p:cNvSpPr>
            <p:nvPr/>
          </p:nvSpPr>
          <p:spPr bwMode="auto">
            <a:xfrm flipV="1">
              <a:off x="720" y="1104"/>
              <a:ext cx="432" cy="192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24" name="Rectangle 464"/>
          <p:cNvSpPr>
            <a:spLocks noChangeArrowheads="1"/>
          </p:cNvSpPr>
          <p:nvPr/>
        </p:nvSpPr>
        <p:spPr bwMode="auto">
          <a:xfrm>
            <a:off x="4290158" y="1663700"/>
            <a:ext cx="1600200" cy="8382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25" name="Line 465"/>
          <p:cNvSpPr>
            <a:spLocks noChangeShapeType="1"/>
          </p:cNvSpPr>
          <p:nvPr/>
        </p:nvSpPr>
        <p:spPr bwMode="auto">
          <a:xfrm>
            <a:off x="4290158" y="2425700"/>
            <a:ext cx="914400" cy="0"/>
          </a:xfrm>
          <a:prstGeom prst="line">
            <a:avLst/>
          </a:prstGeom>
          <a:noFill/>
          <a:ln w="19050">
            <a:solidFill>
              <a:srgbClr val="66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826" name="Group 466"/>
          <p:cNvGrpSpPr>
            <a:grpSpLocks/>
          </p:cNvGrpSpPr>
          <p:nvPr/>
        </p:nvGrpSpPr>
        <p:grpSpPr bwMode="auto">
          <a:xfrm>
            <a:off x="4213959" y="2425700"/>
            <a:ext cx="671513" cy="2362200"/>
            <a:chOff x="1296" y="1056"/>
            <a:chExt cx="423" cy="1488"/>
          </a:xfrm>
        </p:grpSpPr>
        <p:sp>
          <p:nvSpPr>
            <p:cNvPr id="143827" name="Rectangle 467"/>
            <p:cNvSpPr>
              <a:spLocks noChangeArrowheads="1"/>
            </p:cNvSpPr>
            <p:nvPr/>
          </p:nvSpPr>
          <p:spPr bwMode="auto">
            <a:xfrm>
              <a:off x="1296" y="1344"/>
              <a:ext cx="384" cy="1152"/>
            </a:xfrm>
            <a:prstGeom prst="rect">
              <a:avLst/>
            </a:prstGeom>
            <a:noFill/>
            <a:ln w="2540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828" name="Line 468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288"/>
            </a:xfrm>
            <a:prstGeom prst="line">
              <a:avLst/>
            </a:prstGeom>
            <a:noFill/>
            <a:ln w="28575">
              <a:solidFill>
                <a:srgbClr val="66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9" name="Text Box 469"/>
            <p:cNvSpPr txBox="1">
              <a:spLocks noChangeArrowheads="1"/>
            </p:cNvSpPr>
            <p:nvPr/>
          </p:nvSpPr>
          <p:spPr bwMode="auto">
            <a:xfrm>
              <a:off x="1331" y="1392"/>
              <a:ext cx="3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被积函数</a:t>
              </a:r>
            </a:p>
          </p:txBody>
        </p:sp>
      </p:grpSp>
      <p:grpSp>
        <p:nvGrpSpPr>
          <p:cNvPr id="143830" name="Group 470"/>
          <p:cNvGrpSpPr>
            <a:grpSpLocks/>
          </p:cNvGrpSpPr>
          <p:nvPr/>
        </p:nvGrpSpPr>
        <p:grpSpPr bwMode="auto">
          <a:xfrm>
            <a:off x="5396647" y="2501900"/>
            <a:ext cx="631825" cy="2514600"/>
            <a:chOff x="2425" y="1104"/>
            <a:chExt cx="398" cy="1584"/>
          </a:xfrm>
        </p:grpSpPr>
        <p:sp>
          <p:nvSpPr>
            <p:cNvPr id="143831" name="Rectangle 471"/>
            <p:cNvSpPr>
              <a:spLocks noChangeArrowheads="1"/>
            </p:cNvSpPr>
            <p:nvPr/>
          </p:nvSpPr>
          <p:spPr bwMode="auto">
            <a:xfrm>
              <a:off x="2425" y="1392"/>
              <a:ext cx="384" cy="1248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832" name="Line 472"/>
            <p:cNvSpPr>
              <a:spLocks noChangeShapeType="1"/>
            </p:cNvSpPr>
            <p:nvPr/>
          </p:nvSpPr>
          <p:spPr bwMode="auto">
            <a:xfrm flipV="1">
              <a:off x="2592" y="1104"/>
              <a:ext cx="0" cy="2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3" name="Text Box 473"/>
            <p:cNvSpPr txBox="1">
              <a:spLocks noChangeArrowheads="1"/>
            </p:cNvSpPr>
            <p:nvPr/>
          </p:nvSpPr>
          <p:spPr bwMode="auto">
            <a:xfrm>
              <a:off x="2435" y="1440"/>
              <a:ext cx="3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被积表达式</a:t>
              </a:r>
            </a:p>
          </p:txBody>
        </p:sp>
      </p:grpSp>
      <p:sp>
        <p:nvSpPr>
          <p:cNvPr id="143834" name="Line 474"/>
          <p:cNvSpPr>
            <a:spLocks noChangeShapeType="1"/>
          </p:cNvSpPr>
          <p:nvPr/>
        </p:nvSpPr>
        <p:spPr bwMode="auto">
          <a:xfrm>
            <a:off x="5509358" y="23495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835" name="Group 475"/>
          <p:cNvGrpSpPr>
            <a:grpSpLocks/>
          </p:cNvGrpSpPr>
          <p:nvPr/>
        </p:nvGrpSpPr>
        <p:grpSpPr bwMode="auto">
          <a:xfrm>
            <a:off x="5814158" y="2349500"/>
            <a:ext cx="1219200" cy="2590800"/>
            <a:chOff x="2304" y="1008"/>
            <a:chExt cx="768" cy="1632"/>
          </a:xfrm>
        </p:grpSpPr>
        <p:sp>
          <p:nvSpPr>
            <p:cNvPr id="143836" name="Rectangle 476"/>
            <p:cNvSpPr>
              <a:spLocks noChangeArrowheads="1"/>
            </p:cNvSpPr>
            <p:nvPr/>
          </p:nvSpPr>
          <p:spPr bwMode="auto">
            <a:xfrm>
              <a:off x="2649" y="1440"/>
              <a:ext cx="384" cy="11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837" name="Line 477"/>
            <p:cNvSpPr>
              <a:spLocks noChangeShapeType="1"/>
            </p:cNvSpPr>
            <p:nvPr/>
          </p:nvSpPr>
          <p:spPr bwMode="auto">
            <a:xfrm flipH="1" flipV="1">
              <a:off x="2304" y="1008"/>
              <a:ext cx="537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8" name="Text Box 478"/>
            <p:cNvSpPr txBox="1">
              <a:spLocks noChangeArrowheads="1"/>
            </p:cNvSpPr>
            <p:nvPr/>
          </p:nvSpPr>
          <p:spPr bwMode="auto">
            <a:xfrm>
              <a:off x="2684" y="1488"/>
              <a:ext cx="3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积分变量</a:t>
              </a:r>
            </a:p>
          </p:txBody>
        </p:sp>
      </p:grpSp>
      <p:sp>
        <p:nvSpPr>
          <p:cNvPr id="143839" name="Rectangle 479"/>
          <p:cNvSpPr>
            <a:spLocks noChangeArrowheads="1"/>
          </p:cNvSpPr>
          <p:nvPr/>
        </p:nvSpPr>
        <p:spPr bwMode="auto">
          <a:xfrm>
            <a:off x="6957158" y="1663700"/>
            <a:ext cx="2209800" cy="11430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3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43840" name="Group 480"/>
          <p:cNvGrpSpPr>
            <a:grpSpLocks/>
          </p:cNvGrpSpPr>
          <p:nvPr/>
        </p:nvGrpSpPr>
        <p:grpSpPr bwMode="auto">
          <a:xfrm>
            <a:off x="8114446" y="2806700"/>
            <a:ext cx="671512" cy="1981200"/>
            <a:chOff x="3753" y="1248"/>
            <a:chExt cx="423" cy="1248"/>
          </a:xfrm>
        </p:grpSpPr>
        <p:sp>
          <p:nvSpPr>
            <p:cNvPr id="143841" name="Rectangle 481"/>
            <p:cNvSpPr>
              <a:spLocks noChangeArrowheads="1"/>
            </p:cNvSpPr>
            <p:nvPr/>
          </p:nvSpPr>
          <p:spPr bwMode="auto">
            <a:xfrm>
              <a:off x="3753" y="1536"/>
              <a:ext cx="384" cy="91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842" name="Line 482"/>
            <p:cNvSpPr>
              <a:spLocks noChangeShapeType="1"/>
            </p:cNvSpPr>
            <p:nvPr/>
          </p:nvSpPr>
          <p:spPr bwMode="auto">
            <a:xfrm flipV="1">
              <a:off x="3945" y="124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3" name="Text Box 483"/>
            <p:cNvSpPr txBox="1">
              <a:spLocks noChangeArrowheads="1"/>
            </p:cNvSpPr>
            <p:nvPr/>
          </p:nvSpPr>
          <p:spPr bwMode="auto">
            <a:xfrm>
              <a:off x="3788" y="1584"/>
              <a:ext cx="38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积分和</a:t>
              </a:r>
            </a:p>
          </p:txBody>
        </p:sp>
      </p:grpSp>
      <p:graphicFrame>
        <p:nvGraphicFramePr>
          <p:cNvPr id="143844" name="Object 4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33992"/>
              </p:ext>
            </p:extLst>
          </p:nvPr>
        </p:nvGraphicFramePr>
        <p:xfrm>
          <a:off x="4696559" y="1054101"/>
          <a:ext cx="32432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2" name="Equation" r:id="rId7" imgW="3174840" imgH="444240" progId="Equation.3">
                  <p:embed/>
                </p:oleObj>
              </mc:Choice>
              <mc:Fallback>
                <p:oleObj name="Equation" r:id="rId7" imgW="3174840" imgH="444240" progId="Equation.3">
                  <p:embed/>
                  <p:pic>
                    <p:nvPicPr>
                      <p:cNvPr id="0" name="Object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559" y="1054101"/>
                        <a:ext cx="32432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45" name="Text Box 485"/>
          <p:cNvSpPr txBox="1">
            <a:spLocks noChangeArrowheads="1"/>
          </p:cNvSpPr>
          <p:nvPr/>
        </p:nvSpPr>
        <p:spPr bwMode="auto">
          <a:xfrm>
            <a:off x="2385158" y="49704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定积分仅与被积函数及积分区间有关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143846" name="Text Box 486"/>
          <p:cNvSpPr txBox="1">
            <a:spLocks noChangeArrowheads="1"/>
          </p:cNvSpPr>
          <p:nvPr/>
        </p:nvSpPr>
        <p:spPr bwMode="auto">
          <a:xfrm>
            <a:off x="8404958" y="49403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而与积分</a:t>
            </a:r>
          </a:p>
        </p:txBody>
      </p:sp>
      <p:sp>
        <p:nvSpPr>
          <p:cNvPr id="143847" name="Text Box 487"/>
          <p:cNvSpPr txBox="1">
            <a:spLocks noChangeArrowheads="1"/>
          </p:cNvSpPr>
          <p:nvPr/>
        </p:nvSpPr>
        <p:spPr bwMode="auto">
          <a:xfrm>
            <a:off x="1699358" y="55038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变量用什么字母表示无关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143848" name="Text Box 488"/>
          <p:cNvSpPr txBox="1">
            <a:spLocks noChangeArrowheads="1"/>
          </p:cNvSpPr>
          <p:nvPr/>
        </p:nvSpPr>
        <p:spPr bwMode="auto">
          <a:xfrm>
            <a:off x="5890358" y="54737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36F-1325-4BFF-B0D7-3F07EAFD1688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40" name="Text Box 305"/>
          <p:cNvSpPr txBox="1">
            <a:spLocks noChangeArrowheads="1"/>
          </p:cNvSpPr>
          <p:nvPr/>
        </p:nvSpPr>
        <p:spPr bwMode="auto">
          <a:xfrm>
            <a:off x="1057141" y="911226"/>
            <a:ext cx="2819400" cy="4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定积分的定义</a:t>
            </a:r>
          </a:p>
        </p:txBody>
      </p:sp>
      <p:sp>
        <p:nvSpPr>
          <p:cNvPr id="41" name="Rectangle 710"/>
          <p:cNvSpPr>
            <a:spLocks noChangeArrowheads="1"/>
          </p:cNvSpPr>
          <p:nvPr/>
        </p:nvSpPr>
        <p:spPr bwMode="auto">
          <a:xfrm>
            <a:off x="658769" y="405111"/>
            <a:ext cx="264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08137" y="6045608"/>
                <a:ext cx="5344733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37" y="6045608"/>
                <a:ext cx="5344733" cy="6012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39" grpId="0" animBg="1" autoUpdateAnimBg="0"/>
      <p:bldP spid="143845" grpId="0" autoUpdateAnimBg="0"/>
      <p:bldP spid="143846" grpId="0" autoUpdateAnimBg="0"/>
      <p:bldP spid="143847" grpId="0" autoUpdateAnimBg="0"/>
      <p:bldP spid="143848" grpId="0" autoUpdateAnimBg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54" name="Text Box 546"/>
          <p:cNvSpPr txBox="1">
            <a:spLocks noChangeArrowheads="1"/>
          </p:cNvSpPr>
          <p:nvPr/>
        </p:nvSpPr>
        <p:spPr bwMode="auto">
          <a:xfrm>
            <a:off x="1050926" y="3598864"/>
            <a:ext cx="231139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函数的可积性        </a:t>
            </a:r>
          </a:p>
        </p:txBody>
      </p:sp>
      <p:sp>
        <p:nvSpPr>
          <p:cNvPr id="145955" name="Text Box 547"/>
          <p:cNvSpPr txBox="1">
            <a:spLocks noChangeArrowheads="1"/>
          </p:cNvSpPr>
          <p:nvPr/>
        </p:nvSpPr>
        <p:spPr bwMode="auto">
          <a:xfrm>
            <a:off x="1573214" y="4240573"/>
            <a:ext cx="8686800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1: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上连续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上可积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2: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上有界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且只有有限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个间断点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上可积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</p:txBody>
      </p:sp>
      <p:pic>
        <p:nvPicPr>
          <p:cNvPr id="145957" name="Picture 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" r="72073" b="7097"/>
          <a:stretch>
            <a:fillRect/>
          </a:stretch>
        </p:blipFill>
        <p:spPr bwMode="auto">
          <a:xfrm>
            <a:off x="4191001" y="1473200"/>
            <a:ext cx="3590925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5964" name="Group 556"/>
          <p:cNvGrpSpPr>
            <a:grpSpLocks noChangeAspect="1"/>
          </p:cNvGrpSpPr>
          <p:nvPr/>
        </p:nvGrpSpPr>
        <p:grpSpPr bwMode="auto">
          <a:xfrm>
            <a:off x="1837532" y="2336440"/>
            <a:ext cx="7675563" cy="698500"/>
            <a:chOff x="624" y="1488"/>
            <a:chExt cx="4835" cy="440"/>
          </a:xfrm>
        </p:grpSpPr>
        <p:sp>
          <p:nvSpPr>
            <p:cNvPr id="145963" name="AutoShape 555"/>
            <p:cNvSpPr>
              <a:spLocks noChangeAspect="1" noChangeArrowheads="1" noTextEdit="1"/>
            </p:cNvSpPr>
            <p:nvPr/>
          </p:nvSpPr>
          <p:spPr bwMode="auto">
            <a:xfrm>
              <a:off x="624" y="1488"/>
              <a:ext cx="470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965" name="Rectangle 557"/>
            <p:cNvSpPr>
              <a:spLocks noChangeArrowheads="1"/>
            </p:cNvSpPr>
            <p:nvPr/>
          </p:nvSpPr>
          <p:spPr bwMode="auto">
            <a:xfrm>
              <a:off x="624" y="1590"/>
              <a:ext cx="155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根据定积分的定义</a:t>
              </a:r>
              <a:endPara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5966" name="Rectangle 558"/>
            <p:cNvSpPr>
              <a:spLocks noChangeArrowheads="1"/>
            </p:cNvSpPr>
            <p:nvPr/>
          </p:nvSpPr>
          <p:spPr bwMode="auto">
            <a:xfrm>
              <a:off x="2293" y="1560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,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5967" name="Rectangle 559"/>
            <p:cNvSpPr>
              <a:spLocks noChangeArrowheads="1"/>
            </p:cNvSpPr>
            <p:nvPr/>
          </p:nvSpPr>
          <p:spPr bwMode="auto">
            <a:xfrm>
              <a:off x="2352" y="1575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5968" name="Rectangle 560"/>
            <p:cNvSpPr>
              <a:spLocks noChangeArrowheads="1"/>
            </p:cNvSpPr>
            <p:nvPr/>
          </p:nvSpPr>
          <p:spPr bwMode="auto">
            <a:xfrm>
              <a:off x="2471" y="1590"/>
              <a:ext cx="155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曲边梯形的面积为</a:t>
              </a:r>
              <a:endPara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5979" name="Group 571"/>
            <p:cNvGrpSpPr>
              <a:grpSpLocks/>
            </p:cNvGrpSpPr>
            <p:nvPr/>
          </p:nvGrpSpPr>
          <p:grpSpPr bwMode="auto">
            <a:xfrm>
              <a:off x="4194" y="1511"/>
              <a:ext cx="988" cy="417"/>
              <a:chOff x="4194" y="1511"/>
              <a:chExt cx="988" cy="417"/>
            </a:xfrm>
          </p:grpSpPr>
          <p:sp>
            <p:nvSpPr>
              <p:cNvPr id="145969" name="Rectangle 561"/>
              <p:cNvSpPr>
                <a:spLocks noChangeArrowheads="1"/>
              </p:cNvSpPr>
              <p:nvPr/>
            </p:nvSpPr>
            <p:spPr bwMode="auto">
              <a:xfrm>
                <a:off x="4468" y="1552"/>
                <a:ext cx="77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35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0" name="Rectangle 562"/>
              <p:cNvSpPr>
                <a:spLocks noChangeArrowheads="1"/>
              </p:cNvSpPr>
              <p:nvPr/>
            </p:nvSpPr>
            <p:spPr bwMode="auto">
              <a:xfrm>
                <a:off x="4332" y="1560"/>
                <a:ext cx="11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1" name="Rectangle 563"/>
              <p:cNvSpPr>
                <a:spLocks noChangeArrowheads="1"/>
              </p:cNvSpPr>
              <p:nvPr/>
            </p:nvSpPr>
            <p:spPr bwMode="auto">
              <a:xfrm>
                <a:off x="4549" y="1511"/>
                <a:ext cx="6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2" name="Rectangle 564"/>
              <p:cNvSpPr>
                <a:spLocks noChangeArrowheads="1"/>
              </p:cNvSpPr>
              <p:nvPr/>
            </p:nvSpPr>
            <p:spPr bwMode="auto">
              <a:xfrm>
                <a:off x="4526" y="1747"/>
                <a:ext cx="6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3" name="Rectangle 565"/>
              <p:cNvSpPr>
                <a:spLocks noChangeArrowheads="1"/>
              </p:cNvSpPr>
              <p:nvPr/>
            </p:nvSpPr>
            <p:spPr bwMode="auto">
              <a:xfrm>
                <a:off x="4986" y="1584"/>
                <a:ext cx="19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dx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4" name="Rectangle 566"/>
              <p:cNvSpPr>
                <a:spLocks noChangeArrowheads="1"/>
              </p:cNvSpPr>
              <p:nvPr/>
            </p:nvSpPr>
            <p:spPr bwMode="auto">
              <a:xfrm>
                <a:off x="4831" y="1584"/>
                <a:ext cx="9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5" name="Rectangle 567"/>
              <p:cNvSpPr>
                <a:spLocks noChangeArrowheads="1"/>
              </p:cNvSpPr>
              <p:nvPr/>
            </p:nvSpPr>
            <p:spPr bwMode="auto">
              <a:xfrm>
                <a:off x="4656" y="1584"/>
                <a:ext cx="5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6" name="Rectangle 568"/>
              <p:cNvSpPr>
                <a:spLocks noChangeArrowheads="1"/>
              </p:cNvSpPr>
              <p:nvPr/>
            </p:nvSpPr>
            <p:spPr bwMode="auto">
              <a:xfrm>
                <a:off x="4194" y="1584"/>
                <a:ext cx="12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7" name="Rectangle 569"/>
              <p:cNvSpPr>
                <a:spLocks noChangeArrowheads="1"/>
              </p:cNvSpPr>
              <p:nvPr/>
            </p:nvSpPr>
            <p:spPr bwMode="auto">
              <a:xfrm>
                <a:off x="4920" y="1584"/>
                <a:ext cx="6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78" name="Rectangle 570"/>
              <p:cNvSpPr>
                <a:spLocks noChangeArrowheads="1"/>
              </p:cNvSpPr>
              <p:nvPr/>
            </p:nvSpPr>
            <p:spPr bwMode="auto">
              <a:xfrm>
                <a:off x="4755" y="1584"/>
                <a:ext cx="6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5980" name="Rectangle 572"/>
            <p:cNvSpPr>
              <a:spLocks noChangeArrowheads="1"/>
            </p:cNvSpPr>
            <p:nvPr/>
          </p:nvSpPr>
          <p:spPr bwMode="auto">
            <a:xfrm>
              <a:off x="5228" y="1560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.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5981" name="Rectangle 573"/>
            <p:cNvSpPr>
              <a:spLocks noChangeArrowheads="1"/>
            </p:cNvSpPr>
            <p:nvPr/>
          </p:nvSpPr>
          <p:spPr bwMode="auto">
            <a:xfrm>
              <a:off x="5287" y="1575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5982" name="Rectangle 574"/>
            <p:cNvSpPr>
              <a:spLocks noChangeArrowheads="1"/>
            </p:cNvSpPr>
            <p:nvPr/>
          </p:nvSpPr>
          <p:spPr bwMode="auto">
            <a:xfrm>
              <a:off x="5407" y="1575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5984" name="Group 576"/>
          <p:cNvGrpSpPr>
            <a:grpSpLocks noChangeAspect="1"/>
          </p:cNvGrpSpPr>
          <p:nvPr/>
        </p:nvGrpSpPr>
        <p:grpSpPr bwMode="auto">
          <a:xfrm>
            <a:off x="1104901" y="2924175"/>
            <a:ext cx="6043613" cy="719138"/>
            <a:chOff x="0" y="1914"/>
            <a:chExt cx="3807" cy="453"/>
          </a:xfrm>
        </p:grpSpPr>
        <p:sp>
          <p:nvSpPr>
            <p:cNvPr id="145983" name="AutoShape 575"/>
            <p:cNvSpPr>
              <a:spLocks noChangeAspect="1" noChangeArrowheads="1" noTextEdit="1"/>
            </p:cNvSpPr>
            <p:nvPr/>
          </p:nvSpPr>
          <p:spPr bwMode="auto">
            <a:xfrm>
              <a:off x="0" y="1914"/>
              <a:ext cx="3653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985" name="Rectangle 577"/>
            <p:cNvSpPr>
              <a:spLocks noChangeArrowheads="1"/>
            </p:cNvSpPr>
            <p:nvPr/>
          </p:nvSpPr>
          <p:spPr bwMode="auto">
            <a:xfrm>
              <a:off x="0" y="2001"/>
              <a:ext cx="20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5986" name="Rectangle 578"/>
            <p:cNvSpPr>
              <a:spLocks noChangeArrowheads="1"/>
            </p:cNvSpPr>
            <p:nvPr/>
          </p:nvSpPr>
          <p:spPr bwMode="auto">
            <a:xfrm>
              <a:off x="477" y="2016"/>
              <a:ext cx="193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变速直线运动的路程为</a:t>
              </a:r>
              <a:endPara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5999" name="Group 591"/>
            <p:cNvGrpSpPr>
              <a:grpSpLocks/>
            </p:cNvGrpSpPr>
            <p:nvPr/>
          </p:nvGrpSpPr>
          <p:grpSpPr bwMode="auto">
            <a:xfrm>
              <a:off x="2602" y="1935"/>
              <a:ext cx="924" cy="432"/>
              <a:chOff x="2602" y="1935"/>
              <a:chExt cx="924" cy="432"/>
            </a:xfrm>
          </p:grpSpPr>
          <p:sp>
            <p:nvSpPr>
              <p:cNvPr id="145987" name="Rectangle 579"/>
              <p:cNvSpPr>
                <a:spLocks noChangeArrowheads="1"/>
              </p:cNvSpPr>
              <p:nvPr/>
            </p:nvSpPr>
            <p:spPr bwMode="auto">
              <a:xfrm>
                <a:off x="3364" y="2009"/>
                <a:ext cx="16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dt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88" name="Rectangle 580"/>
              <p:cNvSpPr>
                <a:spLocks noChangeArrowheads="1"/>
              </p:cNvSpPr>
              <p:nvPr/>
            </p:nvSpPr>
            <p:spPr bwMode="auto">
              <a:xfrm>
                <a:off x="3234" y="2009"/>
                <a:ext cx="5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89" name="Rectangle 581"/>
              <p:cNvSpPr>
                <a:spLocks noChangeArrowheads="1"/>
              </p:cNvSpPr>
              <p:nvPr/>
            </p:nvSpPr>
            <p:spPr bwMode="auto">
              <a:xfrm>
                <a:off x="3084" y="2009"/>
                <a:ext cx="9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0" name="Rectangle 582"/>
              <p:cNvSpPr>
                <a:spLocks noChangeArrowheads="1"/>
              </p:cNvSpPr>
              <p:nvPr/>
            </p:nvSpPr>
            <p:spPr bwMode="auto">
              <a:xfrm>
                <a:off x="2602" y="2009"/>
                <a:ext cx="10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1" name="Rectangle 583"/>
              <p:cNvSpPr>
                <a:spLocks noChangeArrowheads="1"/>
              </p:cNvSpPr>
              <p:nvPr/>
            </p:nvSpPr>
            <p:spPr bwMode="auto">
              <a:xfrm>
                <a:off x="2958" y="1935"/>
                <a:ext cx="7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2" name="Rectangle 584"/>
              <p:cNvSpPr>
                <a:spLocks noChangeArrowheads="1"/>
              </p:cNvSpPr>
              <p:nvPr/>
            </p:nvSpPr>
            <p:spPr bwMode="auto">
              <a:xfrm>
                <a:off x="2930" y="2170"/>
                <a:ext cx="7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3" name="Rectangle 585"/>
              <p:cNvSpPr>
                <a:spLocks noChangeArrowheads="1"/>
              </p:cNvSpPr>
              <p:nvPr/>
            </p:nvSpPr>
            <p:spPr bwMode="auto">
              <a:xfrm>
                <a:off x="3297" y="2009"/>
                <a:ext cx="6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4" name="Rectangle 586"/>
              <p:cNvSpPr>
                <a:spLocks noChangeArrowheads="1"/>
              </p:cNvSpPr>
              <p:nvPr/>
            </p:nvSpPr>
            <p:spPr bwMode="auto">
              <a:xfrm>
                <a:off x="3174" y="2009"/>
                <a:ext cx="6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5" name="Rectangle 587"/>
              <p:cNvSpPr>
                <a:spLocks noChangeArrowheads="1"/>
              </p:cNvSpPr>
              <p:nvPr/>
            </p:nvSpPr>
            <p:spPr bwMode="auto">
              <a:xfrm>
                <a:off x="3031" y="2006"/>
                <a:ext cx="48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6" name="Rectangle 588"/>
              <p:cNvSpPr>
                <a:spLocks noChangeArrowheads="1"/>
              </p:cNvSpPr>
              <p:nvPr/>
            </p:nvSpPr>
            <p:spPr bwMode="auto">
              <a:xfrm>
                <a:off x="2992" y="2240"/>
                <a:ext cx="48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7" name="Rectangle 589"/>
              <p:cNvSpPr>
                <a:spLocks noChangeArrowheads="1"/>
              </p:cNvSpPr>
              <p:nvPr/>
            </p:nvSpPr>
            <p:spPr bwMode="auto">
              <a:xfrm>
                <a:off x="2879" y="1976"/>
                <a:ext cx="7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3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998" name="Rectangle 590"/>
              <p:cNvSpPr>
                <a:spLocks noChangeArrowheads="1"/>
              </p:cNvSpPr>
              <p:nvPr/>
            </p:nvSpPr>
            <p:spPr bwMode="auto">
              <a:xfrm>
                <a:off x="2742" y="1985"/>
                <a:ext cx="11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6000" name="Rectangle 592"/>
            <p:cNvSpPr>
              <a:spLocks noChangeArrowheads="1"/>
            </p:cNvSpPr>
            <p:nvPr/>
          </p:nvSpPr>
          <p:spPr bwMode="auto">
            <a:xfrm>
              <a:off x="3576" y="1986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.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6001" name="Rectangle 593"/>
            <p:cNvSpPr>
              <a:spLocks noChangeArrowheads="1"/>
            </p:cNvSpPr>
            <p:nvPr/>
          </p:nvSpPr>
          <p:spPr bwMode="auto">
            <a:xfrm>
              <a:off x="3635" y="2001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6002" name="Rectangle 594"/>
            <p:cNvSpPr>
              <a:spLocks noChangeArrowheads="1"/>
            </p:cNvSpPr>
            <p:nvPr/>
          </p:nvSpPr>
          <p:spPr bwMode="auto">
            <a:xfrm>
              <a:off x="3755" y="2001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DC8-1157-4934-97BD-98F8E3202DF0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48" name="Text Box 305"/>
          <p:cNvSpPr txBox="1">
            <a:spLocks noChangeArrowheads="1"/>
          </p:cNvSpPr>
          <p:nvPr/>
        </p:nvSpPr>
        <p:spPr bwMode="auto">
          <a:xfrm>
            <a:off x="1057141" y="911226"/>
            <a:ext cx="2819400" cy="4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定积分的定义</a:t>
            </a:r>
          </a:p>
        </p:txBody>
      </p:sp>
      <p:sp>
        <p:nvSpPr>
          <p:cNvPr id="49" name="Rectangle 710"/>
          <p:cNvSpPr>
            <a:spLocks noChangeArrowheads="1"/>
          </p:cNvSpPr>
          <p:nvPr/>
        </p:nvSpPr>
        <p:spPr bwMode="auto">
          <a:xfrm>
            <a:off x="658769" y="405111"/>
            <a:ext cx="264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54" grpId="0"/>
      <p:bldP spid="1459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905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20627"/>
              </p:ext>
            </p:extLst>
          </p:nvPr>
        </p:nvGraphicFramePr>
        <p:xfrm>
          <a:off x="2200141" y="1404421"/>
          <a:ext cx="368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25" name="Equation" r:id="rId3" imgW="3682800" imgH="774360" progId="Equation.3">
                  <p:embed/>
                </p:oleObj>
              </mc:Choice>
              <mc:Fallback>
                <p:oleObj name="Equation" r:id="rId3" imgW="3682800" imgH="77436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141" y="1404421"/>
                        <a:ext cx="368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06" name="Text Box 138"/>
          <p:cNvSpPr txBox="1">
            <a:spLocks noChangeArrowheads="1"/>
          </p:cNvSpPr>
          <p:nvPr/>
        </p:nvSpPr>
        <p:spPr bwMode="auto">
          <a:xfrm>
            <a:off x="6321291" y="1507609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曲边梯形面积</a:t>
            </a:r>
          </a:p>
        </p:txBody>
      </p:sp>
      <p:graphicFrame>
        <p:nvGraphicFramePr>
          <p:cNvPr id="16090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75739"/>
              </p:ext>
            </p:extLst>
          </p:nvPr>
        </p:nvGraphicFramePr>
        <p:xfrm>
          <a:off x="2206491" y="2318821"/>
          <a:ext cx="334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26" name="Equation" r:id="rId5" imgW="3340080" imgH="774360" progId="Equation.3">
                  <p:embed/>
                </p:oleObj>
              </mc:Choice>
              <mc:Fallback>
                <p:oleObj name="Equation" r:id="rId5" imgW="3340080" imgH="77436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491" y="2318821"/>
                        <a:ext cx="3340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08" name="Text Box 140"/>
          <p:cNvSpPr txBox="1">
            <a:spLocks noChangeArrowheads="1"/>
          </p:cNvSpPr>
          <p:nvPr/>
        </p:nvSpPr>
        <p:spPr bwMode="auto">
          <a:xfrm>
            <a:off x="6319705" y="2380734"/>
            <a:ext cx="3506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曲边梯形面积的负值</a:t>
            </a:r>
          </a:p>
        </p:txBody>
      </p:sp>
      <p:sp>
        <p:nvSpPr>
          <p:cNvPr id="160909" name="Freeform 141"/>
          <p:cNvSpPr>
            <a:spLocks/>
          </p:cNvSpPr>
          <p:nvPr/>
        </p:nvSpPr>
        <p:spPr bwMode="auto">
          <a:xfrm>
            <a:off x="2282691" y="3585646"/>
            <a:ext cx="838200" cy="838200"/>
          </a:xfrm>
          <a:custGeom>
            <a:avLst/>
            <a:gdLst>
              <a:gd name="T0" fmla="*/ 0 w 528"/>
              <a:gd name="T1" fmla="*/ 0 h 528"/>
              <a:gd name="T2" fmla="*/ 528 w 528"/>
              <a:gd name="T3" fmla="*/ 528 h 528"/>
              <a:gd name="T4" fmla="*/ 0 w 528"/>
              <a:gd name="T5" fmla="*/ 528 h 528"/>
              <a:gd name="T6" fmla="*/ 0 w 528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10" name="Freeform 142"/>
          <p:cNvSpPr>
            <a:spLocks/>
          </p:cNvSpPr>
          <p:nvPr/>
        </p:nvSpPr>
        <p:spPr bwMode="auto">
          <a:xfrm>
            <a:off x="3120891" y="4444484"/>
            <a:ext cx="1905000" cy="512762"/>
          </a:xfrm>
          <a:custGeom>
            <a:avLst/>
            <a:gdLst>
              <a:gd name="T0" fmla="*/ 0 w 1200"/>
              <a:gd name="T1" fmla="*/ 0 h 336"/>
              <a:gd name="T2" fmla="*/ 672 w 1200"/>
              <a:gd name="T3" fmla="*/ 336 h 336"/>
              <a:gd name="T4" fmla="*/ 1200 w 120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11" name="Freeform 143"/>
          <p:cNvSpPr>
            <a:spLocks/>
          </p:cNvSpPr>
          <p:nvPr/>
        </p:nvSpPr>
        <p:spPr bwMode="auto">
          <a:xfrm>
            <a:off x="5025891" y="3357046"/>
            <a:ext cx="2362200" cy="1066800"/>
          </a:xfrm>
          <a:custGeom>
            <a:avLst/>
            <a:gdLst>
              <a:gd name="T0" fmla="*/ 0 w 1488"/>
              <a:gd name="T1" fmla="*/ 672 h 672"/>
              <a:gd name="T2" fmla="*/ 768 w 1488"/>
              <a:gd name="T3" fmla="*/ 0 h 672"/>
              <a:gd name="T4" fmla="*/ 1488 w 1488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12" name="Freeform 144"/>
          <p:cNvSpPr>
            <a:spLocks/>
          </p:cNvSpPr>
          <p:nvPr/>
        </p:nvSpPr>
        <p:spPr bwMode="auto">
          <a:xfrm>
            <a:off x="7388091" y="4423846"/>
            <a:ext cx="1524000" cy="609600"/>
          </a:xfrm>
          <a:custGeom>
            <a:avLst/>
            <a:gdLst>
              <a:gd name="T0" fmla="*/ 0 w 960"/>
              <a:gd name="T1" fmla="*/ 0 h 384"/>
              <a:gd name="T2" fmla="*/ 480 w 960"/>
              <a:gd name="T3" fmla="*/ 384 h 384"/>
              <a:gd name="T4" fmla="*/ 960 w 96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13" name="Freeform 145"/>
          <p:cNvSpPr>
            <a:spLocks/>
          </p:cNvSpPr>
          <p:nvPr/>
        </p:nvSpPr>
        <p:spPr bwMode="auto">
          <a:xfrm>
            <a:off x="8912091" y="3280846"/>
            <a:ext cx="762000" cy="1143000"/>
          </a:xfrm>
          <a:custGeom>
            <a:avLst/>
            <a:gdLst>
              <a:gd name="T0" fmla="*/ 0 w 480"/>
              <a:gd name="T1" fmla="*/ 720 h 720"/>
              <a:gd name="T2" fmla="*/ 480 w 480"/>
              <a:gd name="T3" fmla="*/ 720 h 720"/>
              <a:gd name="T4" fmla="*/ 480 w 480"/>
              <a:gd name="T5" fmla="*/ 0 h 720"/>
              <a:gd name="T6" fmla="*/ 0 w 480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0914" name="Group 146"/>
          <p:cNvGrpSpPr>
            <a:grpSpLocks/>
          </p:cNvGrpSpPr>
          <p:nvPr/>
        </p:nvGrpSpPr>
        <p:grpSpPr bwMode="auto">
          <a:xfrm>
            <a:off x="2054091" y="3204646"/>
            <a:ext cx="8229600" cy="2209800"/>
            <a:chOff x="432" y="1798"/>
            <a:chExt cx="5184" cy="1392"/>
          </a:xfrm>
        </p:grpSpPr>
        <p:sp>
          <p:nvSpPr>
            <p:cNvPr id="160915" name="Line 147"/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16" name="Line 148"/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17" name="Freeform 149"/>
            <p:cNvSpPr>
              <a:spLocks/>
            </p:cNvSpPr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0918" name="Object 150"/>
            <p:cNvGraphicFramePr>
              <a:graphicFrameLocks noChangeAspect="1"/>
            </p:cNvGraphicFramePr>
            <p:nvPr/>
          </p:nvGraphicFramePr>
          <p:xfrm>
            <a:off x="528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27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919" name="Object 151"/>
            <p:cNvGraphicFramePr>
              <a:graphicFrameLocks noChangeAspect="1"/>
            </p:cNvGraphicFramePr>
            <p:nvPr/>
          </p:nvGraphicFramePr>
          <p:xfrm>
            <a:off x="5172" y="261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28" name="Equation" r:id="rId9" imgW="215640" imgH="330120" progId="Equation.3">
                    <p:embed/>
                  </p:oleObj>
                </mc:Choice>
                <mc:Fallback>
                  <p:oleObj name="Equation" r:id="rId9" imgW="215640" imgH="33012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1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920" name="Object 152"/>
            <p:cNvGraphicFramePr>
              <a:graphicFrameLocks noChangeAspect="1"/>
            </p:cNvGraphicFramePr>
            <p:nvPr/>
          </p:nvGraphicFramePr>
          <p:xfrm>
            <a:off x="1555" y="1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29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1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921" name="Object 153"/>
            <p:cNvGraphicFramePr>
              <a:graphicFrameLocks noChangeAspect="1"/>
            </p:cNvGraphicFramePr>
            <p:nvPr/>
          </p:nvGraphicFramePr>
          <p:xfrm>
            <a:off x="5456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30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22" name="Line 154"/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23" name="Line 155"/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0924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43622"/>
              </p:ext>
            </p:extLst>
          </p:nvPr>
        </p:nvGraphicFramePr>
        <p:xfrm>
          <a:off x="2358891" y="3949184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1" name="Equation" r:id="rId15" imgW="355320" imgH="444240" progId="Equation.3">
                  <p:embed/>
                </p:oleObj>
              </mc:Choice>
              <mc:Fallback>
                <p:oleObj name="Equation" r:id="rId15" imgW="355320" imgH="44424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891" y="3949184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25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18167"/>
              </p:ext>
            </p:extLst>
          </p:nvPr>
        </p:nvGraphicFramePr>
        <p:xfrm>
          <a:off x="3730491" y="4406384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2" name="Equation" r:id="rId17" imgW="406080" imgH="444240" progId="Equation.3">
                  <p:embed/>
                </p:oleObj>
              </mc:Choice>
              <mc:Fallback>
                <p:oleObj name="Equation" r:id="rId17" imgW="406080" imgH="44424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491" y="4406384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26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60416"/>
              </p:ext>
            </p:extLst>
          </p:nvPr>
        </p:nvGraphicFramePr>
        <p:xfrm>
          <a:off x="6018079" y="3760271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3" name="Equation" r:id="rId19" imgW="380880" imgH="444240" progId="Equation.3">
                  <p:embed/>
                </p:oleObj>
              </mc:Choice>
              <mc:Fallback>
                <p:oleObj name="Equation" r:id="rId19" imgW="380880" imgH="44424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079" y="3760271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27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94270"/>
              </p:ext>
            </p:extLst>
          </p:nvPr>
        </p:nvGraphicFramePr>
        <p:xfrm>
          <a:off x="7948479" y="4477821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4" name="公式" r:id="rId21" imgW="406080" imgH="444240" progId="Equation.3">
                  <p:embed/>
                </p:oleObj>
              </mc:Choice>
              <mc:Fallback>
                <p:oleObj name="公式" r:id="rId21" imgW="406080" imgH="44424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479" y="4477821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28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72724"/>
              </p:ext>
            </p:extLst>
          </p:nvPr>
        </p:nvGraphicFramePr>
        <p:xfrm>
          <a:off x="9229591" y="3912671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5" name="Equation" r:id="rId23" imgW="393480" imgH="444240" progId="Equation.3">
                  <p:embed/>
                </p:oleObj>
              </mc:Choice>
              <mc:Fallback>
                <p:oleObj name="Equation" r:id="rId23" imgW="393480" imgH="44424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9591" y="3912671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29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95031"/>
              </p:ext>
            </p:extLst>
          </p:nvPr>
        </p:nvGraphicFramePr>
        <p:xfrm>
          <a:off x="2358891" y="5366821"/>
          <a:ext cx="516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6" name="Equation" r:id="rId25" imgW="5168880" imgH="774360" progId="Equation.3">
                  <p:embed/>
                </p:oleObj>
              </mc:Choice>
              <mc:Fallback>
                <p:oleObj name="Equation" r:id="rId25" imgW="5168880" imgH="77436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891" y="5366821"/>
                        <a:ext cx="516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30" name="Text Box 162"/>
          <p:cNvSpPr txBox="1">
            <a:spLocks noChangeArrowheads="1"/>
          </p:cNvSpPr>
          <p:nvPr/>
        </p:nvSpPr>
        <p:spPr bwMode="auto">
          <a:xfrm>
            <a:off x="4111491" y="6065322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各部分面积的代数和</a:t>
            </a:r>
          </a:p>
        </p:txBody>
      </p:sp>
      <p:graphicFrame>
        <p:nvGraphicFramePr>
          <p:cNvPr id="160931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93360"/>
              </p:ext>
            </p:extLst>
          </p:nvPr>
        </p:nvGraphicFramePr>
        <p:xfrm>
          <a:off x="5635492" y="2523610"/>
          <a:ext cx="5508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37" name="Equation" r:id="rId27" imgW="545760" imgH="304560" progId="Equation.3">
                  <p:embed/>
                </p:oleObj>
              </mc:Choice>
              <mc:Fallback>
                <p:oleObj name="Equation" r:id="rId27" imgW="545760" imgH="30456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492" y="2523610"/>
                        <a:ext cx="5508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B245-FCBE-4A48-8F28-10D5ACCDDDF5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1" name="Text Box 305"/>
          <p:cNvSpPr txBox="1">
            <a:spLocks noChangeArrowheads="1"/>
          </p:cNvSpPr>
          <p:nvPr/>
        </p:nvSpPr>
        <p:spPr bwMode="auto">
          <a:xfrm>
            <a:off x="1057141" y="911226"/>
            <a:ext cx="2819400" cy="4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定积分的几何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意义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Rectangle 710"/>
          <p:cNvSpPr>
            <a:spLocks noChangeArrowheads="1"/>
          </p:cNvSpPr>
          <p:nvPr/>
        </p:nvSpPr>
        <p:spPr bwMode="auto">
          <a:xfrm>
            <a:off x="658769" y="405111"/>
            <a:ext cx="264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06" grpId="0" autoUpdateAnimBg="0"/>
      <p:bldP spid="160908" grpId="0" autoUpdateAnimBg="0"/>
      <p:bldP spid="1609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2090" name="Text Box 298"/>
              <p:cNvSpPr txBox="1">
                <a:spLocks noChangeArrowheads="1"/>
              </p:cNvSpPr>
              <p:nvPr/>
            </p:nvSpPr>
            <p:spPr bwMode="auto">
              <a:xfrm>
                <a:off x="1837104" y="1893387"/>
                <a:ext cx="8968271" cy="906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把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</a:t>
                </a:r>
                <a:r>
                  <a:rPr kumimoji="1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[0, 1]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分成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等份</a:t>
                </a:r>
                <a:r>
                  <a:rPr kumimoji="1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分点</a:t>
                </a:r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=1,2⋯,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小区间长度</a:t>
                </a:r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endParaRPr kumimoji="1"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2090" name="Text 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104" y="1893387"/>
                <a:ext cx="8968271" cy="906658"/>
              </a:xfrm>
              <a:prstGeom prst="rect">
                <a:avLst/>
              </a:prstGeom>
              <a:blipFill rotWithShape="0">
                <a:blip r:embed="rId3"/>
                <a:stretch>
                  <a:fillRect l="-2038" t="-4054" r="-1223" b="-195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2093" name="Picture 3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r="82826"/>
          <a:stretch>
            <a:fillRect/>
          </a:stretch>
        </p:blipFill>
        <p:spPr bwMode="auto">
          <a:xfrm>
            <a:off x="2439742" y="3852243"/>
            <a:ext cx="1404936" cy="86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094" name="Picture 3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70390"/>
          <a:stretch>
            <a:fillRect/>
          </a:stretch>
        </p:blipFill>
        <p:spPr bwMode="auto">
          <a:xfrm>
            <a:off x="2221677" y="5568819"/>
            <a:ext cx="3446462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099" name="Picture 3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r="43147"/>
          <a:stretch>
            <a:fillRect/>
          </a:stretch>
        </p:blipFill>
        <p:spPr bwMode="auto">
          <a:xfrm>
            <a:off x="2436570" y="2186508"/>
            <a:ext cx="2921357" cy="87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100" name="Picture 3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r="72166"/>
          <a:stretch>
            <a:fillRect/>
          </a:stretch>
        </p:blipFill>
        <p:spPr bwMode="auto">
          <a:xfrm>
            <a:off x="3966670" y="3803650"/>
            <a:ext cx="1329566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101" name="Picture 30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4" r="60323"/>
          <a:stretch>
            <a:fillRect/>
          </a:stretch>
        </p:blipFill>
        <p:spPr bwMode="auto">
          <a:xfrm>
            <a:off x="5355981" y="3773487"/>
            <a:ext cx="152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102" name="Picture 3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7" r="41371"/>
          <a:stretch>
            <a:fillRect/>
          </a:stretch>
        </p:blipFill>
        <p:spPr bwMode="auto">
          <a:xfrm>
            <a:off x="6939726" y="3773487"/>
            <a:ext cx="2438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104" name="Picture 3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0" r="50255"/>
          <a:stretch>
            <a:fillRect/>
          </a:stretch>
        </p:blipFill>
        <p:spPr bwMode="auto">
          <a:xfrm>
            <a:off x="5791963" y="5586281"/>
            <a:ext cx="27686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105" name="Picture 3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5" r="44925"/>
          <a:stretch>
            <a:fillRect/>
          </a:stretch>
        </p:blipFill>
        <p:spPr bwMode="auto">
          <a:xfrm>
            <a:off x="8684387" y="5524369"/>
            <a:ext cx="787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2124" name="Text Box 332"/>
              <p:cNvSpPr txBox="1">
                <a:spLocks noChangeArrowheads="1"/>
              </p:cNvSpPr>
              <p:nvPr/>
            </p:nvSpPr>
            <p:spPr bwMode="auto">
              <a:xfrm>
                <a:off x="1725549" y="1155285"/>
                <a:ext cx="4343400" cy="593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利用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定义计算定积分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2124" name="Text 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549" y="1155285"/>
                <a:ext cx="4343400" cy="593176"/>
              </a:xfrm>
              <a:prstGeom prst="rect">
                <a:avLst/>
              </a:prstGeom>
              <a:blipFill rotWithShape="0">
                <a:blip r:embed="rId12"/>
                <a:stretch>
                  <a:fillRect l="-2104" b="-92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128" name="Rectangle 336"/>
          <p:cNvSpPr>
            <a:spLocks noChangeArrowheads="1"/>
          </p:cNvSpPr>
          <p:nvPr/>
        </p:nvSpPr>
        <p:spPr bwMode="auto">
          <a:xfrm>
            <a:off x="2323855" y="3489324"/>
            <a:ext cx="330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62156" name="Rectangle 364"/>
          <p:cNvSpPr>
            <a:spLocks noChangeArrowheads="1"/>
          </p:cNvSpPr>
          <p:nvPr/>
        </p:nvSpPr>
        <p:spPr bwMode="auto">
          <a:xfrm>
            <a:off x="7668967" y="3513137"/>
            <a:ext cx="165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6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grpSp>
        <p:nvGrpSpPr>
          <p:cNvPr id="162158" name="Group 366"/>
          <p:cNvGrpSpPr>
            <a:grpSpLocks/>
          </p:cNvGrpSpPr>
          <p:nvPr/>
        </p:nvGrpSpPr>
        <p:grpSpPr bwMode="auto">
          <a:xfrm>
            <a:off x="1866900" y="3006899"/>
            <a:ext cx="4308475" cy="749300"/>
            <a:chOff x="632" y="1587"/>
            <a:chExt cx="2714" cy="472"/>
          </a:xfrm>
        </p:grpSpPr>
        <p:sp>
          <p:nvSpPr>
            <p:cNvPr id="162129" name="Rectangle 337"/>
            <p:cNvSpPr>
              <a:spLocks noChangeArrowheads="1"/>
            </p:cNvSpPr>
            <p:nvPr/>
          </p:nvSpPr>
          <p:spPr bwMode="auto">
            <a:xfrm>
              <a:off x="632" y="1720"/>
              <a:ext cx="271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取                 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作积分和</a:t>
              </a:r>
            </a:p>
          </p:txBody>
        </p:sp>
        <p:graphicFrame>
          <p:nvGraphicFramePr>
            <p:cNvPr id="162157" name="Object 3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308321"/>
                </p:ext>
              </p:extLst>
            </p:nvPr>
          </p:nvGraphicFramePr>
          <p:xfrm>
            <a:off x="914" y="1587"/>
            <a:ext cx="150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37" name="Equation" r:id="rId13" imgW="1257120" imgH="393480" progId="Equation.DSMT4">
                    <p:embed/>
                  </p:oleObj>
                </mc:Choice>
                <mc:Fallback>
                  <p:oleObj name="Equation" r:id="rId13" imgW="1257120" imgH="393480" progId="Equation.DSMT4">
                    <p:embed/>
                    <p:pic>
                      <p:nvPicPr>
                        <p:cNvPr id="0" name="Object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587"/>
                          <a:ext cx="1507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160" name="Group 368"/>
          <p:cNvGrpSpPr>
            <a:grpSpLocks noChangeAspect="1"/>
          </p:cNvGrpSpPr>
          <p:nvPr/>
        </p:nvGrpSpPr>
        <p:grpSpPr bwMode="auto">
          <a:xfrm>
            <a:off x="1061213" y="4590253"/>
            <a:ext cx="5878513" cy="982663"/>
            <a:chOff x="144" y="2760"/>
            <a:chExt cx="3703" cy="619"/>
          </a:xfrm>
        </p:grpSpPr>
        <p:sp>
          <p:nvSpPr>
            <p:cNvPr id="162159" name="AutoShape 367"/>
            <p:cNvSpPr>
              <a:spLocks noChangeAspect="1" noChangeArrowheads="1" noTextEdit="1"/>
            </p:cNvSpPr>
            <p:nvPr/>
          </p:nvSpPr>
          <p:spPr bwMode="auto">
            <a:xfrm>
              <a:off x="144" y="2760"/>
              <a:ext cx="1487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161" name="Rectangle 369"/>
            <p:cNvSpPr>
              <a:spLocks noChangeArrowheads="1"/>
            </p:cNvSpPr>
            <p:nvPr/>
          </p:nvSpPr>
          <p:spPr bwMode="auto">
            <a:xfrm>
              <a:off x="144" y="2937"/>
              <a:ext cx="20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62" name="Rectangle 370"/>
            <p:cNvSpPr>
              <a:spLocks noChangeArrowheads="1"/>
            </p:cNvSpPr>
            <p:nvPr/>
          </p:nvSpPr>
          <p:spPr bwMode="auto">
            <a:xfrm>
              <a:off x="621" y="2952"/>
              <a:ext cx="38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因为</a:t>
              </a:r>
              <a:endParaRPr lang="zh-CN" altLang="en-US" sz="24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2168" name="Group 376"/>
            <p:cNvGrpSpPr>
              <a:grpSpLocks/>
            </p:cNvGrpSpPr>
            <p:nvPr/>
          </p:nvGrpSpPr>
          <p:grpSpPr bwMode="auto">
            <a:xfrm>
              <a:off x="1072" y="2835"/>
              <a:ext cx="415" cy="519"/>
              <a:chOff x="1072" y="2835"/>
              <a:chExt cx="415" cy="519"/>
            </a:xfrm>
          </p:grpSpPr>
          <p:sp>
            <p:nvSpPr>
              <p:cNvPr id="162163" name="Line 371"/>
              <p:cNvSpPr>
                <a:spLocks noChangeShapeType="1"/>
              </p:cNvSpPr>
              <p:nvPr/>
            </p:nvSpPr>
            <p:spPr bwMode="auto">
              <a:xfrm>
                <a:off x="1354" y="3069"/>
                <a:ext cx="1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164" name="Rectangle 372"/>
              <p:cNvSpPr>
                <a:spLocks noChangeArrowheads="1"/>
              </p:cNvSpPr>
              <p:nvPr/>
            </p:nvSpPr>
            <p:spPr bwMode="auto">
              <a:xfrm>
                <a:off x="1370" y="3079"/>
                <a:ext cx="10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165" name="Rectangle 373"/>
              <p:cNvSpPr>
                <a:spLocks noChangeArrowheads="1"/>
              </p:cNvSpPr>
              <p:nvPr/>
            </p:nvSpPr>
            <p:spPr bwMode="auto">
              <a:xfrm>
                <a:off x="1368" y="2835"/>
                <a:ext cx="10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166" name="Rectangle 374"/>
              <p:cNvSpPr>
                <a:spLocks noChangeArrowheads="1"/>
              </p:cNvSpPr>
              <p:nvPr/>
            </p:nvSpPr>
            <p:spPr bwMode="auto">
              <a:xfrm>
                <a:off x="1218" y="2912"/>
                <a:ext cx="11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167" name="Rectangle 375"/>
              <p:cNvSpPr>
                <a:spLocks noChangeArrowheads="1"/>
              </p:cNvSpPr>
              <p:nvPr/>
            </p:nvSpPr>
            <p:spPr bwMode="auto">
              <a:xfrm>
                <a:off x="1072" y="2912"/>
                <a:ext cx="11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t">
                  <a:lnSpc>
                    <a:spcPct val="110000"/>
                  </a:lnSpc>
                </a:pPr>
                <a:r>
                  <a:rPr lang="en-US" altLang="zh-CN" sz="26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2169" name="Rectangle 377"/>
            <p:cNvSpPr>
              <a:spLocks noChangeArrowheads="1"/>
            </p:cNvSpPr>
            <p:nvPr/>
          </p:nvSpPr>
          <p:spPr bwMode="auto">
            <a:xfrm>
              <a:off x="1530" y="2922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,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0" name="Rectangle 378"/>
            <p:cNvSpPr>
              <a:spLocks noChangeArrowheads="1"/>
            </p:cNvSpPr>
            <p:nvPr/>
          </p:nvSpPr>
          <p:spPr bwMode="auto">
            <a:xfrm>
              <a:off x="1589" y="2937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1" name="Rectangle 379"/>
            <p:cNvSpPr>
              <a:spLocks noChangeArrowheads="1"/>
            </p:cNvSpPr>
            <p:nvPr/>
          </p:nvSpPr>
          <p:spPr bwMode="auto">
            <a:xfrm>
              <a:off x="1709" y="2952"/>
              <a:ext cx="19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endParaRPr lang="zh-CN" altLang="en-US" sz="24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172" name="Rectangle 380"/>
            <p:cNvSpPr>
              <a:spLocks noChangeArrowheads="1"/>
            </p:cNvSpPr>
            <p:nvPr/>
          </p:nvSpPr>
          <p:spPr bwMode="auto">
            <a:xfrm>
              <a:off x="1917" y="2922"/>
              <a:ext cx="11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62173" name="Rectangle 381"/>
            <p:cNvSpPr>
              <a:spLocks noChangeArrowheads="1"/>
            </p:cNvSpPr>
            <p:nvPr/>
          </p:nvSpPr>
          <p:spPr bwMode="auto">
            <a:xfrm>
              <a:off x="2036" y="2922"/>
              <a:ext cx="20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®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4" name="Rectangle 382"/>
            <p:cNvSpPr>
              <a:spLocks noChangeArrowheads="1"/>
            </p:cNvSpPr>
            <p:nvPr/>
          </p:nvSpPr>
          <p:spPr bwMode="auto">
            <a:xfrm>
              <a:off x="2245" y="2937"/>
              <a:ext cx="1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5" name="Rectangle 383"/>
            <p:cNvSpPr>
              <a:spLocks noChangeArrowheads="1"/>
            </p:cNvSpPr>
            <p:nvPr/>
          </p:nvSpPr>
          <p:spPr bwMode="auto">
            <a:xfrm>
              <a:off x="2409" y="2952"/>
              <a:ext cx="19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</a:t>
              </a:r>
              <a:endParaRPr lang="zh-CN" altLang="en-US" sz="24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176" name="Rectangle 384"/>
            <p:cNvSpPr>
              <a:spLocks noChangeArrowheads="1"/>
            </p:cNvSpPr>
            <p:nvPr/>
          </p:nvSpPr>
          <p:spPr bwMode="auto">
            <a:xfrm>
              <a:off x="2618" y="2922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,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7" name="Rectangle 385"/>
            <p:cNvSpPr>
              <a:spLocks noChangeArrowheads="1"/>
            </p:cNvSpPr>
            <p:nvPr/>
          </p:nvSpPr>
          <p:spPr bwMode="auto">
            <a:xfrm>
              <a:off x="2677" y="2937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8" name="Rectangle 386"/>
            <p:cNvSpPr>
              <a:spLocks noChangeArrowheads="1"/>
            </p:cNvSpPr>
            <p:nvPr/>
          </p:nvSpPr>
          <p:spPr bwMode="auto">
            <a:xfrm>
              <a:off x="2737" y="2937"/>
              <a:ext cx="1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79" name="Rectangle 387"/>
            <p:cNvSpPr>
              <a:spLocks noChangeArrowheads="1"/>
            </p:cNvSpPr>
            <p:nvPr/>
          </p:nvSpPr>
          <p:spPr bwMode="auto">
            <a:xfrm>
              <a:off x="2841" y="2922"/>
              <a:ext cx="20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®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80" name="Rectangle 388"/>
            <p:cNvSpPr>
              <a:spLocks noChangeArrowheads="1"/>
            </p:cNvSpPr>
            <p:nvPr/>
          </p:nvSpPr>
          <p:spPr bwMode="auto">
            <a:xfrm>
              <a:off x="3050" y="2922"/>
              <a:ext cx="14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81" name="Rectangle 389"/>
            <p:cNvSpPr>
              <a:spLocks noChangeArrowheads="1"/>
            </p:cNvSpPr>
            <p:nvPr/>
          </p:nvSpPr>
          <p:spPr bwMode="auto">
            <a:xfrm>
              <a:off x="3199" y="2922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,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82" name="Rectangle 390"/>
            <p:cNvSpPr>
              <a:spLocks noChangeArrowheads="1"/>
            </p:cNvSpPr>
            <p:nvPr/>
          </p:nvSpPr>
          <p:spPr bwMode="auto">
            <a:xfrm>
              <a:off x="3258" y="2937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2183" name="Rectangle 391"/>
            <p:cNvSpPr>
              <a:spLocks noChangeArrowheads="1"/>
            </p:cNvSpPr>
            <p:nvPr/>
          </p:nvSpPr>
          <p:spPr bwMode="auto">
            <a:xfrm>
              <a:off x="3377" y="2952"/>
              <a:ext cx="38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所以</a:t>
              </a:r>
              <a:endParaRPr lang="zh-CN" altLang="en-US" sz="2400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184" name="Rectangle 392"/>
            <p:cNvSpPr>
              <a:spLocks noChangeArrowheads="1"/>
            </p:cNvSpPr>
            <p:nvPr/>
          </p:nvSpPr>
          <p:spPr bwMode="auto">
            <a:xfrm>
              <a:off x="3795" y="2922"/>
              <a:ext cx="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51F8-2E40-4833-AC3F-964FB7B95623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46" name="Rectangle 710"/>
          <p:cNvSpPr>
            <a:spLocks noChangeArrowheads="1"/>
          </p:cNvSpPr>
          <p:nvPr/>
        </p:nvSpPr>
        <p:spPr bwMode="auto">
          <a:xfrm>
            <a:off x="658769" y="405111"/>
            <a:ext cx="264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791201" y="1156575"/>
            <a:ext cx="882650" cy="460375"/>
          </a:xfrm>
          <a:prstGeom prst="rect">
            <a:avLst/>
          </a:prstGeom>
          <a:gradFill>
            <a:gsLst>
              <a:gs pos="85000">
                <a:srgbClr val="FFC000"/>
              </a:gs>
              <a:gs pos="62000">
                <a:srgbClr val="FFFF00"/>
              </a:gs>
              <a:gs pos="11000">
                <a:srgbClr val="FFFF00"/>
              </a:gs>
            </a:gsLst>
            <a:path path="rect">
              <a:fillToRect l="50000" t="50000" r="50000" b="50000"/>
            </a:path>
          </a:gradFill>
          <a:ln w="317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" name="矩形 10"/>
          <p:cNvSpPr>
            <a:spLocks noChangeArrowheads="1"/>
          </p:cNvSpPr>
          <p:nvPr/>
        </p:nvSpPr>
        <p:spPr bwMode="auto">
          <a:xfrm>
            <a:off x="791201" y="1920874"/>
            <a:ext cx="884237" cy="461962"/>
          </a:xfrm>
          <a:prstGeom prst="rect">
            <a:avLst/>
          </a:prstGeom>
          <a:gradFill>
            <a:gsLst>
              <a:gs pos="85000">
                <a:srgbClr val="FFC000"/>
              </a:gs>
              <a:gs pos="46000">
                <a:srgbClr val="FFFF00"/>
              </a:gs>
              <a:gs pos="11000">
                <a:srgbClr val="FFFF00"/>
              </a:gs>
            </a:gsLst>
            <a:path path="rect">
              <a:fillToRect l="50000" t="50000" r="50000" b="50000"/>
            </a:path>
          </a:gradFill>
          <a:ln w="3175" algn="ctr">
            <a:solidFill>
              <a:sysClr val="window" lastClr="FF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6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6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0" grpId="0"/>
      <p:bldP spid="162124" grpId="0"/>
      <p:bldP spid="48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A357-8983-4A5C-926F-7E12F9734155}" type="datetime11">
              <a:rPr lang="zh-CN" altLang="en-US" smtClean="0"/>
              <a:t>12:57:32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791201" y="1156575"/>
            <a:ext cx="882650" cy="460375"/>
          </a:xfrm>
          <a:prstGeom prst="rect">
            <a:avLst/>
          </a:prstGeom>
          <a:gradFill>
            <a:gsLst>
              <a:gs pos="85000">
                <a:srgbClr val="FFC000"/>
              </a:gs>
              <a:gs pos="62000">
                <a:srgbClr val="FFFF00"/>
              </a:gs>
              <a:gs pos="11000">
                <a:srgbClr val="FFFF00"/>
              </a:gs>
            </a:gsLst>
            <a:path path="rect">
              <a:fillToRect l="50000" t="50000" r="50000" b="50000"/>
            </a:path>
          </a:gradFill>
          <a:ln w="317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791201" y="1920874"/>
            <a:ext cx="884237" cy="461962"/>
          </a:xfrm>
          <a:prstGeom prst="rect">
            <a:avLst/>
          </a:prstGeom>
          <a:gradFill>
            <a:gsLst>
              <a:gs pos="85000">
                <a:srgbClr val="FFC000"/>
              </a:gs>
              <a:gs pos="46000">
                <a:srgbClr val="FFFF00"/>
              </a:gs>
              <a:gs pos="11000">
                <a:srgbClr val="FFFF00"/>
              </a:gs>
            </a:gsLst>
            <a:path path="rect">
              <a:fillToRect l="50000" t="50000" r="50000" b="50000"/>
            </a:path>
          </a:gradFill>
          <a:ln w="3175" algn="ctr">
            <a:solidFill>
              <a:sysClr val="window" lastClr="FF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5" name="Rectangle 710"/>
          <p:cNvSpPr>
            <a:spLocks noChangeArrowheads="1"/>
          </p:cNvSpPr>
          <p:nvPr/>
        </p:nvSpPr>
        <p:spPr bwMode="auto">
          <a:xfrm>
            <a:off x="658769" y="405111"/>
            <a:ext cx="264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4090" y="1053048"/>
                <a:ext cx="6905737" cy="66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90" y="1053048"/>
                <a:ext cx="6905737" cy="667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64090" y="1818141"/>
                <a:ext cx="6905737" cy="66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90" y="1818141"/>
                <a:ext cx="6905737" cy="6674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64090" y="2583234"/>
                <a:ext cx="7373557" cy="66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limLow>
                      <m:limLow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90" y="2583234"/>
                <a:ext cx="7373557" cy="6674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4090" y="3250661"/>
                <a:ext cx="2394951" cy="5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𝑥𝑑𝑥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90" y="3250661"/>
                <a:ext cx="2394951" cy="5931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821414" y="4638628"/>
                <a:ext cx="7726218" cy="1050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414" y="4638628"/>
                <a:ext cx="7726218" cy="10504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 bwMode="auto">
          <a:xfrm>
            <a:off x="791201" y="3937575"/>
            <a:ext cx="882650" cy="460375"/>
          </a:xfrm>
          <a:prstGeom prst="rect">
            <a:avLst/>
          </a:prstGeom>
          <a:gradFill>
            <a:gsLst>
              <a:gs pos="85000">
                <a:srgbClr val="FFC000"/>
              </a:gs>
              <a:gs pos="62000">
                <a:srgbClr val="FFFF00"/>
              </a:gs>
              <a:gs pos="11000">
                <a:srgbClr val="FFFF00"/>
              </a:gs>
            </a:gsLst>
            <a:path path="rect">
              <a:fillToRect l="50000" t="50000" r="50000" b="50000"/>
            </a:path>
          </a:gradFill>
          <a:ln w="317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791201" y="4932855"/>
            <a:ext cx="884237" cy="461962"/>
          </a:xfrm>
          <a:prstGeom prst="rect">
            <a:avLst/>
          </a:prstGeom>
          <a:gradFill>
            <a:gsLst>
              <a:gs pos="85000">
                <a:srgbClr val="FFC000"/>
              </a:gs>
              <a:gs pos="46000">
                <a:srgbClr val="FFFF00"/>
              </a:gs>
              <a:gs pos="11000">
                <a:srgbClr val="FFFF00"/>
              </a:gs>
            </a:gsLst>
            <a:path path="rect">
              <a:fillToRect l="50000" t="50000" r="50000" b="50000"/>
            </a:path>
          </a:gradFill>
          <a:ln w="3175" algn="ctr">
            <a:solidFill>
              <a:sysClr val="window" lastClr="FF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64090" y="3709516"/>
                <a:ext cx="2542426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90" y="3709516"/>
                <a:ext cx="2542426" cy="10018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9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06"/>
          <a:stretch>
            <a:fillRect/>
          </a:stretch>
        </p:blipFill>
        <p:spPr bwMode="auto">
          <a:xfrm>
            <a:off x="2727953" y="1689622"/>
            <a:ext cx="4875212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1493123" y="1946661"/>
            <a:ext cx="182880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两点规定 </a:t>
            </a:r>
          </a:p>
        </p:txBody>
      </p:sp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85"/>
          <a:stretch>
            <a:fillRect/>
          </a:stretch>
        </p:blipFill>
        <p:spPr bwMode="auto">
          <a:xfrm>
            <a:off x="2727953" y="2556176"/>
            <a:ext cx="5854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146145" y="5503662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0" name="Freeform 16"/>
          <p:cNvSpPr>
            <a:spLocks/>
          </p:cNvSpPr>
          <p:nvPr/>
        </p:nvSpPr>
        <p:spPr bwMode="auto">
          <a:xfrm>
            <a:off x="2720819" y="4184450"/>
            <a:ext cx="1873250" cy="742950"/>
          </a:xfrm>
          <a:custGeom>
            <a:avLst/>
            <a:gdLst>
              <a:gd name="T0" fmla="*/ 0 w 1180"/>
              <a:gd name="T1" fmla="*/ 468 h 468"/>
              <a:gd name="T2" fmla="*/ 363 w 1180"/>
              <a:gd name="T3" fmla="*/ 15 h 468"/>
              <a:gd name="T4" fmla="*/ 862 w 1180"/>
              <a:gd name="T5" fmla="*/ 378 h 468"/>
              <a:gd name="T6" fmla="*/ 1180 w 1180"/>
              <a:gd name="T7" fmla="*/ 105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0" h="468">
                <a:moveTo>
                  <a:pt x="0" y="468"/>
                </a:moveTo>
                <a:cubicBezTo>
                  <a:pt x="109" y="249"/>
                  <a:pt x="219" y="30"/>
                  <a:pt x="363" y="15"/>
                </a:cubicBezTo>
                <a:cubicBezTo>
                  <a:pt x="507" y="0"/>
                  <a:pt x="726" y="363"/>
                  <a:pt x="862" y="378"/>
                </a:cubicBezTo>
                <a:cubicBezTo>
                  <a:pt x="998" y="393"/>
                  <a:pt x="1089" y="249"/>
                  <a:pt x="1180" y="1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 flipV="1">
            <a:off x="2504919" y="4135237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2720819" y="4927400"/>
            <a:ext cx="0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4594069" y="4424162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19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6521"/>
              </p:ext>
            </p:extLst>
          </p:nvPr>
        </p:nvGraphicFramePr>
        <p:xfrm>
          <a:off x="2649383" y="5648125"/>
          <a:ext cx="2698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09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383" y="5648125"/>
                        <a:ext cx="2698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275814"/>
              </p:ext>
            </p:extLst>
          </p:nvPr>
        </p:nvGraphicFramePr>
        <p:xfrm>
          <a:off x="4449608" y="5608438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0" name="公式" r:id="rId7" imgW="126720" imgH="177480" progId="Equation.3">
                  <p:embed/>
                </p:oleObj>
              </mc:Choice>
              <mc:Fallback>
                <p:oleObj name="公式" r:id="rId7" imgW="12672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608" y="5608438"/>
                        <a:ext cx="2698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6" name="Line 22"/>
          <p:cNvSpPr>
            <a:spLocks noChangeShapeType="1"/>
          </p:cNvSpPr>
          <p:nvPr/>
        </p:nvSpPr>
        <p:spPr bwMode="auto">
          <a:xfrm>
            <a:off x="6016470" y="5532707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7" name="Line 23"/>
          <p:cNvSpPr>
            <a:spLocks noChangeShapeType="1"/>
          </p:cNvSpPr>
          <p:nvPr/>
        </p:nvSpPr>
        <p:spPr bwMode="auto">
          <a:xfrm flipV="1">
            <a:off x="6303807" y="3876946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8" name="Freeform 24"/>
          <p:cNvSpPr>
            <a:spLocks/>
          </p:cNvSpPr>
          <p:nvPr/>
        </p:nvSpPr>
        <p:spPr bwMode="auto">
          <a:xfrm>
            <a:off x="6664171" y="3948383"/>
            <a:ext cx="2016125" cy="936625"/>
          </a:xfrm>
          <a:custGeom>
            <a:avLst/>
            <a:gdLst>
              <a:gd name="T0" fmla="*/ 0 w 1270"/>
              <a:gd name="T1" fmla="*/ 590 h 590"/>
              <a:gd name="T2" fmla="*/ 318 w 1270"/>
              <a:gd name="T3" fmla="*/ 182 h 590"/>
              <a:gd name="T4" fmla="*/ 726 w 1270"/>
              <a:gd name="T5" fmla="*/ 408 h 590"/>
              <a:gd name="T6" fmla="*/ 1270 w 1270"/>
              <a:gd name="T7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0" h="590">
                <a:moveTo>
                  <a:pt x="0" y="590"/>
                </a:moveTo>
                <a:cubicBezTo>
                  <a:pt x="98" y="401"/>
                  <a:pt x="197" y="212"/>
                  <a:pt x="318" y="182"/>
                </a:cubicBezTo>
                <a:cubicBezTo>
                  <a:pt x="439" y="152"/>
                  <a:pt x="567" y="438"/>
                  <a:pt x="726" y="408"/>
                </a:cubicBezTo>
                <a:cubicBezTo>
                  <a:pt x="885" y="378"/>
                  <a:pt x="1077" y="189"/>
                  <a:pt x="127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8680295" y="394838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6664170" y="4885007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1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56512"/>
              </p:ext>
            </p:extLst>
          </p:nvPr>
        </p:nvGraphicFramePr>
        <p:xfrm>
          <a:off x="6521296" y="5637483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1" name="公式" r:id="rId9" imgW="126720" imgH="177480" progId="Equation.3">
                  <p:embed/>
                </p:oleObj>
              </mc:Choice>
              <mc:Fallback>
                <p:oleObj name="公式" r:id="rId9" imgW="12672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296" y="5637483"/>
                        <a:ext cx="2698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20632"/>
              </p:ext>
            </p:extLst>
          </p:nvPr>
        </p:nvGraphicFramePr>
        <p:xfrm>
          <a:off x="8704107" y="5677171"/>
          <a:ext cx="8905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2" name="公式" r:id="rId11" imgW="419040" imgH="228600" progId="Equation.3">
                  <p:embed/>
                </p:oleObj>
              </mc:Choice>
              <mc:Fallback>
                <p:oleObj name="公式" r:id="rId11" imgW="41904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107" y="5677171"/>
                        <a:ext cx="8905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3" name="Line 29"/>
          <p:cNvSpPr>
            <a:spLocks noChangeShapeType="1"/>
          </p:cNvSpPr>
          <p:nvPr/>
        </p:nvSpPr>
        <p:spPr bwMode="auto">
          <a:xfrm flipV="1">
            <a:off x="8392957" y="4308745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4" name="Line 30"/>
          <p:cNvSpPr>
            <a:spLocks noChangeShapeType="1"/>
          </p:cNvSpPr>
          <p:nvPr/>
        </p:nvSpPr>
        <p:spPr bwMode="auto">
          <a:xfrm flipV="1">
            <a:off x="8104032" y="4453207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5" name="Line 31"/>
          <p:cNvSpPr>
            <a:spLocks noChangeShapeType="1"/>
          </p:cNvSpPr>
          <p:nvPr/>
        </p:nvSpPr>
        <p:spPr bwMode="auto">
          <a:xfrm flipV="1">
            <a:off x="7888132" y="459608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6" name="Line 32"/>
          <p:cNvSpPr>
            <a:spLocks noChangeShapeType="1"/>
          </p:cNvSpPr>
          <p:nvPr/>
        </p:nvSpPr>
        <p:spPr bwMode="auto">
          <a:xfrm flipV="1">
            <a:off x="7600795" y="4453207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7" name="Line 33"/>
          <p:cNvSpPr>
            <a:spLocks noChangeShapeType="1"/>
          </p:cNvSpPr>
          <p:nvPr/>
        </p:nvSpPr>
        <p:spPr bwMode="auto">
          <a:xfrm flipV="1">
            <a:off x="7313457" y="4308745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8" name="Line 34"/>
          <p:cNvSpPr>
            <a:spLocks noChangeShapeType="1"/>
          </p:cNvSpPr>
          <p:nvPr/>
        </p:nvSpPr>
        <p:spPr bwMode="auto">
          <a:xfrm flipV="1">
            <a:off x="6953095" y="438018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19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863075"/>
              </p:ext>
            </p:extLst>
          </p:nvPr>
        </p:nvGraphicFramePr>
        <p:xfrm>
          <a:off x="8248495" y="5677171"/>
          <a:ext cx="3238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3" name="公式" r:id="rId13" imgW="152280" imgH="215640" progId="Equation.3">
                  <p:embed/>
                </p:oleObj>
              </mc:Choice>
              <mc:Fallback>
                <p:oleObj name="公式" r:id="rId13" imgW="1522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495" y="5677171"/>
                        <a:ext cx="3238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40" name="Line 36"/>
          <p:cNvSpPr>
            <a:spLocks noChangeShapeType="1"/>
          </p:cNvSpPr>
          <p:nvPr/>
        </p:nvSpPr>
        <p:spPr bwMode="auto">
          <a:xfrm flipH="1">
            <a:off x="8392957" y="5532707"/>
            <a:ext cx="2873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42" name="Rectangle 38"/>
          <p:cNvSpPr>
            <a:spLocks noChangeArrowheads="1"/>
          </p:cNvSpPr>
          <p:nvPr/>
        </p:nvSpPr>
        <p:spPr bwMode="auto">
          <a:xfrm>
            <a:off x="1335714" y="3540426"/>
            <a:ext cx="1300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合理性</a:t>
            </a:r>
            <a:r>
              <a:rPr lang="en-US" altLang="zh-CN" b="1" dirty="0">
                <a:latin typeface="Arial" panose="020B0604020202020204" pitchFamily="34" charset="0"/>
              </a:rPr>
              <a:t>?</a:t>
            </a:r>
            <a:endParaRPr lang="en-US" altLang="zh-CN" b="1" dirty="0"/>
          </a:p>
        </p:txBody>
      </p:sp>
      <p:graphicFrame>
        <p:nvGraphicFramePr>
          <p:cNvPr id="2519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79324"/>
              </p:ext>
            </p:extLst>
          </p:nvPr>
        </p:nvGraphicFramePr>
        <p:xfrm>
          <a:off x="6008532" y="6178821"/>
          <a:ext cx="3805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4" name="Equation" r:id="rId15" imgW="1790640" imgH="228600" progId="Equation.3">
                  <p:embed/>
                </p:oleObj>
              </mc:Choice>
              <mc:Fallback>
                <p:oleObj name="Equation" r:id="rId15" imgW="179064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532" y="6178821"/>
                        <a:ext cx="38052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44" name="Rectangle 40"/>
          <p:cNvSpPr>
            <a:spLocks noChangeArrowheads="1"/>
          </p:cNvSpPr>
          <p:nvPr/>
        </p:nvSpPr>
        <p:spPr bwMode="auto">
          <a:xfrm>
            <a:off x="1335714" y="1004890"/>
            <a:ext cx="8318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研究定积分性质的目的：方便计算等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计算主要用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(1)(2)(3);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有关证明主要用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(4)(5)(6)(7).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74EE-49DB-4AD3-B4C7-F391372DA859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2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14916" y="1968575"/>
                <a:ext cx="2160976" cy="563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916" y="1968575"/>
                <a:ext cx="2160976" cy="5635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/>
      <p:bldP spid="251942" grpId="0"/>
      <p:bldP spid="25194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 r="51439"/>
          <a:stretch>
            <a:fillRect/>
          </a:stretch>
        </p:blipFill>
        <p:spPr bwMode="auto">
          <a:xfrm>
            <a:off x="3073401" y="930275"/>
            <a:ext cx="53816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1905000" y="1130301"/>
            <a:ext cx="9779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>
            <a:off x="2374900" y="18923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54993" name="Object 17"/>
          <p:cNvGraphicFramePr>
            <a:graphicFrameLocks noChangeAspect="1"/>
          </p:cNvGraphicFramePr>
          <p:nvPr/>
        </p:nvGraphicFramePr>
        <p:xfrm>
          <a:off x="3352800" y="1816100"/>
          <a:ext cx="283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58" name="公式" r:id="rId4" imgW="2831760" imgH="660240" progId="Equation.3">
                  <p:embed/>
                </p:oleObj>
              </mc:Choice>
              <mc:Fallback>
                <p:oleObj name="公式" r:id="rId4" imgW="283176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16100"/>
                        <a:ext cx="283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4" name="Object 18"/>
          <p:cNvGraphicFramePr>
            <a:graphicFrameLocks noChangeAspect="1"/>
          </p:cNvGraphicFramePr>
          <p:nvPr/>
        </p:nvGraphicFramePr>
        <p:xfrm>
          <a:off x="3149600" y="2438400"/>
          <a:ext cx="408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59" name="公式" r:id="rId6" imgW="4089240" imgH="939600" progId="Equation.3">
                  <p:embed/>
                </p:oleObj>
              </mc:Choice>
              <mc:Fallback>
                <p:oleObj name="公式" r:id="rId6" imgW="4089240" imgH="93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438400"/>
                        <a:ext cx="408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5" name="Object 19"/>
          <p:cNvGraphicFramePr>
            <a:graphicFrameLocks noChangeAspect="1"/>
          </p:cNvGraphicFramePr>
          <p:nvPr/>
        </p:nvGraphicFramePr>
        <p:xfrm>
          <a:off x="3149600" y="3276600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60" name="公式" r:id="rId8" imgW="2717640" imgH="939600" progId="Equation.3">
                  <p:embed/>
                </p:oleObj>
              </mc:Choice>
              <mc:Fallback>
                <p:oleObj name="公式" r:id="rId8" imgW="2717640" imgH="939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276600"/>
                        <a:ext cx="2717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6" name="Object 20"/>
          <p:cNvGraphicFramePr>
            <a:graphicFrameLocks noChangeAspect="1"/>
          </p:cNvGraphicFramePr>
          <p:nvPr/>
        </p:nvGraphicFramePr>
        <p:xfrm>
          <a:off x="5943600" y="3276600"/>
          <a:ext cx="264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61" name="公式" r:id="rId10" imgW="2641320" imgH="939600" progId="Equation.3">
                  <p:embed/>
                </p:oleObj>
              </mc:Choice>
              <mc:Fallback>
                <p:oleObj name="公式" r:id="rId10" imgW="2641320" imgH="939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264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7" name="Object 21"/>
          <p:cNvGraphicFramePr>
            <a:graphicFrameLocks noChangeAspect="1"/>
          </p:cNvGraphicFramePr>
          <p:nvPr/>
        </p:nvGraphicFramePr>
        <p:xfrm>
          <a:off x="3144838" y="4279900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62" name="公式" r:id="rId12" imgW="1828800" imgH="660240" progId="Equation.3">
                  <p:embed/>
                </p:oleObj>
              </mc:Choice>
              <mc:Fallback>
                <p:oleObj name="公式" r:id="rId12" imgW="1828800" imgH="660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279900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8" name="Object 22"/>
          <p:cNvGraphicFramePr>
            <a:graphicFrameLocks noChangeAspect="1"/>
          </p:cNvGraphicFramePr>
          <p:nvPr/>
        </p:nvGraphicFramePr>
        <p:xfrm>
          <a:off x="5005388" y="4267200"/>
          <a:ext cx="184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63" name="公式" r:id="rId14" imgW="1841400" imgH="685800" progId="Equation.3">
                  <p:embed/>
                </p:oleObj>
              </mc:Choice>
              <mc:Fallback>
                <p:oleObj name="公式" r:id="rId14" imgW="1841400" imgH="685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4267200"/>
                        <a:ext cx="184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2278064" y="5132388"/>
            <a:ext cx="7758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（此性质可以推广到有限多个函数作和的情况）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8BC2-9C04-4D4E-BFB9-8F246B41D715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3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/>
      <p:bldP spid="254992" grpId="0"/>
      <p:bldP spid="2549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171700" y="896938"/>
            <a:ext cx="9779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r="67366"/>
          <a:stretch>
            <a:fillRect/>
          </a:stretch>
        </p:blipFill>
        <p:spPr bwMode="auto">
          <a:xfrm>
            <a:off x="3352801" y="650875"/>
            <a:ext cx="32861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2171700" y="20589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3225800" y="1968500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3" name="公式" r:id="rId4" imgW="1625400" imgH="660240" progId="Equation.3">
                  <p:embed/>
                </p:oleObj>
              </mc:Choice>
              <mc:Fallback>
                <p:oleObj name="公式" r:id="rId4" imgW="1625400" imgH="660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968500"/>
                        <a:ext cx="162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4" name="Object 14"/>
          <p:cNvGraphicFramePr>
            <a:graphicFrameLocks noChangeAspect="1"/>
          </p:cNvGraphicFramePr>
          <p:nvPr/>
        </p:nvGraphicFramePr>
        <p:xfrm>
          <a:off x="4937125" y="1836738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4" name="公式" r:id="rId6" imgW="2831760" imgH="939600" progId="Equation.3">
                  <p:embed/>
                </p:oleObj>
              </mc:Choice>
              <mc:Fallback>
                <p:oleObj name="公式" r:id="rId6" imgW="2831760" imgH="93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1836738"/>
                        <a:ext cx="2832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5" name="Object 15"/>
          <p:cNvGraphicFramePr>
            <a:graphicFrameLocks noChangeAspect="1"/>
          </p:cNvGraphicFramePr>
          <p:nvPr/>
        </p:nvGraphicFramePr>
        <p:xfrm>
          <a:off x="2997200" y="2882900"/>
          <a:ext cx="294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5" name="公式" r:id="rId8" imgW="2946240" imgH="939600" progId="Equation.3">
                  <p:embed/>
                </p:oleObj>
              </mc:Choice>
              <mc:Fallback>
                <p:oleObj name="公式" r:id="rId8" imgW="2946240" imgH="93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882900"/>
                        <a:ext cx="2946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6" name="Object 16"/>
          <p:cNvGraphicFramePr>
            <a:graphicFrameLocks noChangeAspect="1"/>
          </p:cNvGraphicFramePr>
          <p:nvPr/>
        </p:nvGraphicFramePr>
        <p:xfrm>
          <a:off x="6045200" y="2882900"/>
          <a:ext cx="297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6" name="公式" r:id="rId10" imgW="2971800" imgH="939600" progId="Equation.3">
                  <p:embed/>
                </p:oleObj>
              </mc:Choice>
              <mc:Fallback>
                <p:oleObj name="公式" r:id="rId10" imgW="2971800" imgH="939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882900"/>
                        <a:ext cx="2971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7" name="Object 17"/>
          <p:cNvGraphicFramePr>
            <a:graphicFrameLocks noChangeAspect="1"/>
          </p:cNvGraphicFramePr>
          <p:nvPr/>
        </p:nvGraphicFramePr>
        <p:xfrm>
          <a:off x="2994025" y="4130675"/>
          <a:ext cx="2146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7" name="公式" r:id="rId12" imgW="2145960" imgH="685800" progId="Equation.3">
                  <p:embed/>
                </p:oleObj>
              </mc:Choice>
              <mc:Fallback>
                <p:oleObj name="公式" r:id="rId12" imgW="2145960" imgH="685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130675"/>
                        <a:ext cx="2146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F55-6C0C-424D-9D54-20055A7F13B1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1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/>
      <p:bldP spid="2560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852023" y="874494"/>
            <a:ext cx="9779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57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r="58484"/>
          <a:stretch>
            <a:fillRect/>
          </a:stretch>
        </p:blipFill>
        <p:spPr bwMode="auto">
          <a:xfrm>
            <a:off x="2829923" y="1263380"/>
            <a:ext cx="4015377" cy="92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1902823" y="2169894"/>
            <a:ext cx="5321300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注：值得注意的是不论</a:t>
            </a:r>
            <a:r>
              <a:rPr kumimoji="1"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kumimoji="1"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kumimoji="1"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的相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对位置如何上式总成立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57037" name="Picture 13"/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/>
          <a:stretch>
            <a:fillRect/>
          </a:stretch>
        </p:blipFill>
        <p:spPr bwMode="auto">
          <a:xfrm>
            <a:off x="7643223" y="1058643"/>
            <a:ext cx="2749550" cy="2343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7040" name="Text Box 16"/>
              <p:cNvSpPr txBox="1">
                <a:spLocks noChangeArrowheads="1"/>
              </p:cNvSpPr>
              <p:nvPr/>
            </p:nvSpPr>
            <p:spPr bwMode="auto">
              <a:xfrm>
                <a:off x="2436223" y="3195419"/>
                <a:ext cx="29574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1"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7040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223" y="3195419"/>
                <a:ext cx="295741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99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2817223" y="6181506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（定积分对于积分区间具有可加性）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C47-D255-403C-8CFE-D62614A97672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7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8"/>
              <p:cNvSpPr>
                <a:spLocks noChangeArrowheads="1"/>
              </p:cNvSpPr>
              <p:nvPr/>
            </p:nvSpPr>
            <p:spPr bwMode="auto">
              <a:xfrm>
                <a:off x="2829923" y="875585"/>
                <a:ext cx="210705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zh-CN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0" lang="zh-CN" sz="2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9923" y="875585"/>
                <a:ext cx="21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335" t="-14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9"/>
          <p:cNvSpPr>
            <a:spLocks noChangeArrowheads="1"/>
          </p:cNvSpPr>
          <p:nvPr/>
        </p:nvSpPr>
        <p:spPr bwMode="auto">
          <a:xfrm>
            <a:off x="3185523" y="1655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07694" y="5116251"/>
                <a:ext cx="3896139" cy="601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694" y="5116251"/>
                <a:ext cx="3896139" cy="601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19091" y="3664333"/>
                <a:ext cx="4958665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091" y="3664333"/>
                <a:ext cx="4958665" cy="6012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86357" y="4428960"/>
                <a:ext cx="4958665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357" y="4428960"/>
                <a:ext cx="4958665" cy="6012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57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57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4" grpId="0"/>
      <p:bldP spid="257036" grpId="0" build="p"/>
      <p:bldP spid="257040" grpId="0" autoUpdateAnimBg="0"/>
      <p:bldP spid="257047" grpId="0" autoUpdateAnimBg="0"/>
      <p:bldP spid="6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75" name="Text Box 111"/>
          <p:cNvSpPr txBox="1">
            <a:spLocks noChangeArrowheads="1"/>
          </p:cNvSpPr>
          <p:nvPr/>
        </p:nvSpPr>
        <p:spPr bwMode="auto">
          <a:xfrm>
            <a:off x="1827348" y="992553"/>
            <a:ext cx="10541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kumimoji="1"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sz="26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164976" name="Picture 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 r="71573"/>
          <a:stretch>
            <a:fillRect/>
          </a:stretch>
        </p:blipFill>
        <p:spPr bwMode="auto">
          <a:xfrm>
            <a:off x="3025502" y="703403"/>
            <a:ext cx="28194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977" name="Picture 1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/>
          <a:stretch>
            <a:fillRect/>
          </a:stretch>
        </p:blipFill>
        <p:spPr bwMode="auto">
          <a:xfrm>
            <a:off x="4875348" y="2241916"/>
            <a:ext cx="26670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981" name="Text Box 117"/>
          <p:cNvSpPr txBox="1">
            <a:spLocks noChangeArrowheads="1"/>
          </p:cNvSpPr>
          <p:nvPr/>
        </p:nvSpPr>
        <p:spPr bwMode="auto">
          <a:xfrm>
            <a:off x="3027498" y="1767253"/>
            <a:ext cx="45720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如果在区间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上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4982" name="Text Box 118"/>
          <p:cNvSpPr txBox="1">
            <a:spLocks noChangeArrowheads="1"/>
          </p:cNvSpPr>
          <p:nvPr/>
        </p:nvSpPr>
        <p:spPr bwMode="auto">
          <a:xfrm>
            <a:off x="1852748" y="1754553"/>
            <a:ext cx="9779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kumimoji="1"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5021" name="Text Box 157"/>
          <p:cNvSpPr txBox="1">
            <a:spLocks noChangeArrowheads="1"/>
          </p:cNvSpPr>
          <p:nvPr/>
        </p:nvSpPr>
        <p:spPr bwMode="auto">
          <a:xfrm>
            <a:off x="2078329" y="3180129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65022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18171"/>
              </p:ext>
            </p:extLst>
          </p:nvPr>
        </p:nvGraphicFramePr>
        <p:xfrm>
          <a:off x="2935579" y="3294429"/>
          <a:ext cx="1905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2" name="公式" r:id="rId5" imgW="1904760" imgH="406080" progId="Equation.3">
                  <p:embed/>
                </p:oleObj>
              </mc:Choice>
              <mc:Fallback>
                <p:oleObj name="公式" r:id="rId5" imgW="1904760" imgH="40608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579" y="3294429"/>
                        <a:ext cx="1905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3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56552"/>
              </p:ext>
            </p:extLst>
          </p:nvPr>
        </p:nvGraphicFramePr>
        <p:xfrm>
          <a:off x="5056479" y="3210291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3" name="公式" r:id="rId7" imgW="1993680" imgH="457200" progId="Equation.3">
                  <p:embed/>
                </p:oleObj>
              </mc:Choice>
              <mc:Fallback>
                <p:oleObj name="公式" r:id="rId7" imgW="1993680" imgH="45720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479" y="3210291"/>
                        <a:ext cx="199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72515"/>
              </p:ext>
            </p:extLst>
          </p:nvPr>
        </p:nvGraphicFramePr>
        <p:xfrm>
          <a:off x="7336129" y="3224579"/>
          <a:ext cx="209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4" name="公式" r:id="rId9" imgW="2095200" imgH="406080" progId="Equation.3">
                  <p:embed/>
                </p:oleObj>
              </mc:Choice>
              <mc:Fallback>
                <p:oleObj name="公式" r:id="rId9" imgW="2095200" imgH="40608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129" y="3224579"/>
                        <a:ext cx="2095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5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205593"/>
              </p:ext>
            </p:extLst>
          </p:nvPr>
        </p:nvGraphicFramePr>
        <p:xfrm>
          <a:off x="2929229" y="4080241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5" name="公式" r:id="rId11" imgW="1663560" imgH="457200" progId="Equation.3">
                  <p:embed/>
                </p:oleObj>
              </mc:Choice>
              <mc:Fallback>
                <p:oleObj name="公式" r:id="rId11" imgW="1663560" imgH="45720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229" y="4080241"/>
                        <a:ext cx="166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6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15036"/>
              </p:ext>
            </p:extLst>
          </p:nvPr>
        </p:nvGraphicFramePr>
        <p:xfrm>
          <a:off x="5088229" y="3818304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6" name="公式" r:id="rId13" imgW="2984400" imgH="952200" progId="Equation.3">
                  <p:embed/>
                </p:oleObj>
              </mc:Choice>
              <mc:Fallback>
                <p:oleObj name="公式" r:id="rId13" imgW="2984400" imgH="9522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229" y="3818304"/>
                        <a:ext cx="298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7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58436"/>
              </p:ext>
            </p:extLst>
          </p:nvPr>
        </p:nvGraphicFramePr>
        <p:xfrm>
          <a:off x="3386429" y="4793029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7" name="公式" r:id="rId15" imgW="4165560" imgH="457200" progId="Equation.3">
                  <p:embed/>
                </p:oleObj>
              </mc:Choice>
              <mc:Fallback>
                <p:oleObj name="公式" r:id="rId15" imgW="4165560" imgH="4572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429" y="4793029"/>
                        <a:ext cx="416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8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122"/>
              </p:ext>
            </p:extLst>
          </p:nvPr>
        </p:nvGraphicFramePr>
        <p:xfrm>
          <a:off x="2916529" y="5375641"/>
          <a:ext cx="281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8" name="公式" r:id="rId17" imgW="2819160" imgH="939600" progId="Equation.3">
                  <p:embed/>
                </p:oleObj>
              </mc:Choice>
              <mc:Fallback>
                <p:oleObj name="公式" r:id="rId17" imgW="2819160" imgH="93960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529" y="5375641"/>
                        <a:ext cx="281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29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70311"/>
              </p:ext>
            </p:extLst>
          </p:nvPr>
        </p:nvGraphicFramePr>
        <p:xfrm>
          <a:off x="5756567" y="5508991"/>
          <a:ext cx="247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9" name="公式" r:id="rId19" imgW="2476440" imgH="685800" progId="Equation.3">
                  <p:embed/>
                </p:oleObj>
              </mc:Choice>
              <mc:Fallback>
                <p:oleObj name="公式" r:id="rId19" imgW="2476440" imgH="68580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567" y="5508991"/>
                        <a:ext cx="2476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65A-5A8B-4D2A-995C-0C1A5D4E1C1A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7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75" grpId="0"/>
      <p:bldP spid="164981" grpId="0"/>
      <p:bldP spid="164982" grpId="0"/>
      <p:bldP spid="1650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86055" y="771527"/>
            <a:ext cx="748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 定积分的概念与性质</a:t>
            </a:r>
          </a:p>
        </p:txBody>
      </p:sp>
      <p:sp>
        <p:nvSpPr>
          <p:cNvPr id="170006" name="Rectangle 2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57550" y="3997325"/>
            <a:ext cx="3817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三、定积分的性质</a:t>
            </a:r>
          </a:p>
        </p:txBody>
      </p:sp>
      <p:sp>
        <p:nvSpPr>
          <p:cNvPr id="170007" name="Rectangle 23"/>
          <p:cNvSpPr>
            <a:spLocks noChangeArrowheads="1"/>
          </p:cNvSpPr>
          <p:nvPr/>
        </p:nvSpPr>
        <p:spPr bwMode="auto">
          <a:xfrm>
            <a:off x="3346450" y="1887539"/>
            <a:ext cx="424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sp>
        <p:nvSpPr>
          <p:cNvPr id="170008" name="Rectangle 2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346451" y="2911475"/>
            <a:ext cx="408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二、定积分的定义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F87B43F-6E01-4587-8A7D-C443C21F1835}" type="datetime11">
              <a:rPr lang="zh-CN" altLang="en-US" smtClean="0"/>
              <a:t>12:57:31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151743" y="1247821"/>
            <a:ext cx="9779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kumimoji="1"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3275693" y="1249409"/>
            <a:ext cx="49672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如果在区间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上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60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66"/>
          <a:stretch>
            <a:fillRect/>
          </a:stretch>
        </p:blipFill>
        <p:spPr bwMode="auto">
          <a:xfrm>
            <a:off x="4679043" y="1735183"/>
            <a:ext cx="39052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141" name="Text Box 45"/>
          <p:cNvSpPr txBox="1">
            <a:spLocks noChangeArrowheads="1"/>
          </p:cNvSpPr>
          <p:nvPr/>
        </p:nvSpPr>
        <p:spPr bwMode="auto">
          <a:xfrm>
            <a:off x="2558143" y="328458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6014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40799"/>
              </p:ext>
            </p:extLst>
          </p:nvPr>
        </p:nvGraphicFramePr>
        <p:xfrm>
          <a:off x="3650343" y="3398884"/>
          <a:ext cx="2463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7" name="公式" r:id="rId4" imgW="2463480" imgH="406080" progId="Equation.3">
                  <p:embed/>
                </p:oleObj>
              </mc:Choice>
              <mc:Fallback>
                <p:oleObj name="公式" r:id="rId4" imgW="2463480" imgH="4060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343" y="3398884"/>
                        <a:ext cx="2463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4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646130"/>
              </p:ext>
            </p:extLst>
          </p:nvPr>
        </p:nvGraphicFramePr>
        <p:xfrm>
          <a:off x="6552293" y="3390946"/>
          <a:ext cx="2997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8" name="公式" r:id="rId6" imgW="2997000" imgH="406080" progId="Equation.3">
                  <p:embed/>
                </p:oleObj>
              </mc:Choice>
              <mc:Fallback>
                <p:oleObj name="公式" r:id="rId6" imgW="2997000" imgH="406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293" y="3390946"/>
                        <a:ext cx="2997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2276"/>
              </p:ext>
            </p:extLst>
          </p:nvPr>
        </p:nvGraphicFramePr>
        <p:xfrm>
          <a:off x="3643993" y="3943396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9" name="公式" r:id="rId8" imgW="3873240" imgH="685800" progId="Equation.3">
                  <p:embed/>
                </p:oleObj>
              </mc:Choice>
              <mc:Fallback>
                <p:oleObj name="公式" r:id="rId8" imgW="3873240" imgH="685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993" y="3943396"/>
                        <a:ext cx="3873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4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406627"/>
              </p:ext>
            </p:extLst>
          </p:nvPr>
        </p:nvGraphicFramePr>
        <p:xfrm>
          <a:off x="4031343" y="4719683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80" name="公式" r:id="rId10" imgW="3962160" imgH="685800" progId="Equation.3">
                  <p:embed/>
                </p:oleObj>
              </mc:Choice>
              <mc:Fallback>
                <p:oleObj name="公式" r:id="rId10" imgW="3962160" imgH="685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343" y="4719683"/>
                        <a:ext cx="3962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01546"/>
              </p:ext>
            </p:extLst>
          </p:nvPr>
        </p:nvGraphicFramePr>
        <p:xfrm>
          <a:off x="3243943" y="5646783"/>
          <a:ext cx="5487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81" name="文档" r:id="rId12" imgW="5486400" imgH="660240" progId="Word.Document.8">
                  <p:embed/>
                </p:oleObj>
              </mc:Choice>
              <mc:Fallback>
                <p:oleObj name="文档" r:id="rId12" imgW="5486400" imgH="660240" progId="Word.Document.8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943" y="5646783"/>
                        <a:ext cx="54879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EBA1-FB47-461A-A8D3-F6F4D544532A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2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/>
      <p:bldP spid="260102" grpId="0"/>
      <p:bldP spid="26014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05"/>
          <a:stretch>
            <a:fillRect/>
          </a:stretch>
        </p:blipFill>
        <p:spPr bwMode="auto">
          <a:xfrm>
            <a:off x="3223358" y="967464"/>
            <a:ext cx="39624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2080358" y="1138913"/>
            <a:ext cx="908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2499458" y="252797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611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680478"/>
              </p:ext>
            </p:extLst>
          </p:nvPr>
        </p:nvGraphicFramePr>
        <p:xfrm>
          <a:off x="3439258" y="2604176"/>
          <a:ext cx="4152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7" name="公式" r:id="rId4" imgW="4152600" imgH="482400" progId="Equation.3">
                  <p:embed/>
                </p:oleObj>
              </mc:Choice>
              <mc:Fallback>
                <p:oleObj name="公式" r:id="rId4" imgW="4152600" imgH="482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258" y="2604176"/>
                        <a:ext cx="4152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19209"/>
              </p:ext>
            </p:extLst>
          </p:nvPr>
        </p:nvGraphicFramePr>
        <p:xfrm>
          <a:off x="3439258" y="3378876"/>
          <a:ext cx="6161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8" name="公式" r:id="rId6" imgW="6159240" imgH="685800" progId="Equation.3">
                  <p:embed/>
                </p:oleObj>
              </mc:Choice>
              <mc:Fallback>
                <p:oleObj name="公式" r:id="rId6" imgW="6159240" imgH="685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258" y="3378876"/>
                        <a:ext cx="6161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99661"/>
              </p:ext>
            </p:extLst>
          </p:nvPr>
        </p:nvGraphicFramePr>
        <p:xfrm>
          <a:off x="3413858" y="4294863"/>
          <a:ext cx="4121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9" name="文档" r:id="rId8" imgW="4145400" imgH="786240" progId="Word.Document.8">
                  <p:embed/>
                </p:oleObj>
              </mc:Choice>
              <mc:Fallback>
                <p:oleObj name="文档" r:id="rId8" imgW="4145400" imgH="786240" progId="Word.Document.8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858" y="4294863"/>
                        <a:ext cx="41211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64" name="Group 44"/>
          <p:cNvGrpSpPr>
            <a:grpSpLocks/>
          </p:cNvGrpSpPr>
          <p:nvPr/>
        </p:nvGrpSpPr>
        <p:grpSpPr bwMode="auto">
          <a:xfrm>
            <a:off x="2518954" y="5464084"/>
            <a:ext cx="7848600" cy="603250"/>
            <a:chOff x="528" y="3316"/>
            <a:chExt cx="4944" cy="380"/>
          </a:xfrm>
        </p:grpSpPr>
        <p:sp>
          <p:nvSpPr>
            <p:cNvPr id="261165" name="Text Box 45"/>
            <p:cNvSpPr txBox="1">
              <a:spLocks noChangeArrowheads="1"/>
            </p:cNvSpPr>
            <p:nvPr/>
          </p:nvSpPr>
          <p:spPr bwMode="auto">
            <a:xfrm>
              <a:off x="528" y="3331"/>
              <a:ext cx="4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说明：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可积性是显然的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1166" name="Object 46"/>
            <p:cNvGraphicFramePr>
              <a:graphicFrameLocks noChangeAspect="1"/>
            </p:cNvGraphicFramePr>
            <p:nvPr/>
          </p:nvGraphicFramePr>
          <p:xfrm>
            <a:off x="1296" y="3316"/>
            <a:ext cx="33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50" name="文档" r:id="rId10" imgW="5274360" imgH="594360" progId="Word.Document.8">
                    <p:embed/>
                  </p:oleObj>
                </mc:Choice>
                <mc:Fallback>
                  <p:oleObj name="文档" r:id="rId10" imgW="5274360" imgH="594360" progId="Word.Document.8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316"/>
                          <a:ext cx="33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B9CA-B003-4092-941E-98AEED9A198D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2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611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49" name="Text Box 161"/>
          <p:cNvSpPr txBox="1">
            <a:spLocks noChangeArrowheads="1"/>
          </p:cNvSpPr>
          <p:nvPr/>
        </p:nvSpPr>
        <p:spPr bwMode="auto">
          <a:xfrm>
            <a:off x="1782286" y="1027453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及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分别是函数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上的最大值及最小值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则 </a:t>
            </a:r>
          </a:p>
        </p:txBody>
      </p:sp>
      <p:pic>
        <p:nvPicPr>
          <p:cNvPr id="166050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1"/>
          <a:stretch>
            <a:fillRect/>
          </a:stretch>
        </p:blipFill>
        <p:spPr bwMode="auto">
          <a:xfrm>
            <a:off x="3846036" y="1813477"/>
            <a:ext cx="52339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093" name="Text Box 205"/>
          <p:cNvSpPr txBox="1">
            <a:spLocks noChangeArrowheads="1"/>
          </p:cNvSpPr>
          <p:nvPr/>
        </p:nvSpPr>
        <p:spPr bwMode="auto">
          <a:xfrm>
            <a:off x="2283823" y="287300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66094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69716"/>
              </p:ext>
            </p:extLst>
          </p:nvPr>
        </p:nvGraphicFramePr>
        <p:xfrm>
          <a:off x="3382373" y="2949202"/>
          <a:ext cx="281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3" name="公式" r:id="rId4" imgW="2819160" imgH="406080" progId="Equation.3">
                  <p:embed/>
                </p:oleObj>
              </mc:Choice>
              <mc:Fallback>
                <p:oleObj name="公式" r:id="rId4" imgW="2819160" imgH="406080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373" y="2949202"/>
                        <a:ext cx="2819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095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13224"/>
              </p:ext>
            </p:extLst>
          </p:nvPr>
        </p:nvGraphicFramePr>
        <p:xfrm>
          <a:off x="3331573" y="3509589"/>
          <a:ext cx="490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4" name="公式" r:id="rId6" imgW="4902120" imgH="685800" progId="Equation.3">
                  <p:embed/>
                </p:oleObj>
              </mc:Choice>
              <mc:Fallback>
                <p:oleObj name="公式" r:id="rId6" imgW="4902120" imgH="685800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573" y="3509589"/>
                        <a:ext cx="490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096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52719"/>
              </p:ext>
            </p:extLst>
          </p:nvPr>
        </p:nvGraphicFramePr>
        <p:xfrm>
          <a:off x="3452223" y="4398589"/>
          <a:ext cx="509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5" name="公式" r:id="rId8" imgW="5092560" imgH="685800" progId="Equation.3">
                  <p:embed/>
                </p:oleObj>
              </mc:Choice>
              <mc:Fallback>
                <p:oleObj name="公式" r:id="rId8" imgW="5092560" imgH="685800" progId="Equation.3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223" y="4398589"/>
                        <a:ext cx="5092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097" name="Text Box 209"/>
          <p:cNvSpPr txBox="1">
            <a:spLocks noChangeArrowheads="1"/>
          </p:cNvSpPr>
          <p:nvPr/>
        </p:nvSpPr>
        <p:spPr bwMode="auto">
          <a:xfrm>
            <a:off x="2849880" y="599852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（此性质可用于估计积分值的大致范围）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9AE1-C5DB-488D-8758-15B883C2BD96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0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49" grpId="0" build="p" autoUpdateAnimBg="0"/>
      <p:bldP spid="166093" grpId="0" autoUpdateAnimBg="0"/>
      <p:bldP spid="16609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"/>
          <a:stretch>
            <a:fillRect/>
          </a:stretch>
        </p:blipFill>
        <p:spPr bwMode="auto">
          <a:xfrm>
            <a:off x="7454900" y="3066869"/>
            <a:ext cx="32004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676400" y="856457"/>
            <a:ext cx="8991600" cy="84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定积分中值定理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在闭区间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上连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则在积分区间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上至少存在一个点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使下式成立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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62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50"/>
          <a:stretch>
            <a:fillRect/>
          </a:stretch>
        </p:blipFill>
        <p:spPr bwMode="auto">
          <a:xfrm>
            <a:off x="3456759" y="1671457"/>
            <a:ext cx="3009355" cy="96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7018293" y="1918314"/>
            <a:ext cx="2616101" cy="4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积分中值公式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62156" name="Picture 12"/>
          <p:cNvPicPr>
            <a:picLocks noChangeAspect="1" noChangeArrowheads="1"/>
          </p:cNvPicPr>
          <p:nvPr/>
        </p:nvPicPr>
        <p:blipFill>
          <a:blip r:embed="rId5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"/>
          <a:stretch>
            <a:fillRect/>
          </a:stretch>
        </p:blipFill>
        <p:spPr bwMode="auto">
          <a:xfrm>
            <a:off x="7467600" y="3066869"/>
            <a:ext cx="32004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183" name="Text Box 39"/>
          <p:cNvSpPr txBox="1">
            <a:spLocks noChangeArrowheads="1"/>
          </p:cNvSpPr>
          <p:nvPr/>
        </p:nvSpPr>
        <p:spPr bwMode="auto">
          <a:xfrm>
            <a:off x="1816100" y="2608082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621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76300"/>
              </p:ext>
            </p:extLst>
          </p:nvPr>
        </p:nvGraphicFramePr>
        <p:xfrm>
          <a:off x="2339794" y="3183149"/>
          <a:ext cx="39751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3" name="公式" r:id="rId6" imgW="4228920" imgH="888840" progId="Equation.3">
                  <p:embed/>
                </p:oleObj>
              </mc:Choice>
              <mc:Fallback>
                <p:oleObj name="公式" r:id="rId6" imgW="4228920" imgH="8888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4" y="3183149"/>
                        <a:ext cx="39751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62650"/>
              </p:ext>
            </p:extLst>
          </p:nvPr>
        </p:nvGraphicFramePr>
        <p:xfrm>
          <a:off x="2355850" y="2563287"/>
          <a:ext cx="4838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4" name="公式" r:id="rId8" imgW="5410080" imgH="660240" progId="Equation.3">
                  <p:embed/>
                </p:oleObj>
              </mc:Choice>
              <mc:Fallback>
                <p:oleObj name="公式" r:id="rId8" imgW="5410080" imgH="660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563287"/>
                        <a:ext cx="48387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2129336" y="4127215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由闭区间上连续函数的介值定理知</a:t>
            </a:r>
          </a:p>
        </p:txBody>
      </p:sp>
      <p:graphicFrame>
        <p:nvGraphicFramePr>
          <p:cNvPr id="26218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79432"/>
              </p:ext>
            </p:extLst>
          </p:nvPr>
        </p:nvGraphicFramePr>
        <p:xfrm>
          <a:off x="2197100" y="4718969"/>
          <a:ext cx="4927600" cy="42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5" name="文档" r:id="rId10" imgW="5526401" imgH="475727" progId="Word.Document.8">
                  <p:embed/>
                </p:oleObj>
              </mc:Choice>
              <mc:Fallback>
                <p:oleObj name="文档" r:id="rId10" imgW="5526401" imgH="475727" progId="Word.Document.8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718969"/>
                        <a:ext cx="4927600" cy="42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8" name="Text Box 44"/>
          <p:cNvSpPr txBox="1">
            <a:spLocks noChangeArrowheads="1"/>
          </p:cNvSpPr>
          <p:nvPr/>
        </p:nvSpPr>
        <p:spPr bwMode="auto">
          <a:xfrm>
            <a:off x="2771531" y="5461911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使</a:t>
            </a:r>
          </a:p>
        </p:txBody>
      </p:sp>
      <p:graphicFrame>
        <p:nvGraphicFramePr>
          <p:cNvPr id="2621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72013"/>
              </p:ext>
            </p:extLst>
          </p:nvPr>
        </p:nvGraphicFramePr>
        <p:xfrm>
          <a:off x="3456759" y="5277600"/>
          <a:ext cx="2951389" cy="73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6" name="公式" r:id="rId12" imgW="3555720" imgH="888840" progId="Equation.3">
                  <p:embed/>
                </p:oleObj>
              </mc:Choice>
              <mc:Fallback>
                <p:oleObj name="公式" r:id="rId12" imgW="3555720" imgH="8888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59" y="5277600"/>
                        <a:ext cx="2951389" cy="737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9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3929"/>
              </p:ext>
            </p:extLst>
          </p:nvPr>
        </p:nvGraphicFramePr>
        <p:xfrm>
          <a:off x="3456759" y="5981612"/>
          <a:ext cx="4838155" cy="58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7" name="文档" r:id="rId14" imgW="5486400" imgH="660240" progId="Word.Document.8">
                  <p:embed/>
                </p:oleObj>
              </mc:Choice>
              <mc:Fallback>
                <p:oleObj name="文档" r:id="rId14" imgW="5486400" imgH="660240" progId="Word.Document.8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59" y="5981612"/>
                        <a:ext cx="4838155" cy="581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46314"/>
              </p:ext>
            </p:extLst>
          </p:nvPr>
        </p:nvGraphicFramePr>
        <p:xfrm>
          <a:off x="7052945" y="6083007"/>
          <a:ext cx="1501184" cy="37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68" name="公式" r:id="rId16" imgW="1663560" imgH="419040" progId="Equation.3">
                  <p:embed/>
                </p:oleObj>
              </mc:Choice>
              <mc:Fallback>
                <p:oleObj name="公式" r:id="rId16" imgW="166356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945" y="6083007"/>
                        <a:ext cx="1501184" cy="378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92" name="Rectangle 48"/>
          <p:cNvSpPr>
            <a:spLocks noChangeArrowheads="1"/>
          </p:cNvSpPr>
          <p:nvPr/>
        </p:nvSpPr>
        <p:spPr bwMode="auto">
          <a:xfrm>
            <a:off x="2768675" y="602815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F77E-FEE7-4D1C-8769-1D3345AADA9A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8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1125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  <p:bldP spid="262152" grpId="0" build="p" autoUpdateAnimBg="0"/>
      <p:bldP spid="262183" grpId="0" autoUpdateAnimBg="0"/>
      <p:bldP spid="262186" grpId="0" autoUpdateAnimBg="0"/>
      <p:bldP spid="262188" grpId="0" autoUpdateAnimBg="0"/>
      <p:bldP spid="2621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14" name="Rectangle 154"/>
          <p:cNvSpPr>
            <a:spLocks noChangeArrowheads="1"/>
          </p:cNvSpPr>
          <p:nvPr/>
        </p:nvSpPr>
        <p:spPr bwMode="auto">
          <a:xfrm>
            <a:off x="2418261" y="998492"/>
            <a:ext cx="1212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注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9115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00098"/>
              </p:ext>
            </p:extLst>
          </p:nvPr>
        </p:nvGraphicFramePr>
        <p:xfrm>
          <a:off x="5383711" y="1795417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7" name="Equation" r:id="rId3" imgW="3124080" imgH="444240" progId="Equation.3">
                  <p:embed/>
                </p:oleObj>
              </mc:Choice>
              <mc:Fallback>
                <p:oleObj name="Equation" r:id="rId3" imgW="3124080" imgH="44424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711" y="1795417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16" name="Text Box 156"/>
          <p:cNvSpPr txBox="1">
            <a:spLocks noChangeArrowheads="1"/>
          </p:cNvSpPr>
          <p:nvPr/>
        </p:nvSpPr>
        <p:spPr bwMode="auto">
          <a:xfrm>
            <a:off x="2418261" y="284951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可把</a:t>
            </a:r>
          </a:p>
        </p:txBody>
      </p:sp>
      <p:graphicFrame>
        <p:nvGraphicFramePr>
          <p:cNvPr id="169117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25372"/>
              </p:ext>
            </p:extLst>
          </p:nvPr>
        </p:nvGraphicFramePr>
        <p:xfrm>
          <a:off x="4018461" y="2316117"/>
          <a:ext cx="2603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8" name="Equation" r:id="rId5" imgW="2603160" imgH="1193760" progId="Equation.3">
                  <p:embed/>
                </p:oleObj>
              </mc:Choice>
              <mc:Fallback>
                <p:oleObj name="Equation" r:id="rId5" imgW="2603160" imgH="119376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461" y="2316117"/>
                        <a:ext cx="26035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18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21040"/>
              </p:ext>
            </p:extLst>
          </p:nvPr>
        </p:nvGraphicFramePr>
        <p:xfrm>
          <a:off x="2107111" y="3687717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9" name="Equation" r:id="rId7" imgW="4940280" imgH="457200" progId="Equation.3">
                  <p:embed/>
                </p:oleObj>
              </mc:Choice>
              <mc:Fallback>
                <p:oleObj name="Equation" r:id="rId7" imgW="4940280" imgH="4572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111" y="3687717"/>
                        <a:ext cx="494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19" name="Text Box 159"/>
          <p:cNvSpPr txBox="1">
            <a:spLocks noChangeArrowheads="1"/>
          </p:cNvSpPr>
          <p:nvPr/>
        </p:nvSpPr>
        <p:spPr bwMode="auto">
          <a:xfrm>
            <a:off x="2107111" y="5973718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故它是有限个数的平均值概念的推广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69131" name="Text Box 171"/>
          <p:cNvSpPr txBox="1">
            <a:spLocks noChangeArrowheads="1"/>
          </p:cNvSpPr>
          <p:nvPr/>
        </p:nvSpPr>
        <p:spPr bwMode="auto">
          <a:xfrm>
            <a:off x="2418262" y="1719218"/>
            <a:ext cx="297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积分中值定理对</a:t>
            </a:r>
          </a:p>
        </p:txBody>
      </p:sp>
      <p:graphicFrame>
        <p:nvGraphicFramePr>
          <p:cNvPr id="169132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5798"/>
              </p:ext>
            </p:extLst>
          </p:nvPr>
        </p:nvGraphicFramePr>
        <p:xfrm>
          <a:off x="2570661" y="4373517"/>
          <a:ext cx="1524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0" name="Equation" r:id="rId9" imgW="1523880" imgH="1193760" progId="Equation.3">
                  <p:embed/>
                </p:oleObj>
              </mc:Choice>
              <mc:Fallback>
                <p:oleObj name="Equation" r:id="rId9" imgW="1523880" imgH="119376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661" y="4373517"/>
                        <a:ext cx="1524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33" name="Text Box 173"/>
          <p:cNvSpPr txBox="1">
            <a:spLocks noChangeArrowheads="1"/>
          </p:cNvSpPr>
          <p:nvPr/>
        </p:nvSpPr>
        <p:spPr bwMode="auto">
          <a:xfrm>
            <a:off x="7060111" y="361151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因</a:t>
            </a:r>
          </a:p>
        </p:txBody>
      </p:sp>
      <p:graphicFrame>
        <p:nvGraphicFramePr>
          <p:cNvPr id="169134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569547"/>
              </p:ext>
            </p:extLst>
          </p:nvPr>
        </p:nvGraphicFramePr>
        <p:xfrm>
          <a:off x="4151811" y="4678317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1" name="Equation" r:id="rId11" imgW="3822480" imgH="1015920" progId="Equation.3">
                  <p:embed/>
                </p:oleObj>
              </mc:Choice>
              <mc:Fallback>
                <p:oleObj name="Equation" r:id="rId11" imgW="3822480" imgH="101592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811" y="4678317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35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39562"/>
              </p:ext>
            </p:extLst>
          </p:nvPr>
        </p:nvGraphicFramePr>
        <p:xfrm>
          <a:off x="8076111" y="4703717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2" name="Equation" r:id="rId13" imgW="2412720" imgH="1015920" progId="Equation.3">
                  <p:embed/>
                </p:oleObj>
              </mc:Choice>
              <mc:Fallback>
                <p:oleObj name="Equation" r:id="rId13" imgW="2412720" imgH="101592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111" y="4703717"/>
                        <a:ext cx="2413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3F3A-65B1-4749-A08A-44A9441FC511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4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16" grpId="0" autoUpdateAnimBg="0"/>
      <p:bldP spid="169119" grpId="0" autoUpdateAnimBg="0"/>
      <p:bldP spid="169131" grpId="0" build="p" autoUpdateAnimBg="0"/>
      <p:bldP spid="1691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85743"/>
              </p:ext>
            </p:extLst>
          </p:nvPr>
        </p:nvGraphicFramePr>
        <p:xfrm>
          <a:off x="6457710" y="867744"/>
          <a:ext cx="2675041" cy="71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9" name="Equation" r:id="rId3" imgW="1422360" imgH="380880" progId="Equation.3">
                  <p:embed/>
                </p:oleObj>
              </mc:Choice>
              <mc:Fallback>
                <p:oleObj name="Equation" r:id="rId3" imgW="14223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710" y="867744"/>
                        <a:ext cx="2675041" cy="71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4197" name="Rectangle 5"/>
              <p:cNvSpPr>
                <a:spLocks noChangeArrowheads="1"/>
              </p:cNvSpPr>
              <p:nvPr/>
            </p:nvSpPr>
            <p:spPr bwMode="auto">
              <a:xfrm>
                <a:off x="1220379" y="1036509"/>
                <a:ext cx="559550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r>
                  <a:rPr lang="zh-CN" altLang="en-US" sz="2400" dirty="0">
                    <a:ea typeface="华文新魏" panose="02010800040101010101" pitchFamily="2" charset="-122"/>
                  </a:rPr>
                  <a:t>补例</a:t>
                </a:r>
                <a:r>
                  <a:rPr lang="zh-CN" altLang="en-US" sz="2400" dirty="0"/>
                  <a:t>  设函数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[0,1]</a:t>
                </a:r>
                <a:r>
                  <a:rPr lang="zh-CN" altLang="en-US" sz="2400" dirty="0"/>
                  <a:t>上可导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且满足</a:t>
                </a:r>
              </a:p>
            </p:txBody>
          </p:sp>
        </mc:Choice>
        <mc:Fallback xmlns="">
          <p:sp>
            <p:nvSpPr>
              <p:cNvPr id="2641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379" y="1036509"/>
                <a:ext cx="5595506" cy="461665"/>
              </a:xfrm>
              <a:prstGeom prst="rect">
                <a:avLst/>
              </a:prstGeom>
              <a:blipFill>
                <a:blip r:embed="rId5"/>
                <a:stretch>
                  <a:fillRect l="-1743" t="-13158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78329" y="1657441"/>
            <a:ext cx="720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/>
              <a:t>证明在</a:t>
            </a:r>
            <a:r>
              <a:rPr lang="en-US" altLang="zh-CN" sz="2400" dirty="0"/>
              <a:t>(0, 1)</a:t>
            </a:r>
            <a:r>
              <a:rPr lang="zh-CN" altLang="en-US" sz="2400" dirty="0"/>
              <a:t>内至少存在一点</a:t>
            </a:r>
            <a:r>
              <a:rPr lang="zh-CN" altLang="en-US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使 </a:t>
            </a:r>
            <a:r>
              <a:rPr lang="zh-CN" altLang="en-US" sz="2400" i="1" dirty="0">
                <a:sym typeface="Symbol" panose="05050102010706020507" pitchFamily="18" charset="2"/>
              </a:rPr>
              <a:t></a:t>
            </a:r>
            <a:r>
              <a:rPr lang="zh-CN" altLang="en-US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i="1" dirty="0">
                <a:cs typeface="Times New Roman" panose="02020603050405020304" pitchFamily="18" charset="0"/>
              </a:rPr>
              <a:t>'</a:t>
            </a:r>
            <a:r>
              <a:rPr lang="en-US" altLang="zh-CN" sz="2400" dirty="0"/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dirty="0"/>
              <a:t>) +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dirty="0"/>
              <a:t>) =0.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320618" y="2423070"/>
            <a:ext cx="38667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证明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 </a:t>
            </a:r>
            <a:r>
              <a:rPr lang="zh-CN" altLang="en-US" sz="2400" dirty="0"/>
              <a:t>由定积分中值定理</a:t>
            </a:r>
            <a:r>
              <a:rPr lang="en-US" altLang="zh-CN" sz="2400" dirty="0"/>
              <a:t>,</a:t>
            </a:r>
            <a:r>
              <a:rPr lang="zh-CN" altLang="en-US" sz="2400" dirty="0"/>
              <a:t>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200" name="Rectangle 8"/>
              <p:cNvSpPr>
                <a:spLocks noChangeArrowheads="1"/>
              </p:cNvSpPr>
              <p:nvPr/>
            </p:nvSpPr>
            <p:spPr bwMode="auto">
              <a:xfrm>
                <a:off x="1320618" y="4225192"/>
                <a:ext cx="4064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/>
                  <a:t>则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(1)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6420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618" y="4225192"/>
                <a:ext cx="4064000" cy="461665"/>
              </a:xfrm>
              <a:prstGeom prst="rect">
                <a:avLst/>
              </a:prstGeom>
              <a:blipFill>
                <a:blip r:embed="rId6"/>
                <a:stretch>
                  <a:fillRect l="-2402" t="-10526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201" name="Rectangle 9"/>
              <p:cNvSpPr>
                <a:spLocks noChangeArrowheads="1"/>
              </p:cNvSpPr>
              <p:nvPr/>
            </p:nvSpPr>
            <p:spPr bwMode="auto">
              <a:xfrm>
                <a:off x="1320618" y="4963069"/>
                <a:ext cx="57575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/>
                  <a:t>令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1]</a:t>
                </a:r>
                <a:r>
                  <a:rPr lang="zh-CN" altLang="en-US" sz="2400" dirty="0"/>
                  <a:t>上应用</a:t>
                </a:r>
                <a:r>
                  <a:rPr lang="en-US" altLang="zh-CN" sz="2400" dirty="0"/>
                  <a:t>Rolle</a:t>
                </a: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6420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618" y="4963069"/>
                <a:ext cx="5757538" cy="461665"/>
              </a:xfrm>
              <a:prstGeom prst="rect">
                <a:avLst/>
              </a:prstGeom>
              <a:blipFill>
                <a:blip r:embed="rId7"/>
                <a:stretch>
                  <a:fillRect l="-1695" t="-130263" r="-318" b="-194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214-3694-4099-9E5D-8EFEF0E511E2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0" name="Rectangle 710"/>
          <p:cNvSpPr>
            <a:spLocks noChangeArrowheads="1"/>
          </p:cNvSpPr>
          <p:nvPr/>
        </p:nvSpPr>
        <p:spPr bwMode="auto">
          <a:xfrm>
            <a:off x="658769" y="405111"/>
            <a:ext cx="2839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69266" y="2926008"/>
                <a:ext cx="4925964" cy="102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66" y="2926008"/>
                <a:ext cx="4925964" cy="10229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/>
      <p:bldP spid="264198" grpId="0"/>
      <p:bldP spid="264199" grpId="0"/>
      <p:bldP spid="264200" grpId="0"/>
      <p:bldP spid="264201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063750" y="487363"/>
            <a:ext cx="23622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600" b="1">
                <a:ea typeface="黑体" panose="02010609060101010101" pitchFamily="49" charset="-122"/>
              </a:rPr>
              <a:t>内容小结</a:t>
            </a:r>
            <a:endParaRPr lang="zh-CN" altLang="en-US" sz="3600" b="1">
              <a:ea typeface="黑体" panose="02010609060101010101" pitchFamily="49" charset="-122"/>
            </a:endParaRP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320926" y="1630363"/>
            <a:ext cx="281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定积分的定义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4953000" y="16002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—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乘积和式的极限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2384425" y="254635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定积分的性质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2374901" y="3594101"/>
            <a:ext cx="301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积分中值定理</a:t>
            </a:r>
          </a:p>
        </p:txBody>
      </p:sp>
      <p:sp>
        <p:nvSpPr>
          <p:cNvPr id="187412" name="AutoShape 20"/>
          <p:cNvSpPr>
            <a:spLocks noChangeArrowheads="1"/>
          </p:cNvSpPr>
          <p:nvPr/>
        </p:nvSpPr>
        <p:spPr bwMode="auto">
          <a:xfrm>
            <a:off x="3536950" y="4535488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4584700" y="44338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连续函数在区间上的平均值公式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3748-9240-4310-8D36-F490CB93E581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  <p:bldP spid="187398" grpId="0" autoUpdateAnimBg="0"/>
      <p:bldP spid="187399" grpId="0" autoUpdateAnimBg="0"/>
      <p:bldP spid="187400" grpId="0" autoUpdateAnimBg="0"/>
      <p:bldP spid="187413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888457" y="1063226"/>
            <a:ext cx="7277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微积分基本公式</a:t>
            </a:r>
          </a:p>
        </p:txBody>
      </p:sp>
      <p:sp>
        <p:nvSpPr>
          <p:cNvPr id="26521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70250" y="4618039"/>
            <a:ext cx="5748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三、牛顿</a:t>
            </a: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3270250" y="2954339"/>
            <a:ext cx="424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一、引例</a:t>
            </a:r>
          </a:p>
        </p:txBody>
      </p:sp>
      <p:sp>
        <p:nvSpPr>
          <p:cNvPr id="26522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70251" y="3800475"/>
            <a:ext cx="651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二、积分上限的函数及其导数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3171826" y="2082801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本节介绍计算定积分的方法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56E9-27BD-4F8C-9AD9-468313AD69F9}" type="datetime11">
              <a:rPr lang="zh-CN" altLang="en-US" smtClean="0"/>
              <a:t>12:57:32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2039983" y="967519"/>
            <a:ext cx="8686800" cy="132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设物体从某定点开始作直线运动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时刻物体所经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过的路程为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速度为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)(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则在时间间隔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内物体所经过的路程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可表示为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2039983" y="3920269"/>
            <a:ext cx="8686800" cy="132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上式表明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速度函数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上的定积分等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的原函数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上的增量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这个特殊问题中得出的关系是否具有普遍意义呢？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9" r="73943" b="14839"/>
          <a:stretch>
            <a:fillRect/>
          </a:stretch>
        </p:blipFill>
        <p:spPr bwMode="auto">
          <a:xfrm>
            <a:off x="4706983" y="2472469"/>
            <a:ext cx="335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45" name="Group 5"/>
          <p:cNvGrpSpPr>
            <a:grpSpLocks/>
          </p:cNvGrpSpPr>
          <p:nvPr/>
        </p:nvGrpSpPr>
        <p:grpSpPr bwMode="auto">
          <a:xfrm>
            <a:off x="2063796" y="3204307"/>
            <a:ext cx="5767388" cy="715962"/>
            <a:chOff x="159" y="1997"/>
            <a:chExt cx="3633" cy="451"/>
          </a:xfrm>
        </p:grpSpPr>
        <p:pic>
          <p:nvPicPr>
            <p:cNvPr id="26624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78" t="15440" r="65616" b="14532"/>
            <a:stretch>
              <a:fillRect/>
            </a:stretch>
          </p:blipFill>
          <p:spPr bwMode="auto">
            <a:xfrm>
              <a:off x="1824" y="2016"/>
              <a:ext cx="196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159" y="1997"/>
              <a:ext cx="19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即</a:t>
              </a:r>
            </a:p>
          </p:txBody>
        </p:sp>
      </p:grp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847159" y="393787"/>
            <a:ext cx="1810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一、引例</a:t>
            </a:r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1752600" y="5249864"/>
            <a:ext cx="802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启发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 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的原函数，则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648A-A066-4633-8439-E9A6C974D24C}" type="datetime11">
              <a:rPr lang="zh-CN" altLang="en-US" smtClean="0"/>
              <a:t>12:57:32</a:t>
            </a:fld>
            <a:endParaRPr lang="en-US" altLang="zh-CN"/>
          </a:p>
        </p:txBody>
      </p:sp>
      <p:graphicFrame>
        <p:nvGraphicFramePr>
          <p:cNvPr id="266251" name="Object 11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06801746"/>
              </p:ext>
            </p:extLst>
          </p:nvPr>
        </p:nvGraphicFramePr>
        <p:xfrm>
          <a:off x="3240133" y="5711529"/>
          <a:ext cx="29337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9" name="Equation" r:id="rId5" imgW="1536480" imgH="330120" progId="Equation.3">
                  <p:embed/>
                </p:oleObj>
              </mc:Choice>
              <mc:Fallback>
                <p:oleObj name="Equation" r:id="rId5" imgW="153648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133" y="5711529"/>
                        <a:ext cx="29337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uiExpand="1" build="p" autoUpdateAnimBg="0"/>
      <p:bldP spid="266243" grpId="0" uiExpand="1" build="p" autoUpdateAnimBg="0"/>
      <p:bldP spid="2662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2273300" y="1689100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该式把定积分和被积函数的原函数相互联系起来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如果是这样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那我们求定积分可以借助不定积分求出来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问题就显然得到解决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这个方法由牛顿和莱布尼茨 两人独立完成的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我们称为牛顿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-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莱布尼茨公式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它的证明在第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部分中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.)</a:t>
            </a:r>
          </a:p>
        </p:txBody>
      </p:sp>
      <p:graphicFrame>
        <p:nvGraphicFramePr>
          <p:cNvPr id="282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26176"/>
              </p:ext>
            </p:extLst>
          </p:nvPr>
        </p:nvGraphicFramePr>
        <p:xfrm>
          <a:off x="3632200" y="1031973"/>
          <a:ext cx="3213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7" name="公式" r:id="rId3" imgW="1422360" imgH="355320" progId="Equation.3">
                  <p:embed/>
                </p:oleObj>
              </mc:Choice>
              <mc:Fallback>
                <p:oleObj name="公式" r:id="rId3" imgW="142236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031973"/>
                        <a:ext cx="3213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2247900" y="4254501"/>
            <a:ext cx="7899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为了更好的研究牛顿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-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莱布尼茨公式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我们引入“积分上限的函数”这个概念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DE8-92C1-49C5-A12A-D171E723C7AC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47159" y="393787"/>
            <a:ext cx="1810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一、引例</a:t>
            </a:r>
          </a:p>
        </p:txBody>
      </p:sp>
      <p:sp>
        <p:nvSpPr>
          <p:cNvPr id="7" name="矩形 6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build="p" autoUpdateAnimBg="0"/>
      <p:bldP spid="2826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74" name="Rectangle 710"/>
          <p:cNvSpPr>
            <a:spLocks noChangeArrowheads="1"/>
          </p:cNvSpPr>
          <p:nvPr/>
        </p:nvSpPr>
        <p:spPr bwMode="auto">
          <a:xfrm>
            <a:off x="658770" y="405111"/>
            <a:ext cx="321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sp>
        <p:nvSpPr>
          <p:cNvPr id="139997" name="Text Box 733"/>
          <p:cNvSpPr txBox="1">
            <a:spLocks noChangeArrowheads="1"/>
          </p:cNvSpPr>
          <p:nvPr/>
        </p:nvSpPr>
        <p:spPr bwMode="auto">
          <a:xfrm>
            <a:off x="1943100" y="2552700"/>
            <a:ext cx="49149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曲边梯形</a:t>
            </a:r>
            <a:endParaRPr kumimoji="1" lang="zh-CN" altLang="en-US" sz="2600" dirty="0">
              <a:solidFill>
                <a:schemeClr val="accent2"/>
              </a:solidFill>
              <a:latin typeface="Symbol" panose="05050102010706020507" pitchFamily="18" charset="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设函数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上非负、连续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由直线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及曲线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所围成的图形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称为曲边梯形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其中曲线弧称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为曲边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如何计算其面积？</a:t>
            </a:r>
          </a:p>
        </p:txBody>
      </p:sp>
      <p:sp>
        <p:nvSpPr>
          <p:cNvPr id="140003" name="Text Box 739"/>
          <p:cNvSpPr txBox="1">
            <a:spLocks noChangeArrowheads="1"/>
          </p:cNvSpPr>
          <p:nvPr/>
        </p:nvSpPr>
        <p:spPr bwMode="auto">
          <a:xfrm>
            <a:off x="1968500" y="1004888"/>
            <a:ext cx="82677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在初等函数里面，我们只会计算规则图形的面积，</a:t>
            </a:r>
          </a:p>
          <a:p>
            <a:pPr fontAlgn="t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如长方形，圆形等。如何计算不规则图形的面积，是</a:t>
            </a:r>
          </a:p>
          <a:p>
            <a:pPr fontAlgn="t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我们需要解决的问题。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660C-20AA-4DD5-825F-A94CB0A7E9A5}" type="datetime11">
              <a:rPr lang="zh-CN" altLang="en-US" smtClean="0"/>
              <a:t>12:57:31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91" y="2818297"/>
            <a:ext cx="4771084" cy="31716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9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7" grpId="0" uiExpand="1" build="p" autoUpdateAnimBg="0"/>
      <p:bldP spid="1400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2600325" y="302339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记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6389551" y="302339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积分上限函数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1467298" y="3684257"/>
            <a:ext cx="157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特别地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47158" y="393787"/>
            <a:ext cx="3950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积分上限函数及其导数</a:t>
            </a:r>
          </a:p>
        </p:txBody>
      </p:sp>
      <p:sp>
        <p:nvSpPr>
          <p:cNvPr id="14" name="矩形 13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62300" y="1513023"/>
                <a:ext cx="1583447" cy="563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1513023"/>
                <a:ext cx="1583447" cy="563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8350" y="1513023"/>
                <a:ext cx="1811201" cy="563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50" y="1513023"/>
                <a:ext cx="1811201" cy="563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45635" y="3614461"/>
                <a:ext cx="4103303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CN" altLang="en-US" sz="2400" i="0"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)=0.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</a:rPr>
                  <a:t> 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35" y="3614461"/>
                <a:ext cx="4103303" cy="601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67299" y="978905"/>
                <a:ext cx="9783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/>
                  <a:t>设函数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在区间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上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可积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并且设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上的一点</a:t>
                </a:r>
                <a:r>
                  <a:rPr lang="zh-CN" altLang="en-US" sz="2400" dirty="0" smtClean="0"/>
                  <a:t>，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考察</a:t>
                </a:r>
                <a:r>
                  <a:rPr kumimoji="1" lang="zh-CN" altLang="en-US" sz="2400" b="1" dirty="0" smtClean="0">
                    <a:latin typeface="Times New Roman" panose="02020603050405020304" pitchFamily="18" charset="0"/>
                  </a:rPr>
                  <a:t>定积分</a:t>
                </a:r>
                <a:endParaRPr kumimoji="1"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99" y="978905"/>
                <a:ext cx="9783447" cy="461665"/>
              </a:xfrm>
              <a:prstGeom prst="rect">
                <a:avLst/>
              </a:prstGeom>
              <a:blipFill>
                <a:blip r:embed="rId5"/>
                <a:stretch>
                  <a:fillRect l="-997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67298" y="2149028"/>
                <a:ext cx="978344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如果上限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上任意变动，则对于每一个取定的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值，定积分有一个对应值，所以它在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上定义了一个函数，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98" y="2149028"/>
                <a:ext cx="9783447" cy="830997"/>
              </a:xfrm>
              <a:prstGeom prst="rect">
                <a:avLst/>
              </a:prstGeom>
              <a:blipFill>
                <a:blip r:embed="rId6"/>
                <a:stretch>
                  <a:fillRect l="-997" t="-5147" r="-43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311944" y="3015467"/>
                <a:ext cx="2673489" cy="563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944" y="3015467"/>
                <a:ext cx="2673489" cy="563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681156" y="4774056"/>
                <a:ext cx="2513930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56" y="4774056"/>
                <a:ext cx="2513930" cy="5959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895764" y="4300130"/>
                <a:ext cx="3496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m:rPr>
                        <m:sty m:val="p"/>
                      </m:rPr>
                      <a:rPr lang="zh-CN" altLang="en-US" sz="24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64" y="4300130"/>
                <a:ext cx="3496726" cy="461665"/>
              </a:xfrm>
              <a:prstGeom prst="rect">
                <a:avLst/>
              </a:prstGeom>
              <a:blipFill>
                <a:blip r:embed="rId9"/>
                <a:stretch>
                  <a:fillRect l="-52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140636" y="4217288"/>
                <a:ext cx="384675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36" y="4217288"/>
                <a:ext cx="3846759" cy="5959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373693" y="4774056"/>
                <a:ext cx="5455211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93" y="4774056"/>
                <a:ext cx="5455211" cy="5959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723050" y="5530841"/>
                <a:ext cx="4571957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50" y="5530841"/>
                <a:ext cx="4571957" cy="655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581191" y="5627918"/>
                <a:ext cx="32076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上连续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91" y="5627918"/>
                <a:ext cx="3207609" cy="461665"/>
              </a:xfrm>
              <a:prstGeom prst="rect">
                <a:avLst/>
              </a:prstGeom>
              <a:blipFill>
                <a:blip r:embed="rId13"/>
                <a:stretch>
                  <a:fillRect t="-9211" r="-190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/>
      <p:bldP spid="284680" grpId="0"/>
      <p:bldP spid="284685" grpId="0"/>
      <p:bldP spid="5" grpId="0"/>
      <p:bldP spid="18" grpId="0"/>
      <p:bldP spid="20" grpId="0"/>
      <p:bldP spid="29" grpId="0"/>
      <p:bldP spid="30" grpId="0"/>
      <p:bldP spid="31" grpId="0"/>
      <p:bldP spid="32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A357-8983-4A5C-926F-7E12F9734155}" type="datetime11">
              <a:rPr lang="zh-CN" altLang="en-US" smtClean="0"/>
              <a:t>13:30:20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98" y="646709"/>
            <a:ext cx="1740239" cy="5371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93" y="4033965"/>
            <a:ext cx="5390032" cy="5291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98" y="1724608"/>
            <a:ext cx="1613018" cy="517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438939" y="1515154"/>
                <a:ext cx="687649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39" y="1515154"/>
                <a:ext cx="6876498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36648" y="2241700"/>
                <a:ext cx="5221301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48" y="2241700"/>
                <a:ext cx="5221301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3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8377005" y="1941477"/>
            <a:ext cx="3625850" cy="2413000"/>
            <a:chOff x="3236" y="2304"/>
            <a:chExt cx="2284" cy="1520"/>
          </a:xfrm>
        </p:grpSpPr>
        <p:graphicFrame>
          <p:nvGraphicFramePr>
            <p:cNvPr id="286723" name="Object 3"/>
            <p:cNvGraphicFramePr>
              <a:graphicFrameLocks noChangeAspect="1"/>
            </p:cNvGraphicFramePr>
            <p:nvPr/>
          </p:nvGraphicFramePr>
          <p:xfrm>
            <a:off x="3752" y="2618"/>
            <a:ext cx="1362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4" name="BMP 图象" r:id="rId3" imgW="2161905" imgH="1628571" progId="Paint.Picture">
                    <p:embed/>
                  </p:oleObj>
                </mc:Choice>
                <mc:Fallback>
                  <p:oleObj name="BMP 图象" r:id="rId3" imgW="2161905" imgH="1628571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2618"/>
                          <a:ext cx="1362" cy="1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4" name="Object 4"/>
            <p:cNvGraphicFramePr>
              <a:graphicFrameLocks noChangeAspect="1"/>
            </p:cNvGraphicFramePr>
            <p:nvPr/>
          </p:nvGraphicFramePr>
          <p:xfrm>
            <a:off x="3697" y="36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5" name="公式" r:id="rId5" imgW="241200" imgH="253800" progId="Equation.3">
                    <p:embed/>
                  </p:oleObj>
                </mc:Choice>
                <mc:Fallback>
                  <p:oleObj name="公式" r:id="rId5" imgW="24120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6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5" name="Object 5"/>
            <p:cNvGraphicFramePr>
              <a:graphicFrameLocks noChangeAspect="1"/>
            </p:cNvGraphicFramePr>
            <p:nvPr/>
          </p:nvGraphicFramePr>
          <p:xfrm>
            <a:off x="5048" y="3616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6" name="公式" r:id="rId7" imgW="228600" imgH="330120" progId="Equation.3">
                    <p:embed/>
                  </p:oleObj>
                </mc:Choice>
                <mc:Fallback>
                  <p:oleObj name="公式" r:id="rId7" imgW="228600" imgH="3301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3616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726" name="Group 6"/>
            <p:cNvGrpSpPr>
              <a:grpSpLocks/>
            </p:cNvGrpSpPr>
            <p:nvPr/>
          </p:nvGrpSpPr>
          <p:grpSpPr bwMode="auto">
            <a:xfrm>
              <a:off x="3236" y="2304"/>
              <a:ext cx="2284" cy="1504"/>
              <a:chOff x="745" y="1248"/>
              <a:chExt cx="2062" cy="1503"/>
            </a:xfrm>
          </p:grpSpPr>
          <p:sp>
            <p:nvSpPr>
              <p:cNvPr id="286727" name="Line 7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728" name="Line 8"/>
              <p:cNvSpPr>
                <a:spLocks noChangeShapeType="1"/>
              </p:cNvSpPr>
              <p:nvPr/>
            </p:nvSpPr>
            <p:spPr bwMode="auto">
              <a:xfrm flipV="1">
                <a:off x="960" y="1248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6729" name="Object 9"/>
              <p:cNvGraphicFramePr>
                <a:graphicFrameLocks noChangeAspect="1"/>
              </p:cNvGraphicFramePr>
              <p:nvPr/>
            </p:nvGraphicFramePr>
            <p:xfrm>
              <a:off x="2640" y="2592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07" name="公式" r:id="rId9" imgW="266400" imgH="253800" progId="Equation.3">
                      <p:embed/>
                    </p:oleObj>
                  </mc:Choice>
                  <mc:Fallback>
                    <p:oleObj name="公式" r:id="rId9" imgW="266400" imgH="2538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92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30" name="Object 10"/>
              <p:cNvGraphicFramePr>
                <a:graphicFrameLocks noChangeAspect="1"/>
              </p:cNvGraphicFramePr>
              <p:nvPr/>
            </p:nvGraphicFramePr>
            <p:xfrm>
              <a:off x="745" y="1248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08" name="公式" r:id="rId11" imgW="266400" imgH="330120" progId="Equation.3">
                      <p:embed/>
                    </p:oleObj>
                  </mc:Choice>
                  <mc:Fallback>
                    <p:oleObj name="公式" r:id="rId11" imgW="266400" imgH="33012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" y="1248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31" name="Object 11"/>
              <p:cNvGraphicFramePr>
                <a:graphicFrameLocks noChangeAspect="1"/>
              </p:cNvGraphicFramePr>
              <p:nvPr/>
            </p:nvGraphicFramePr>
            <p:xfrm>
              <a:off x="788" y="2572"/>
              <a:ext cx="158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09" name="公式" r:id="rId13" imgW="228600" imgH="253800" progId="Equation.3">
                      <p:embed/>
                    </p:oleObj>
                  </mc:Choice>
                  <mc:Fallback>
                    <p:oleObj name="公式" r:id="rId13" imgW="228600" imgH="2538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8" y="2572"/>
                            <a:ext cx="158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6734" name="Group 14"/>
          <p:cNvGrpSpPr>
            <a:grpSpLocks/>
          </p:cNvGrpSpPr>
          <p:nvPr/>
        </p:nvGrpSpPr>
        <p:grpSpPr bwMode="auto">
          <a:xfrm>
            <a:off x="10415355" y="3338478"/>
            <a:ext cx="838200" cy="942975"/>
            <a:chOff x="4520" y="3184"/>
            <a:chExt cx="528" cy="594"/>
          </a:xfrm>
        </p:grpSpPr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>
              <a:off x="4664" y="3184"/>
              <a:ext cx="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736" name="Object 16"/>
            <p:cNvGraphicFramePr>
              <a:graphicFrameLocks noChangeAspect="1"/>
            </p:cNvGraphicFramePr>
            <p:nvPr/>
          </p:nvGraphicFramePr>
          <p:xfrm>
            <a:off x="4520" y="3616"/>
            <a:ext cx="52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10" name="公式" r:id="rId15" imgW="1079280" imgH="330120" progId="Equation.3">
                    <p:embed/>
                  </p:oleObj>
                </mc:Choice>
                <mc:Fallback>
                  <p:oleObj name="公式" r:id="rId15" imgW="1079280" imgH="3301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3616"/>
                          <a:ext cx="52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1245768" y="183057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86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74396"/>
              </p:ext>
            </p:extLst>
          </p:nvPr>
        </p:nvGraphicFramePr>
        <p:xfrm>
          <a:off x="9221556" y="2703477"/>
          <a:ext cx="8858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1" name="BMP 图象" r:id="rId17" imgW="847843" imgH="1314286" progId="Paint.Picture">
                  <p:embed/>
                </p:oleObj>
              </mc:Choice>
              <mc:Fallback>
                <p:oleObj name="BMP 图象" r:id="rId17" imgW="847843" imgH="1314286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1556" y="2703477"/>
                        <a:ext cx="8858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24378"/>
              </p:ext>
            </p:extLst>
          </p:nvPr>
        </p:nvGraphicFramePr>
        <p:xfrm>
          <a:off x="9412055" y="3360703"/>
          <a:ext cx="533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2" name="公式" r:id="rId19" imgW="838080" imgH="406080" progId="Equation.3">
                  <p:embed/>
                </p:oleObj>
              </mc:Choice>
              <mc:Fallback>
                <p:oleObj name="公式" r:id="rId19" imgW="83808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2055" y="3360703"/>
                        <a:ext cx="5334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43" name="Group 23"/>
          <p:cNvGrpSpPr>
            <a:grpSpLocks/>
          </p:cNvGrpSpPr>
          <p:nvPr/>
        </p:nvGrpSpPr>
        <p:grpSpPr bwMode="auto">
          <a:xfrm>
            <a:off x="9958156" y="3008278"/>
            <a:ext cx="265113" cy="1268413"/>
            <a:chOff x="4232" y="2976"/>
            <a:chExt cx="167" cy="799"/>
          </a:xfrm>
        </p:grpSpPr>
        <p:graphicFrame>
          <p:nvGraphicFramePr>
            <p:cNvPr id="286744" name="Object 24"/>
            <p:cNvGraphicFramePr>
              <a:graphicFrameLocks noChangeAspect="1"/>
            </p:cNvGraphicFramePr>
            <p:nvPr/>
          </p:nvGraphicFramePr>
          <p:xfrm>
            <a:off x="4232" y="361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13" name="公式" r:id="rId21" imgW="266400" imgH="253800" progId="Equation.3">
                    <p:embed/>
                  </p:oleObj>
                </mc:Choice>
                <mc:Fallback>
                  <p:oleObj name="公式" r:id="rId21" imgW="266400" imgH="253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361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45" name="Line 25"/>
            <p:cNvSpPr>
              <a:spLocks noChangeShapeType="1"/>
            </p:cNvSpPr>
            <p:nvPr/>
          </p:nvSpPr>
          <p:spPr bwMode="auto">
            <a:xfrm>
              <a:off x="4320" y="29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F32C-5023-456C-A19E-9B0551983982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44154" y="893390"/>
            <a:ext cx="111280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定理１</a:t>
            </a:r>
            <a:endParaRPr lang="zh-CN" altLang="en-US" sz="1600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47158" y="393787"/>
            <a:ext cx="3950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积分上限函数及其导数</a:t>
            </a:r>
          </a:p>
        </p:txBody>
      </p:sp>
      <p:sp>
        <p:nvSpPr>
          <p:cNvPr id="28" name="矩形 27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56959" y="845984"/>
                <a:ext cx="9612111" cy="1095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zh-CN" sz="2400" b="1" kern="100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zh-CN" altLang="zh-CN" sz="2400" b="1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，则积分上限的函数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zh-CN" sz="2400" b="1" kern="100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上具有导数，且它的导数是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59" y="845984"/>
                <a:ext cx="9612111" cy="1095493"/>
              </a:xfrm>
              <a:prstGeom prst="rect">
                <a:avLst/>
              </a:prstGeom>
              <a:blipFill>
                <a:blip r:embed="rId23"/>
                <a:stretch>
                  <a:fillRect l="-951" t="-2235" b="-2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505412" y="4105004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由积分中值定理得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33017" y="3500891"/>
                <a:ext cx="2513930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17" y="3500891"/>
                <a:ext cx="2513930" cy="5959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822414" y="1830574"/>
                <a:ext cx="371479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14" y="1830574"/>
                <a:ext cx="3714799" cy="5959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755088" y="2416996"/>
                <a:ext cx="3496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88" y="2416996"/>
                <a:ext cx="3496726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52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99960" y="2334154"/>
                <a:ext cx="384675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60" y="2334154"/>
                <a:ext cx="3846759" cy="5959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33017" y="2890922"/>
                <a:ext cx="5455211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17" y="2890922"/>
                <a:ext cx="5455211" cy="5959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026445" y="5272669"/>
                <a:ext cx="2592339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𝛷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45" y="5272669"/>
                <a:ext cx="2592339" cy="79585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644640" y="4690345"/>
                <a:ext cx="20351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𝛥𝛷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40" y="4690345"/>
                <a:ext cx="2035173" cy="461665"/>
              </a:xfrm>
              <a:prstGeom prst="rect">
                <a:avLst/>
              </a:prstGeom>
              <a:blipFill rotWithShape="0">
                <a:blip r:embed="rId3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776575" y="4674653"/>
                <a:ext cx="22427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575" y="4674653"/>
                <a:ext cx="224279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245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20" name="矩形 286719"/>
              <p:cNvSpPr/>
              <p:nvPr/>
            </p:nvSpPr>
            <p:spPr>
              <a:xfrm>
                <a:off x="1741909" y="5276357"/>
                <a:ext cx="291958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𝛥𝛷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6720" name="矩形 2867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09" y="5276357"/>
                <a:ext cx="2919582" cy="786241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897972" y="5513679"/>
            <a:ext cx="1850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由连续性得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7" grpId="0" autoUpdateAnimBg="0"/>
      <p:bldP spid="48" grpId="0"/>
      <p:bldP spid="21" grpId="0"/>
      <p:bldP spid="22" grpId="0"/>
      <p:bldP spid="23" grpId="0"/>
      <p:bldP spid="25" grpId="0"/>
      <p:bldP spid="26" grpId="0"/>
      <p:bldP spid="29" grpId="0"/>
      <p:bldP spid="30" grpId="0"/>
      <p:bldP spid="31" grpId="0"/>
      <p:bldP spid="286720" grpId="0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8788" name="Rectangle 20"/>
              <p:cNvSpPr>
                <a:spLocks noGrp="1" noChangeArrowheads="1"/>
              </p:cNvSpPr>
              <p:nvPr/>
            </p:nvSpPr>
            <p:spPr bwMode="auto">
              <a:xfrm>
                <a:off x="1968500" y="685275"/>
                <a:ext cx="8678454" cy="130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上连续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，则积分上限函数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上的一个原函数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8788" name="Rectangle 2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00" y="685275"/>
                <a:ext cx="8678454" cy="1303766"/>
              </a:xfrm>
              <a:prstGeom prst="rect">
                <a:avLst/>
              </a:prstGeom>
              <a:blipFill rotWithShape="0">
                <a:blip r:embed="rId3"/>
                <a:stretch>
                  <a:fillRect l="-11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808" name="Rectangle 40"/>
          <p:cNvSpPr>
            <a:spLocks noChangeArrowheads="1"/>
          </p:cNvSpPr>
          <p:nvPr/>
        </p:nvSpPr>
        <p:spPr bwMode="auto">
          <a:xfrm>
            <a:off x="1305658" y="1771953"/>
            <a:ext cx="781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chemeClr val="accent2"/>
                </a:solidFill>
                <a:ea typeface="黑体" panose="02010609060101010101" pitchFamily="49" charset="-122"/>
              </a:rPr>
              <a:t>注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88809" name="Text Box 41"/>
          <p:cNvSpPr txBox="1">
            <a:spLocks noChangeArrowheads="1"/>
          </p:cNvSpPr>
          <p:nvPr/>
        </p:nvSpPr>
        <p:spPr bwMode="auto">
          <a:xfrm>
            <a:off x="1934308" y="1875141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n-ea"/>
              </a:rPr>
              <a:t>1) </a:t>
            </a:r>
            <a:r>
              <a:rPr kumimoji="1" lang="zh-CN" altLang="en-US" sz="2400" dirty="0">
                <a:latin typeface="+mn-ea"/>
              </a:rPr>
              <a:t>定理 </a:t>
            </a:r>
            <a:r>
              <a:rPr kumimoji="1" lang="en-US" altLang="zh-CN" sz="2400" dirty="0">
                <a:latin typeface="+mn-ea"/>
              </a:rPr>
              <a:t>1 </a:t>
            </a:r>
            <a:r>
              <a:rPr kumimoji="1" lang="zh-CN" altLang="en-US" sz="2400" dirty="0">
                <a:latin typeface="+mn-ea"/>
              </a:rPr>
              <a:t>证明了连续函数的原函数是存在的</a:t>
            </a:r>
            <a:r>
              <a:rPr kumimoji="1" lang="en-US" altLang="zh-CN" sz="2400" dirty="0">
                <a:latin typeface="+mn-ea"/>
              </a:rPr>
              <a:t>.</a:t>
            </a:r>
          </a:p>
        </p:txBody>
      </p:sp>
      <p:sp>
        <p:nvSpPr>
          <p:cNvPr id="288812" name="Text Box 44"/>
          <p:cNvSpPr txBox="1">
            <a:spLocks noChangeArrowheads="1"/>
          </p:cNvSpPr>
          <p:nvPr/>
        </p:nvSpPr>
        <p:spPr bwMode="auto">
          <a:xfrm>
            <a:off x="1901687" y="2405939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n-ea"/>
              </a:rPr>
              <a:t>2) </a:t>
            </a:r>
            <a:r>
              <a:rPr kumimoji="1" lang="zh-CN" altLang="en-US" sz="2400" dirty="0">
                <a:latin typeface="+mn-ea"/>
              </a:rPr>
              <a:t>变限积分求导</a:t>
            </a:r>
            <a:r>
              <a:rPr kumimoji="1" lang="en-US" altLang="zh-CN" sz="2400" dirty="0">
                <a:latin typeface="+mn-ea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C05A-2567-4A93-B2D7-EB6261F9122A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47158" y="393787"/>
            <a:ext cx="3950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积分上限函数及其导数</a:t>
            </a:r>
          </a:p>
        </p:txBody>
      </p:sp>
      <p:sp>
        <p:nvSpPr>
          <p:cNvPr id="22" name="矩形 21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4154" y="893390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01687" y="2919421"/>
                <a:ext cx="6697859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dirty="0" smtClean="0">
                    <a:solidFill>
                      <a:prstClr val="black"/>
                    </a:solidFill>
                  </a:rPr>
                  <a:t>如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果</a:t>
                </a:r>
                <a:r>
                  <a:rPr lang="zh-CN" altLang="en-US" sz="2400" dirty="0" smtClean="0">
                    <a:solidFill>
                      <a:prstClr val="black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处连续，则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 </a:t>
                </a:r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87" y="2919421"/>
                <a:ext cx="6697859" cy="624273"/>
              </a:xfrm>
              <a:prstGeom prst="rect">
                <a:avLst/>
              </a:prstGeom>
              <a:blipFill rotWithShape="0">
                <a:blip r:embed="rId18"/>
                <a:stretch>
                  <a:fillRect l="-1456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61415" y="3619406"/>
                <a:ext cx="2267672" cy="629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415" y="3619406"/>
                <a:ext cx="2267672" cy="62927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00976" y="3713788"/>
                <a:ext cx="10905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976" y="3713788"/>
                <a:ext cx="1090555" cy="461665"/>
              </a:xfrm>
              <a:prstGeom prst="rect">
                <a:avLst/>
              </a:prstGeom>
              <a:blipFill rotWithShape="0">
                <a:blip r:embed="rId20"/>
                <a:stretch>
                  <a:fillRect t="-130263" r="-6089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61415" y="4581885"/>
                <a:ext cx="2313903" cy="647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415" y="4581885"/>
                <a:ext cx="2313903" cy="64774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29087" y="4681455"/>
                <a:ext cx="2403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87" y="4681455"/>
                <a:ext cx="2403543" cy="461665"/>
              </a:xfrm>
              <a:prstGeom prst="rect">
                <a:avLst/>
              </a:prstGeom>
              <a:blipFill rotWithShape="0">
                <a:blip r:embed="rId22"/>
                <a:stretch>
                  <a:fillRect t="-130263" r="-28680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61415" y="5493352"/>
                <a:ext cx="7092711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 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 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subSup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 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nary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subSup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 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nary>
                          </m:e>
                        </m:d>
                      </m:e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                   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eqAr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415" y="5493352"/>
                <a:ext cx="7092711" cy="10633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8" grpId="0" build="p" autoUpdateAnimBg="0"/>
      <p:bldP spid="288808" grpId="0"/>
      <p:bldP spid="288809" grpId="0" autoUpdateAnimBg="0"/>
      <p:bldP spid="288812" grpId="0" autoUpdateAnimBg="0"/>
      <p:bldP spid="6" grpId="0"/>
      <p:bldP spid="7" grpId="0"/>
      <p:bldP spid="3" grpId="0"/>
      <p:bldP spid="4" grpId="0"/>
      <p:bldP spid="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61237"/>
              </p:ext>
            </p:extLst>
          </p:nvPr>
        </p:nvGraphicFramePr>
        <p:xfrm>
          <a:off x="4311167" y="1688096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6" name="Equation" r:id="rId4" imgW="2387520" imgH="609480" progId="Equation.3">
                  <p:embed/>
                </p:oleObj>
              </mc:Choice>
              <mc:Fallback>
                <p:oleObj name="Equation" r:id="rId4" imgW="238752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167" y="1688096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2423968" y="1107558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黑体" panose="02010609060101010101" pitchFamily="49" charset="-122"/>
              </a:rPr>
              <a:t>求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2380767" y="1969083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原式</a:t>
            </a:r>
          </a:p>
        </p:txBody>
      </p:sp>
      <p:graphicFrame>
        <p:nvGraphicFramePr>
          <p:cNvPr id="269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01837"/>
              </p:ext>
            </p:extLst>
          </p:nvPr>
        </p:nvGraphicFramePr>
        <p:xfrm>
          <a:off x="3218967" y="1996071"/>
          <a:ext cx="109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7" name="Equation" r:id="rId6" imgW="1091880" imgH="609480" progId="Equation.3">
                  <p:embed/>
                </p:oleObj>
              </mc:Choice>
              <mc:Fallback>
                <p:oleObj name="Equation" r:id="rId6" imgW="109188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967" y="1996071"/>
                        <a:ext cx="1092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3" name="Line 11"/>
          <p:cNvSpPr>
            <a:spLocks noChangeShapeType="1"/>
          </p:cNvSpPr>
          <p:nvPr/>
        </p:nvSpPr>
        <p:spPr bwMode="auto">
          <a:xfrm flipH="1">
            <a:off x="4330217" y="2262771"/>
            <a:ext cx="234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269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47601"/>
              </p:ext>
            </p:extLst>
          </p:nvPr>
        </p:nvGraphicFramePr>
        <p:xfrm>
          <a:off x="5244617" y="2326271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8" name="Equation" r:id="rId8" imgW="406080" imgH="393480" progId="Equation.3">
                  <p:embed/>
                </p:oleObj>
              </mc:Choice>
              <mc:Fallback>
                <p:oleObj name="Equation" r:id="rId8" imgW="4060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617" y="2326271"/>
                        <a:ext cx="40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09962"/>
              </p:ext>
            </p:extLst>
          </p:nvPr>
        </p:nvGraphicFramePr>
        <p:xfrm>
          <a:off x="6863867" y="1767471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9" name="Equation" r:id="rId10" imgW="723600" imgH="927000" progId="Equation.3">
                  <p:embed/>
                </p:oleObj>
              </mc:Choice>
              <mc:Fallback>
                <p:oleObj name="Equation" r:id="rId10" imgW="72360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867" y="1767471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2394290" y="284186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确定常数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</a:p>
        </p:txBody>
      </p:sp>
      <p:graphicFrame>
        <p:nvGraphicFramePr>
          <p:cNvPr id="269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29015"/>
              </p:ext>
            </p:extLst>
          </p:nvPr>
        </p:nvGraphicFramePr>
        <p:xfrm>
          <a:off x="6076807" y="2623241"/>
          <a:ext cx="45021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0" name="Equation" r:id="rId12" imgW="4508280" imgH="1231560" progId="Equation.3">
                  <p:embed/>
                </p:oleObj>
              </mc:Choice>
              <mc:Fallback>
                <p:oleObj name="Equation" r:id="rId12" imgW="4508280" imgH="1231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807" y="2623241"/>
                        <a:ext cx="45021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13241"/>
              </p:ext>
            </p:extLst>
          </p:nvPr>
        </p:nvGraphicFramePr>
        <p:xfrm>
          <a:off x="2628417" y="4086475"/>
          <a:ext cx="4035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1" name="Equation" r:id="rId14" imgW="4038480" imgH="444240" progId="Equation.3">
                  <p:embed/>
                </p:oleObj>
              </mc:Choice>
              <mc:Fallback>
                <p:oleObj name="Equation" r:id="rId14" imgW="403848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417" y="4086475"/>
                        <a:ext cx="4035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09660"/>
              </p:ext>
            </p:extLst>
          </p:nvPr>
        </p:nvGraphicFramePr>
        <p:xfrm>
          <a:off x="6743216" y="4086475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2" name="Equation" r:id="rId16" imgW="863280" imgH="393480" progId="Equation.3">
                  <p:embed/>
                </p:oleObj>
              </mc:Choice>
              <mc:Fallback>
                <p:oleObj name="Equation" r:id="rId16" imgW="86328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216" y="4086475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69260"/>
              </p:ext>
            </p:extLst>
          </p:nvPr>
        </p:nvGraphicFramePr>
        <p:xfrm>
          <a:off x="7776680" y="4086476"/>
          <a:ext cx="1176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3" name="Equation" r:id="rId18" imgW="1193760" imgH="406080" progId="Equation.3">
                  <p:embed/>
                </p:oleObj>
              </mc:Choice>
              <mc:Fallback>
                <p:oleObj name="Equation" r:id="rId18" imgW="11937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680" y="4086476"/>
                        <a:ext cx="11763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2482366" y="4838950"/>
            <a:ext cx="144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原式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</a:p>
        </p:txBody>
      </p:sp>
      <p:graphicFrame>
        <p:nvGraphicFramePr>
          <p:cNvPr id="269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44253"/>
              </p:ext>
            </p:extLst>
          </p:nvPr>
        </p:nvGraphicFramePr>
        <p:xfrm>
          <a:off x="3733316" y="4634162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4" name="Equation" r:id="rId20" imgW="2095200" imgH="952200" progId="Equation.3">
                  <p:embed/>
                </p:oleObj>
              </mc:Choice>
              <mc:Fallback>
                <p:oleObj name="Equation" r:id="rId20" imgW="209520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316" y="4634162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92820"/>
              </p:ext>
            </p:extLst>
          </p:nvPr>
        </p:nvGraphicFramePr>
        <p:xfrm>
          <a:off x="5905016" y="4634162"/>
          <a:ext cx="279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5" name="Equation" r:id="rId22" imgW="2793960" imgH="876240" progId="Equation.3">
                  <p:embed/>
                </p:oleObj>
              </mc:Choice>
              <mc:Fallback>
                <p:oleObj name="Equation" r:id="rId22" imgW="2793960" imgH="876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016" y="4634162"/>
                        <a:ext cx="2794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1866416" y="5654926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≠0 ,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</a:p>
        </p:txBody>
      </p:sp>
      <p:graphicFrame>
        <p:nvGraphicFramePr>
          <p:cNvPr id="269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62169"/>
              </p:ext>
            </p:extLst>
          </p:nvPr>
        </p:nvGraphicFramePr>
        <p:xfrm>
          <a:off x="3504716" y="5764462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6" name="Equation" r:id="rId24" imgW="799920" imgH="393480" progId="Equation.3">
                  <p:embed/>
                </p:oleObj>
              </mc:Choice>
              <mc:Fallback>
                <p:oleObj name="Equation" r:id="rId24" imgW="79992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716" y="5764462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38" name="Text Box 26"/>
          <p:cNvSpPr txBox="1">
            <a:spLocks noChangeArrowheads="1"/>
          </p:cNvSpPr>
          <p:nvPr/>
        </p:nvSpPr>
        <p:spPr bwMode="auto">
          <a:xfrm>
            <a:off x="4381016" y="563905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又由</a:t>
            </a:r>
          </a:p>
        </p:txBody>
      </p:sp>
      <p:grpSp>
        <p:nvGrpSpPr>
          <p:cNvPr id="269339" name="Group 27"/>
          <p:cNvGrpSpPr>
            <a:grpSpLocks/>
          </p:cNvGrpSpPr>
          <p:nvPr/>
        </p:nvGrpSpPr>
        <p:grpSpPr bwMode="auto">
          <a:xfrm>
            <a:off x="5244617" y="5675562"/>
            <a:ext cx="2295525" cy="558800"/>
            <a:chOff x="2464" y="3632"/>
            <a:chExt cx="1446" cy="352"/>
          </a:xfrm>
        </p:grpSpPr>
        <p:graphicFrame>
          <p:nvGraphicFramePr>
            <p:cNvPr id="269340" name="Object 28"/>
            <p:cNvGraphicFramePr>
              <a:graphicFrameLocks noChangeAspect="1"/>
            </p:cNvGraphicFramePr>
            <p:nvPr/>
          </p:nvGraphicFramePr>
          <p:xfrm>
            <a:off x="2464" y="3632"/>
            <a:ext cx="13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07" name="Equation" r:id="rId26" imgW="2070000" imgH="558720" progId="Equation.3">
                    <p:embed/>
                  </p:oleObj>
                </mc:Choice>
                <mc:Fallback>
                  <p:oleObj name="Equation" r:id="rId26" imgW="2070000" imgH="5587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3632"/>
                          <a:ext cx="13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3142" y="3657"/>
              <a:ext cx="7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～</a:t>
              </a:r>
            </a:p>
          </p:txBody>
        </p:sp>
      </p:grpSp>
      <p:sp>
        <p:nvSpPr>
          <p:cNvPr id="269342" name="Text Box 30"/>
          <p:cNvSpPr txBox="1">
            <a:spLocks noChangeArrowheads="1"/>
          </p:cNvSpPr>
          <p:nvPr/>
        </p:nvSpPr>
        <p:spPr bwMode="auto">
          <a:xfrm>
            <a:off x="7276616" y="5715250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2693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35458"/>
              </p:ext>
            </p:extLst>
          </p:nvPr>
        </p:nvGraphicFramePr>
        <p:xfrm>
          <a:off x="8038616" y="5708900"/>
          <a:ext cx="8064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8" name="Equation" r:id="rId28" imgW="812520" imgH="507960" progId="Equation.3">
                  <p:embed/>
                </p:oleObj>
              </mc:Choice>
              <mc:Fallback>
                <p:oleObj name="Equation" r:id="rId28" imgW="81252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616" y="5708900"/>
                        <a:ext cx="8064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980-E724-457F-AFAF-EE1B79722A5C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847158" y="393787"/>
            <a:ext cx="3950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积分上限函数及其导数</a:t>
            </a:r>
          </a:p>
        </p:txBody>
      </p:sp>
      <p:sp>
        <p:nvSpPr>
          <p:cNvPr id="34" name="矩形 33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4710" y="1193585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47532" y="761483"/>
                <a:ext cx="2433936" cy="102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32" y="761483"/>
                <a:ext cx="2433936" cy="102098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1194710" y="2881399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94710" y="195933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194710" y="4069310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1" grpId="0" autoUpdateAnimBg="0"/>
      <p:bldP spid="269327" grpId="0"/>
      <p:bldP spid="269333" grpId="0"/>
      <p:bldP spid="269336" grpId="0"/>
      <p:bldP spid="269338" grpId="0"/>
      <p:bldP spid="269342" grpId="0"/>
      <p:bldP spid="38" grpId="0" animBg="1"/>
      <p:bldP spid="39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62" name="Group 2"/>
          <p:cNvGrpSpPr>
            <a:grpSpLocks/>
          </p:cNvGrpSpPr>
          <p:nvPr/>
        </p:nvGrpSpPr>
        <p:grpSpPr bwMode="auto">
          <a:xfrm>
            <a:off x="2277575" y="672235"/>
            <a:ext cx="8686800" cy="1965325"/>
            <a:chOff x="327" y="-74"/>
            <a:chExt cx="5472" cy="1238"/>
          </a:xfrm>
        </p:grpSpPr>
        <p:sp>
          <p:nvSpPr>
            <p:cNvPr id="271363" name="Text Box 3"/>
            <p:cNvSpPr txBox="1">
              <a:spLocks noChangeArrowheads="1"/>
            </p:cNvSpPr>
            <p:nvPr/>
          </p:nvSpPr>
          <p:spPr bwMode="auto">
            <a:xfrm>
              <a:off x="327" y="130"/>
              <a:ext cx="54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设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[0,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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内连续且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)&gt;0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证明函数 </a:t>
              </a:r>
            </a:p>
          </p:txBody>
        </p:sp>
        <p:pic>
          <p:nvPicPr>
            <p:cNvPr id="2713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" y="-74"/>
              <a:ext cx="1356" cy="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1365" name="Text Box 5"/>
            <p:cNvSpPr txBox="1">
              <a:spLocks noChangeArrowheads="1"/>
            </p:cNvSpPr>
            <p:nvPr/>
          </p:nvSpPr>
          <p:spPr bwMode="auto">
            <a:xfrm>
              <a:off x="368" y="885"/>
              <a:ext cx="241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(0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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内为单调增加函数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</p:grp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2397426" y="2841928"/>
            <a:ext cx="849592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  </a:t>
            </a:r>
          </a:p>
        </p:txBody>
      </p:sp>
      <p:pic>
        <p:nvPicPr>
          <p:cNvPr id="2713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62637" b="6796"/>
          <a:stretch>
            <a:fillRect/>
          </a:stretch>
        </p:blipFill>
        <p:spPr bwMode="auto">
          <a:xfrm>
            <a:off x="2634761" y="3237635"/>
            <a:ext cx="480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13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3" t="10356" r="39717" b="6796"/>
          <a:stretch>
            <a:fillRect/>
          </a:stretch>
        </p:blipFill>
        <p:spPr bwMode="auto">
          <a:xfrm>
            <a:off x="7486956" y="3264631"/>
            <a:ext cx="29448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2397426" y="4667561"/>
            <a:ext cx="868680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按假设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当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)&gt;0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)&gt;0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所以    </a:t>
            </a:r>
          </a:p>
        </p:txBody>
      </p:sp>
      <p:pic>
        <p:nvPicPr>
          <p:cNvPr id="27137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0" r="85788" b="14702"/>
          <a:stretch>
            <a:fillRect/>
          </a:stretch>
        </p:blipFill>
        <p:spPr bwMode="auto">
          <a:xfrm>
            <a:off x="4531026" y="5200961"/>
            <a:ext cx="1828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3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2" t="14540" r="65652" b="14702"/>
          <a:stretch>
            <a:fillRect/>
          </a:stretch>
        </p:blipFill>
        <p:spPr bwMode="auto">
          <a:xfrm>
            <a:off x="6359826" y="5200961"/>
            <a:ext cx="2590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2397426" y="5886761"/>
            <a:ext cx="868680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从而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)&gt;0(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&gt;0)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因此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(0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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内为单调增加函数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ED4-54E2-4543-B5A1-8A0954897A79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47158" y="393787"/>
            <a:ext cx="3950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积分上限函数及其导数</a:t>
            </a:r>
          </a:p>
        </p:txBody>
      </p:sp>
      <p:sp>
        <p:nvSpPr>
          <p:cNvPr id="16" name="矩形 15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3271" y="996085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213271" y="2802966"/>
            <a:ext cx="932052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证明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1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7" grpId="0" build="p" autoUpdateAnimBg="0"/>
      <p:bldP spid="271370" grpId="0" build="p" autoUpdateAnimBg="0"/>
      <p:bldP spid="271373" grpId="0" build="p" autoUpdateAnimBg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006600" y="934777"/>
            <a:ext cx="7446963" cy="1055688"/>
            <a:chOff x="144" y="885"/>
            <a:chExt cx="4691" cy="665"/>
          </a:xfrm>
        </p:grpSpPr>
        <p:sp>
          <p:nvSpPr>
            <p:cNvPr id="273411" name="Text Box 3"/>
            <p:cNvSpPr txBox="1">
              <a:spLocks noChangeArrowheads="1"/>
            </p:cNvSpPr>
            <p:nvPr/>
          </p:nvSpPr>
          <p:spPr bwMode="auto">
            <a:xfrm>
              <a:off x="144" y="885"/>
              <a:ext cx="469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是连续函数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在区间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[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]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上的一个原函数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则 </a:t>
              </a:r>
            </a:p>
          </p:txBody>
        </p:sp>
        <p:pic>
          <p:nvPicPr>
            <p:cNvPr id="2734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9" r="75127" b="14839"/>
            <a:stretch>
              <a:fillRect/>
            </a:stretch>
          </p:blipFill>
          <p:spPr bwMode="auto">
            <a:xfrm>
              <a:off x="1672" y="1114"/>
              <a:ext cx="20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944153" y="2114551"/>
            <a:ext cx="836777" cy="46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76400" y="2825751"/>
            <a:ext cx="6604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6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2338389" y="2825750"/>
            <a:ext cx="65" cy="31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endParaRPr lang="zh-CN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3000375" y="2825751"/>
            <a:ext cx="165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6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8985250" y="2801938"/>
            <a:ext cx="825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734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91311"/>
              </p:ext>
            </p:extLst>
          </p:nvPr>
        </p:nvGraphicFramePr>
        <p:xfrm>
          <a:off x="1897062" y="2680019"/>
          <a:ext cx="7356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2" name="文档" r:id="rId5" imgW="7531560" imgH="1055520" progId="Word.Document.8">
                  <p:embed/>
                </p:oleObj>
              </mc:Choice>
              <mc:Fallback>
                <p:oleObj name="文档" r:id="rId5" imgW="7531560" imgH="105552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2" y="2680019"/>
                        <a:ext cx="73564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73742"/>
              </p:ext>
            </p:extLst>
          </p:nvPr>
        </p:nvGraphicFramePr>
        <p:xfrm>
          <a:off x="2212975" y="2181225"/>
          <a:ext cx="58769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3" name="文档" r:id="rId7" imgW="5878080" imgH="447840" progId="Word.Document.8">
                  <p:embed/>
                </p:oleObj>
              </mc:Choice>
              <mc:Fallback>
                <p:oleObj name="文档" r:id="rId7" imgW="5878080" imgH="447840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181225"/>
                        <a:ext cx="58769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44551"/>
              </p:ext>
            </p:extLst>
          </p:nvPr>
        </p:nvGraphicFramePr>
        <p:xfrm>
          <a:off x="2234767" y="3379063"/>
          <a:ext cx="2819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4" name="公式" r:id="rId9" imgW="2819160" imgH="393480" progId="Equation.3">
                  <p:embed/>
                </p:oleObj>
              </mc:Choice>
              <mc:Fallback>
                <p:oleObj name="公式" r:id="rId9" imgW="281916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767" y="3379063"/>
                        <a:ext cx="2819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17338"/>
              </p:ext>
            </p:extLst>
          </p:nvPr>
        </p:nvGraphicFramePr>
        <p:xfrm>
          <a:off x="5320434" y="3372712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5" name="公式" r:id="rId11" imgW="1384200" imgH="406080" progId="Equation.3">
                  <p:embed/>
                </p:oleObj>
              </mc:Choice>
              <mc:Fallback>
                <p:oleObj name="公式" r:id="rId11" imgW="138420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434" y="3372712"/>
                        <a:ext cx="1384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37" name="Text Box 29"/>
          <p:cNvSpPr txBox="1">
            <a:spLocks noChangeArrowheads="1"/>
          </p:cNvSpPr>
          <p:nvPr/>
        </p:nvSpPr>
        <p:spPr bwMode="auto">
          <a:xfrm>
            <a:off x="1780931" y="37332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73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471629"/>
              </p:ext>
            </p:extLst>
          </p:nvPr>
        </p:nvGraphicFramePr>
        <p:xfrm>
          <a:off x="2466732" y="3885675"/>
          <a:ext cx="8620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6" name="公式" r:id="rId13" imgW="863280" imgH="253800" progId="Equation.3">
                  <p:embed/>
                </p:oleObj>
              </mc:Choice>
              <mc:Fallback>
                <p:oleObj name="公式" r:id="rId13" imgW="86328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732" y="3885675"/>
                        <a:ext cx="8620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346015"/>
              </p:ext>
            </p:extLst>
          </p:nvPr>
        </p:nvGraphicFramePr>
        <p:xfrm>
          <a:off x="3609731" y="3861862"/>
          <a:ext cx="3429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7" name="公式" r:id="rId15" imgW="3429000" imgH="406080" progId="Equation.3">
                  <p:embed/>
                </p:oleObj>
              </mc:Choice>
              <mc:Fallback>
                <p:oleObj name="公式" r:id="rId15" imgW="342900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731" y="3861862"/>
                        <a:ext cx="3429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11979"/>
              </p:ext>
            </p:extLst>
          </p:nvPr>
        </p:nvGraphicFramePr>
        <p:xfrm>
          <a:off x="2161931" y="4242137"/>
          <a:ext cx="345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8" name="公式" r:id="rId17" imgW="3454200" imgH="660240" progId="Equation.3">
                  <p:embed/>
                </p:oleObj>
              </mc:Choice>
              <mc:Fallback>
                <p:oleObj name="公式" r:id="rId17" imgW="3454200" imgH="660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931" y="4242137"/>
                        <a:ext cx="345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26388"/>
              </p:ext>
            </p:extLst>
          </p:nvPr>
        </p:nvGraphicFramePr>
        <p:xfrm>
          <a:off x="5778500" y="4394538"/>
          <a:ext cx="2311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89" name="公式" r:id="rId19" imgW="2311200" imgH="406080" progId="Equation.3">
                  <p:embed/>
                </p:oleObj>
              </mc:Choice>
              <mc:Fallback>
                <p:oleObj name="公式" r:id="rId19" imgW="231120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394538"/>
                        <a:ext cx="2311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EA90-341A-4897-AE41-9422C1B68F9E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47158" y="393787"/>
            <a:ext cx="3766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、牛顿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4154" y="893390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endParaRPr lang="zh-CN" altLang="en-US" sz="1600" dirty="0"/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9057"/>
              </p:ext>
            </p:extLst>
          </p:nvPr>
        </p:nvGraphicFramePr>
        <p:xfrm>
          <a:off x="6180504" y="4849908"/>
          <a:ext cx="424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0" name="公式" r:id="rId21" imgW="4241520" imgH="685800" progId="Equation.3">
                  <p:embed/>
                </p:oleObj>
              </mc:Choice>
              <mc:Fallback>
                <p:oleObj name="公式" r:id="rId21" imgW="42415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504" y="4849908"/>
                        <a:ext cx="424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96861"/>
              </p:ext>
            </p:extLst>
          </p:nvPr>
        </p:nvGraphicFramePr>
        <p:xfrm>
          <a:off x="2122487" y="4893640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1" name="公式" r:id="rId23" imgW="3733560" imgH="685800" progId="Equation.3">
                  <p:embed/>
                </p:oleObj>
              </mc:Choice>
              <mc:Fallback>
                <p:oleObj name="公式" r:id="rId23" imgW="37335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7" y="4893640"/>
                        <a:ext cx="373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707296" y="566405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70131"/>
              </p:ext>
            </p:extLst>
          </p:nvPr>
        </p:nvGraphicFramePr>
        <p:xfrm>
          <a:off x="2153383" y="5741841"/>
          <a:ext cx="142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2" name="公式" r:id="rId25" imgW="1422360" imgH="406080" progId="Equation.3">
                  <p:embed/>
                </p:oleObj>
              </mc:Choice>
              <mc:Fallback>
                <p:oleObj name="公式" r:id="rId25" imgW="1422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383" y="5741841"/>
                        <a:ext cx="1422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02876"/>
              </p:ext>
            </p:extLst>
          </p:nvPr>
        </p:nvGraphicFramePr>
        <p:xfrm>
          <a:off x="3477358" y="5586265"/>
          <a:ext cx="407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3" name="公式" r:id="rId27" imgW="4076640" imgH="685800" progId="Equation.3">
                  <p:embed/>
                </p:oleObj>
              </mc:Choice>
              <mc:Fallback>
                <p:oleObj name="公式" r:id="rId27" imgW="4076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358" y="5586265"/>
                        <a:ext cx="4076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54254"/>
              </p:ext>
            </p:extLst>
          </p:nvPr>
        </p:nvGraphicFramePr>
        <p:xfrm>
          <a:off x="5856287" y="6167792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4" name="公式" r:id="rId29" imgW="3771720" imgH="660240" progId="Equation.3">
                  <p:embed/>
                </p:oleObj>
              </mc:Choice>
              <mc:Fallback>
                <p:oleObj name="公式" r:id="rId29" imgW="37717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7" y="6167792"/>
                        <a:ext cx="3771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177134"/>
              </p:ext>
            </p:extLst>
          </p:nvPr>
        </p:nvGraphicFramePr>
        <p:xfrm>
          <a:off x="9742487" y="6218593"/>
          <a:ext cx="1511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5" name="公式" r:id="rId31" imgW="1511280" imgH="545760" progId="Equation.3">
                  <p:embed/>
                </p:oleObj>
              </mc:Choice>
              <mc:Fallback>
                <p:oleObj name="公式" r:id="rId31" imgW="15112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487" y="6218593"/>
                        <a:ext cx="1511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/>
      <p:bldP spid="273437" grpId="0"/>
      <p:bldP spid="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04132" y="1326875"/>
            <a:ext cx="3024188" cy="2808289"/>
            <a:chOff x="4314825" y="4049711"/>
            <a:chExt cx="3024188" cy="2808289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4314825" y="5489574"/>
              <a:ext cx="3024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 flipV="1">
              <a:off x="5899150" y="4049711"/>
              <a:ext cx="0" cy="280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4920" name="Freeform 8"/>
            <p:cNvSpPr>
              <a:spLocks/>
            </p:cNvSpPr>
            <p:nvPr/>
          </p:nvSpPr>
          <p:spPr bwMode="auto">
            <a:xfrm>
              <a:off x="4459288" y="5634037"/>
              <a:ext cx="1295400" cy="1223963"/>
            </a:xfrm>
            <a:custGeom>
              <a:avLst/>
              <a:gdLst>
                <a:gd name="T0" fmla="*/ 0 w 816"/>
                <a:gd name="T1" fmla="*/ 0 h 771"/>
                <a:gd name="T2" fmla="*/ 544 w 816"/>
                <a:gd name="T3" fmla="*/ 181 h 771"/>
                <a:gd name="T4" fmla="*/ 816 w 816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771">
                  <a:moveTo>
                    <a:pt x="0" y="0"/>
                  </a:moveTo>
                  <a:cubicBezTo>
                    <a:pt x="204" y="26"/>
                    <a:pt x="408" y="52"/>
                    <a:pt x="544" y="181"/>
                  </a:cubicBezTo>
                  <a:cubicBezTo>
                    <a:pt x="680" y="310"/>
                    <a:pt x="748" y="540"/>
                    <a:pt x="816" y="7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4921" name="Freeform 9"/>
            <p:cNvSpPr>
              <a:spLocks/>
            </p:cNvSpPr>
            <p:nvPr/>
          </p:nvSpPr>
          <p:spPr bwMode="auto">
            <a:xfrm>
              <a:off x="6043614" y="4194174"/>
              <a:ext cx="1152525" cy="1079500"/>
            </a:xfrm>
            <a:custGeom>
              <a:avLst/>
              <a:gdLst>
                <a:gd name="T0" fmla="*/ 0 w 726"/>
                <a:gd name="T1" fmla="*/ 0 h 680"/>
                <a:gd name="T2" fmla="*/ 181 w 726"/>
                <a:gd name="T3" fmla="*/ 408 h 680"/>
                <a:gd name="T4" fmla="*/ 726 w 726"/>
                <a:gd name="T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680">
                  <a:moveTo>
                    <a:pt x="0" y="0"/>
                  </a:moveTo>
                  <a:cubicBezTo>
                    <a:pt x="30" y="147"/>
                    <a:pt x="60" y="295"/>
                    <a:pt x="181" y="408"/>
                  </a:cubicBezTo>
                  <a:cubicBezTo>
                    <a:pt x="302" y="521"/>
                    <a:pt x="514" y="600"/>
                    <a:pt x="726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4922" name="Line 10"/>
            <p:cNvSpPr>
              <a:spLocks noChangeShapeType="1"/>
            </p:cNvSpPr>
            <p:nvPr/>
          </p:nvSpPr>
          <p:spPr bwMode="auto">
            <a:xfrm flipV="1">
              <a:off x="6403975" y="4913312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4891088" y="548957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5395913" y="5489575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49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886799"/>
                </p:ext>
              </p:extLst>
            </p:nvPr>
          </p:nvGraphicFramePr>
          <p:xfrm>
            <a:off x="6330950" y="5562599"/>
            <a:ext cx="22860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23" name="Equation" r:id="rId3" imgW="88560" imgH="164880" progId="Equation.3">
                    <p:embed/>
                  </p:oleObj>
                </mc:Choice>
                <mc:Fallback>
                  <p:oleObj name="Equation" r:id="rId3" imgW="8856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0950" y="5562599"/>
                          <a:ext cx="228600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3322604"/>
                </p:ext>
              </p:extLst>
            </p:nvPr>
          </p:nvGraphicFramePr>
          <p:xfrm>
            <a:off x="5178425" y="4994274"/>
            <a:ext cx="522288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24" name="Equation" r:id="rId5" imgW="203040" imgH="164880" progId="Equation.3">
                    <p:embed/>
                  </p:oleObj>
                </mc:Choice>
                <mc:Fallback>
                  <p:oleObj name="Equation" r:id="rId5" imgW="20304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425" y="4994274"/>
                          <a:ext cx="522288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9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039178"/>
                </p:ext>
              </p:extLst>
            </p:nvPr>
          </p:nvGraphicFramePr>
          <p:xfrm>
            <a:off x="4459289" y="4986337"/>
            <a:ext cx="58737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25" name="Equation" r:id="rId7" imgW="228600" imgH="164880" progId="Equation.3">
                    <p:embed/>
                  </p:oleObj>
                </mc:Choice>
                <mc:Fallback>
                  <p:oleObj name="Equation" r:id="rId7" imgW="22860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289" y="4986337"/>
                          <a:ext cx="58737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2113084" y="115911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求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94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4327"/>
              </p:ext>
            </p:extLst>
          </p:nvPr>
        </p:nvGraphicFramePr>
        <p:xfrm>
          <a:off x="2289033" y="1724073"/>
          <a:ext cx="5867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26" name="文档" r:id="rId9" imgW="5716440" imgH="990720" progId="Word.Document.8">
                  <p:embed/>
                </p:oleObj>
              </mc:Choice>
              <mc:Fallback>
                <p:oleObj name="文档" r:id="rId9" imgW="5716440" imgH="99072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033" y="1724073"/>
                        <a:ext cx="5867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72603"/>
              </p:ext>
            </p:extLst>
          </p:nvPr>
        </p:nvGraphicFramePr>
        <p:xfrm>
          <a:off x="2264783" y="3051268"/>
          <a:ext cx="118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27" name="公式" r:id="rId11" imgW="1180800" imgH="888840" progId="Equation.3">
                  <p:embed/>
                </p:oleObj>
              </mc:Choice>
              <mc:Fallback>
                <p:oleObj name="公式" r:id="rId11" imgW="1180800" imgH="888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783" y="3051268"/>
                        <a:ext cx="118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88203"/>
              </p:ext>
            </p:extLst>
          </p:nvPr>
        </p:nvGraphicFramePr>
        <p:xfrm>
          <a:off x="3560183" y="3279869"/>
          <a:ext cx="1714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28" name="公式" r:id="rId13" imgW="1714320" imgH="545760" progId="Equation.3">
                  <p:embed/>
                </p:oleObj>
              </mc:Choice>
              <mc:Fallback>
                <p:oleObj name="公式" r:id="rId13" imgW="1714320" imgH="545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183" y="3279869"/>
                        <a:ext cx="1714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10278"/>
              </p:ext>
            </p:extLst>
          </p:nvPr>
        </p:nvGraphicFramePr>
        <p:xfrm>
          <a:off x="5281033" y="3425918"/>
          <a:ext cx="304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29" name="公式" r:id="rId15" imgW="3047760" imgH="330120" progId="Equation.3">
                  <p:embed/>
                </p:oleObj>
              </mc:Choice>
              <mc:Fallback>
                <p:oleObj name="公式" r:id="rId15" imgW="3047760" imgH="330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033" y="3425918"/>
                        <a:ext cx="3048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96EF-3D79-4BA0-8CD3-0F40DBE36AF2}" type="datetime11">
              <a:rPr lang="zh-CN" altLang="en-US" smtClean="0"/>
              <a:t>12:57:32</a:t>
            </a:fld>
            <a:endParaRPr lang="en-US" altLang="zh-CN"/>
          </a:p>
        </p:txBody>
      </p:sp>
      <p:graphicFrame>
        <p:nvGraphicFramePr>
          <p:cNvPr id="294935" name="Object 2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13278286"/>
              </p:ext>
            </p:extLst>
          </p:nvPr>
        </p:nvGraphicFramePr>
        <p:xfrm>
          <a:off x="3047878" y="974174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30" name="公式" r:id="rId17" imgW="1269720" imgH="888840" progId="Equation.3">
                  <p:embed/>
                </p:oleObj>
              </mc:Choice>
              <mc:Fallback>
                <p:oleObj name="公式" r:id="rId17" imgW="1269720" imgH="8888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878" y="974174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47158" y="393787"/>
            <a:ext cx="3766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、牛顿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4710" y="1193585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194710" y="1959337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9033" y="4552054"/>
                <a:ext cx="3685176" cy="919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zh-CN" altLang="en-US" sz="2400" i="0">
                        <a:latin typeface="Cambria Math" panose="02040503050406030204" pitchFamily="18" charset="0"/>
                      </a:rPr>
                      <m:t>ln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33" y="4552054"/>
                <a:ext cx="3685176" cy="91967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2547266" y="4736204"/>
            <a:ext cx="3426943" cy="513580"/>
            <a:chOff x="7253409" y="5570698"/>
            <a:chExt cx="2675467" cy="51358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53409" y="5570698"/>
              <a:ext cx="2675467" cy="51357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7253409" y="5570698"/>
              <a:ext cx="2675467" cy="51358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auto">
          <a:xfrm>
            <a:off x="8487876" y="5133472"/>
            <a:ext cx="2490787" cy="860425"/>
          </a:xfrm>
          <a:custGeom>
            <a:avLst/>
            <a:gdLst>
              <a:gd name="T0" fmla="*/ 0 w 2178"/>
              <a:gd name="T1" fmla="*/ 720 h 756"/>
              <a:gd name="T2" fmla="*/ 66 w 2178"/>
              <a:gd name="T3" fmla="*/ 648 h 756"/>
              <a:gd name="T4" fmla="*/ 138 w 2178"/>
              <a:gd name="T5" fmla="*/ 576 h 756"/>
              <a:gd name="T6" fmla="*/ 204 w 2178"/>
              <a:gd name="T7" fmla="*/ 510 h 756"/>
              <a:gd name="T8" fmla="*/ 270 w 2178"/>
              <a:gd name="T9" fmla="*/ 438 h 756"/>
              <a:gd name="T10" fmla="*/ 342 w 2178"/>
              <a:gd name="T11" fmla="*/ 372 h 756"/>
              <a:gd name="T12" fmla="*/ 408 w 2178"/>
              <a:gd name="T13" fmla="*/ 312 h 756"/>
              <a:gd name="T14" fmla="*/ 474 w 2178"/>
              <a:gd name="T15" fmla="*/ 258 h 756"/>
              <a:gd name="T16" fmla="*/ 546 w 2178"/>
              <a:gd name="T17" fmla="*/ 204 h 756"/>
              <a:gd name="T18" fmla="*/ 612 w 2178"/>
              <a:gd name="T19" fmla="*/ 156 h 756"/>
              <a:gd name="T20" fmla="*/ 678 w 2178"/>
              <a:gd name="T21" fmla="*/ 114 h 756"/>
              <a:gd name="T22" fmla="*/ 750 w 2178"/>
              <a:gd name="T23" fmla="*/ 78 h 756"/>
              <a:gd name="T24" fmla="*/ 816 w 2178"/>
              <a:gd name="T25" fmla="*/ 48 h 756"/>
              <a:gd name="T26" fmla="*/ 882 w 2178"/>
              <a:gd name="T27" fmla="*/ 24 h 756"/>
              <a:gd name="T28" fmla="*/ 954 w 2178"/>
              <a:gd name="T29" fmla="*/ 12 h 756"/>
              <a:gd name="T30" fmla="*/ 1020 w 2178"/>
              <a:gd name="T31" fmla="*/ 0 h 756"/>
              <a:gd name="T32" fmla="*/ 1092 w 2178"/>
              <a:gd name="T33" fmla="*/ 0 h 756"/>
              <a:gd name="T34" fmla="*/ 1158 w 2178"/>
              <a:gd name="T35" fmla="*/ 6 h 756"/>
              <a:gd name="T36" fmla="*/ 1224 w 2178"/>
              <a:gd name="T37" fmla="*/ 18 h 756"/>
              <a:gd name="T38" fmla="*/ 1296 w 2178"/>
              <a:gd name="T39" fmla="*/ 36 h 756"/>
              <a:gd name="T40" fmla="*/ 1362 w 2178"/>
              <a:gd name="T41" fmla="*/ 66 h 756"/>
              <a:gd name="T42" fmla="*/ 1428 w 2178"/>
              <a:gd name="T43" fmla="*/ 96 h 756"/>
              <a:gd name="T44" fmla="*/ 1500 w 2178"/>
              <a:gd name="T45" fmla="*/ 138 h 756"/>
              <a:gd name="T46" fmla="*/ 1566 w 2178"/>
              <a:gd name="T47" fmla="*/ 186 h 756"/>
              <a:gd name="T48" fmla="*/ 1632 w 2178"/>
              <a:gd name="T49" fmla="*/ 234 h 756"/>
              <a:gd name="T50" fmla="*/ 1704 w 2178"/>
              <a:gd name="T51" fmla="*/ 288 h 756"/>
              <a:gd name="T52" fmla="*/ 1770 w 2178"/>
              <a:gd name="T53" fmla="*/ 348 h 756"/>
              <a:gd name="T54" fmla="*/ 1836 w 2178"/>
              <a:gd name="T55" fmla="*/ 414 h 756"/>
              <a:gd name="T56" fmla="*/ 1908 w 2178"/>
              <a:gd name="T57" fmla="*/ 480 h 756"/>
              <a:gd name="T58" fmla="*/ 1974 w 2178"/>
              <a:gd name="T59" fmla="*/ 546 h 756"/>
              <a:gd name="T60" fmla="*/ 2040 w 2178"/>
              <a:gd name="T61" fmla="*/ 618 h 756"/>
              <a:gd name="T62" fmla="*/ 2112 w 2178"/>
              <a:gd name="T63" fmla="*/ 690 h 756"/>
              <a:gd name="T64" fmla="*/ 2178 w 2178"/>
              <a:gd name="T6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78" h="756">
                <a:moveTo>
                  <a:pt x="0" y="720"/>
                </a:moveTo>
                <a:lnTo>
                  <a:pt x="66" y="648"/>
                </a:lnTo>
                <a:lnTo>
                  <a:pt x="138" y="576"/>
                </a:lnTo>
                <a:lnTo>
                  <a:pt x="204" y="510"/>
                </a:lnTo>
                <a:lnTo>
                  <a:pt x="270" y="438"/>
                </a:lnTo>
                <a:lnTo>
                  <a:pt x="342" y="372"/>
                </a:lnTo>
                <a:lnTo>
                  <a:pt x="408" y="312"/>
                </a:lnTo>
                <a:lnTo>
                  <a:pt x="474" y="258"/>
                </a:lnTo>
                <a:lnTo>
                  <a:pt x="546" y="204"/>
                </a:lnTo>
                <a:lnTo>
                  <a:pt x="612" y="156"/>
                </a:lnTo>
                <a:lnTo>
                  <a:pt x="678" y="114"/>
                </a:lnTo>
                <a:lnTo>
                  <a:pt x="750" y="78"/>
                </a:lnTo>
                <a:lnTo>
                  <a:pt x="816" y="48"/>
                </a:lnTo>
                <a:lnTo>
                  <a:pt x="882" y="24"/>
                </a:lnTo>
                <a:lnTo>
                  <a:pt x="954" y="12"/>
                </a:lnTo>
                <a:lnTo>
                  <a:pt x="1020" y="0"/>
                </a:lnTo>
                <a:lnTo>
                  <a:pt x="1092" y="0"/>
                </a:lnTo>
                <a:lnTo>
                  <a:pt x="1158" y="6"/>
                </a:lnTo>
                <a:lnTo>
                  <a:pt x="1224" y="18"/>
                </a:lnTo>
                <a:lnTo>
                  <a:pt x="1296" y="36"/>
                </a:lnTo>
                <a:lnTo>
                  <a:pt x="1362" y="66"/>
                </a:lnTo>
                <a:lnTo>
                  <a:pt x="1428" y="96"/>
                </a:lnTo>
                <a:lnTo>
                  <a:pt x="1500" y="138"/>
                </a:lnTo>
                <a:lnTo>
                  <a:pt x="1566" y="186"/>
                </a:lnTo>
                <a:lnTo>
                  <a:pt x="1632" y="234"/>
                </a:lnTo>
                <a:lnTo>
                  <a:pt x="1704" y="288"/>
                </a:lnTo>
                <a:lnTo>
                  <a:pt x="1770" y="348"/>
                </a:lnTo>
                <a:lnTo>
                  <a:pt x="1836" y="414"/>
                </a:lnTo>
                <a:lnTo>
                  <a:pt x="1908" y="480"/>
                </a:lnTo>
                <a:lnTo>
                  <a:pt x="1974" y="546"/>
                </a:lnTo>
                <a:lnTo>
                  <a:pt x="2040" y="618"/>
                </a:lnTo>
                <a:lnTo>
                  <a:pt x="2112" y="690"/>
                </a:lnTo>
                <a:lnTo>
                  <a:pt x="2178" y="756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09800" y="1090402"/>
            <a:ext cx="198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计算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88222"/>
              </p:ext>
            </p:extLst>
          </p:nvPr>
        </p:nvGraphicFramePr>
        <p:xfrm>
          <a:off x="3297115" y="921040"/>
          <a:ext cx="156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66" name="Equation" r:id="rId3" imgW="1562040" imgH="876240" progId="Equation.3">
                  <p:embed/>
                </p:oleObj>
              </mc:Choice>
              <mc:Fallback>
                <p:oleObj name="Equation" r:id="rId3" imgW="156204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115" y="921040"/>
                        <a:ext cx="1562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17744"/>
              </p:ext>
            </p:extLst>
          </p:nvPr>
        </p:nvGraphicFramePr>
        <p:xfrm>
          <a:off x="2355850" y="1941801"/>
          <a:ext cx="297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67" name="Equation" r:id="rId5" imgW="2971800" imgH="876240" progId="Equation.3">
                  <p:embed/>
                </p:oleObj>
              </mc:Choice>
              <mc:Fallback>
                <p:oleObj name="Equation" r:id="rId5" imgW="2971800" imgH="876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941801"/>
                        <a:ext cx="2971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5334000" y="194453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5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133046"/>
              </p:ext>
            </p:extLst>
          </p:nvPr>
        </p:nvGraphicFramePr>
        <p:xfrm>
          <a:off x="5410200" y="1868333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68" name="Equation" r:id="rId7" imgW="457200" imgH="927000" progId="Equation.3">
                  <p:embed/>
                </p:oleObj>
              </mc:Choice>
              <mc:Fallback>
                <p:oleObj name="Equation" r:id="rId7" imgW="45720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68333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08914"/>
              </p:ext>
            </p:extLst>
          </p:nvPr>
        </p:nvGraphicFramePr>
        <p:xfrm>
          <a:off x="5943600" y="2155671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69" name="公式" r:id="rId9" imgW="3504960" imgH="457200" progId="Equation.3">
                  <p:embed/>
                </p:oleObj>
              </mc:Choice>
              <mc:Fallback>
                <p:oleObj name="公式" r:id="rId9" imgW="35049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55671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18251"/>
              </p:ext>
            </p:extLst>
          </p:nvPr>
        </p:nvGraphicFramePr>
        <p:xfrm>
          <a:off x="4343400" y="2802227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0" name="Equation" r:id="rId11" imgW="571320" imgH="850680" progId="Equation.3">
                  <p:embed/>
                </p:oleObj>
              </mc:Choice>
              <mc:Fallback>
                <p:oleObj name="Equation" r:id="rId11" imgW="57132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02227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00344"/>
              </p:ext>
            </p:extLst>
          </p:nvPr>
        </p:nvGraphicFramePr>
        <p:xfrm>
          <a:off x="6096000" y="2802227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1" name="Equation" r:id="rId13" imgW="939600" imgH="850680" progId="Equation.3">
                  <p:embed/>
                </p:oleObj>
              </mc:Choice>
              <mc:Fallback>
                <p:oleObj name="Equation" r:id="rId13" imgW="93960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02227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209800" y="3695252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正弦曲线</a:t>
            </a:r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53067"/>
              </p:ext>
            </p:extLst>
          </p:nvPr>
        </p:nvGraphicFramePr>
        <p:xfrm>
          <a:off x="4540250" y="3737263"/>
          <a:ext cx="499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2" name="Equation" r:id="rId15" imgW="4991040" imgH="457200" progId="Equation.3">
                  <p:embed/>
                </p:oleObj>
              </mc:Choice>
              <mc:Fallback>
                <p:oleObj name="Equation" r:id="rId15" imgW="49910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737263"/>
                        <a:ext cx="499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9448800" y="3668246"/>
            <a:ext cx="149017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的面积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5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947"/>
              </p:ext>
            </p:extLst>
          </p:nvPr>
        </p:nvGraphicFramePr>
        <p:xfrm>
          <a:off x="2370994" y="4468351"/>
          <a:ext cx="2146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3" name="Equation" r:id="rId17" imgW="2145960" imgH="774360" progId="Equation.3">
                  <p:embed/>
                </p:oleObj>
              </mc:Choice>
              <mc:Fallback>
                <p:oleObj name="Equation" r:id="rId17" imgW="2145960" imgH="774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994" y="4468351"/>
                        <a:ext cx="2146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13011"/>
              </p:ext>
            </p:extLst>
          </p:nvPr>
        </p:nvGraphicFramePr>
        <p:xfrm>
          <a:off x="2764694" y="5649451"/>
          <a:ext cx="1282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4" name="Equation" r:id="rId19" imgW="1282680" imgH="241200" progId="Equation.3">
                  <p:embed/>
                </p:oleObj>
              </mc:Choice>
              <mc:Fallback>
                <p:oleObj name="Equation" r:id="rId19" imgW="128268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94" y="5649451"/>
                        <a:ext cx="1282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4" name="Line 18"/>
          <p:cNvSpPr>
            <a:spLocks noChangeShapeType="1"/>
          </p:cNvSpPr>
          <p:nvPr/>
        </p:nvSpPr>
        <p:spPr bwMode="auto">
          <a:xfrm>
            <a:off x="4136294" y="5416089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5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875510"/>
              </p:ext>
            </p:extLst>
          </p:nvPr>
        </p:nvGraphicFramePr>
        <p:xfrm>
          <a:off x="4212494" y="5395451"/>
          <a:ext cx="26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5" name="Equation" r:id="rId21" imgW="266400" imgH="787320" progId="Equation.3">
                  <p:embed/>
                </p:oleObj>
              </mc:Choice>
              <mc:Fallback>
                <p:oleObj name="Equation" r:id="rId21" imgW="266400" imgH="787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494" y="5395451"/>
                        <a:ext cx="266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1857"/>
              </p:ext>
            </p:extLst>
          </p:nvPr>
        </p:nvGraphicFramePr>
        <p:xfrm>
          <a:off x="4517294" y="5560551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6" name="Equation" r:id="rId23" imgW="990360" imgH="380880" progId="Equation.3">
                  <p:embed/>
                </p:oleObj>
              </mc:Choice>
              <mc:Fallback>
                <p:oleObj name="Equation" r:id="rId23" imgW="99036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294" y="5560551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1044"/>
              </p:ext>
            </p:extLst>
          </p:nvPr>
        </p:nvGraphicFramePr>
        <p:xfrm>
          <a:off x="5507894" y="5558964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7" name="Equation" r:id="rId25" imgW="558720" imgH="393480" progId="Equation.3">
                  <p:embed/>
                </p:oleObj>
              </mc:Choice>
              <mc:Fallback>
                <p:oleObj name="Equation" r:id="rId25" imgW="55872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894" y="5558964"/>
                        <a:ext cx="55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109869"/>
              </p:ext>
            </p:extLst>
          </p:nvPr>
        </p:nvGraphicFramePr>
        <p:xfrm>
          <a:off x="6117494" y="5560551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8" name="Equation" r:id="rId27" imgW="507960" imgH="304560" progId="Equation.3">
                  <p:embed/>
                </p:oleObj>
              </mc:Choice>
              <mc:Fallback>
                <p:oleObj name="Equation" r:id="rId27" imgW="50796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494" y="5560551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20449"/>
              </p:ext>
            </p:extLst>
          </p:nvPr>
        </p:nvGraphicFramePr>
        <p:xfrm>
          <a:off x="4953000" y="2802227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9" name="Equation" r:id="rId29" imgW="1054080" imgH="850680" progId="Equation.3">
                  <p:embed/>
                </p:oleObj>
              </mc:Choice>
              <mc:Fallback>
                <p:oleObj name="Equation" r:id="rId29" imgW="105408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02227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480" name="Group 24"/>
          <p:cNvGrpSpPr>
            <a:grpSpLocks/>
          </p:cNvGrpSpPr>
          <p:nvPr/>
        </p:nvGrpSpPr>
        <p:grpSpPr bwMode="auto">
          <a:xfrm>
            <a:off x="8146562" y="4676271"/>
            <a:ext cx="3289300" cy="1636712"/>
            <a:chOff x="3496" y="2617"/>
            <a:chExt cx="2072" cy="1031"/>
          </a:xfrm>
        </p:grpSpPr>
        <p:grpSp>
          <p:nvGrpSpPr>
            <p:cNvPr id="275481" name="Group 25"/>
            <p:cNvGrpSpPr>
              <a:grpSpLocks/>
            </p:cNvGrpSpPr>
            <p:nvPr/>
          </p:nvGrpSpPr>
          <p:grpSpPr bwMode="auto">
            <a:xfrm>
              <a:off x="3496" y="2617"/>
              <a:ext cx="2072" cy="1021"/>
              <a:chOff x="3304" y="2496"/>
              <a:chExt cx="2072" cy="1021"/>
            </a:xfrm>
          </p:grpSpPr>
          <p:sp>
            <p:nvSpPr>
              <p:cNvPr id="275482" name="Line 26"/>
              <p:cNvSpPr>
                <a:spLocks noChangeShapeType="1"/>
              </p:cNvSpPr>
              <p:nvPr/>
            </p:nvSpPr>
            <p:spPr bwMode="auto">
              <a:xfrm>
                <a:off x="3504" y="3312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5483" name="Line 27"/>
              <p:cNvSpPr>
                <a:spLocks noChangeShapeType="1"/>
              </p:cNvSpPr>
              <p:nvPr/>
            </p:nvSpPr>
            <p:spPr bwMode="auto">
              <a:xfrm flipV="1">
                <a:off x="3504" y="249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5484" name="Object 28"/>
              <p:cNvGraphicFramePr>
                <a:graphicFrameLocks noChangeAspect="1"/>
              </p:cNvGraphicFramePr>
              <p:nvPr/>
            </p:nvGraphicFramePr>
            <p:xfrm>
              <a:off x="3304" y="24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380" name="Equation" r:id="rId31" imgW="241200" imgH="317160" progId="Equation.3">
                      <p:embed/>
                    </p:oleObj>
                  </mc:Choice>
                  <mc:Fallback>
                    <p:oleObj name="Equation" r:id="rId31" imgW="241200" imgH="3171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4" y="24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5485" name="Object 29"/>
              <p:cNvGraphicFramePr>
                <a:graphicFrameLocks noChangeAspect="1"/>
              </p:cNvGraphicFramePr>
              <p:nvPr/>
            </p:nvGraphicFramePr>
            <p:xfrm>
              <a:off x="3481" y="3365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381" name="Equation" r:id="rId33" imgW="215640" imgH="241200" progId="Equation.3">
                      <p:embed/>
                    </p:oleObj>
                  </mc:Choice>
                  <mc:Fallback>
                    <p:oleObj name="Equation" r:id="rId33" imgW="215640" imgH="2412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1" y="3365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5486" name="Object 30"/>
              <p:cNvGraphicFramePr>
                <a:graphicFrameLocks noChangeAspect="1"/>
              </p:cNvGraphicFramePr>
              <p:nvPr/>
            </p:nvGraphicFramePr>
            <p:xfrm>
              <a:off x="5232" y="33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382" name="Equation" r:id="rId35" imgW="228600" imgH="241200" progId="Equation.3">
                      <p:embed/>
                    </p:oleObj>
                  </mc:Choice>
                  <mc:Fallback>
                    <p:oleObj name="Equation" r:id="rId35" imgW="228600" imgH="2412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3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5487" name="Group 31"/>
            <p:cNvGrpSpPr>
              <a:grpSpLocks/>
            </p:cNvGrpSpPr>
            <p:nvPr/>
          </p:nvGrpSpPr>
          <p:grpSpPr bwMode="auto">
            <a:xfrm>
              <a:off x="3711" y="2638"/>
              <a:ext cx="1606" cy="1010"/>
              <a:chOff x="3519" y="2517"/>
              <a:chExt cx="1606" cy="1010"/>
            </a:xfrm>
          </p:grpSpPr>
          <p:graphicFrame>
            <p:nvGraphicFramePr>
              <p:cNvPr id="275488" name="Object 32"/>
              <p:cNvGraphicFramePr>
                <a:graphicFrameLocks noChangeAspect="1"/>
              </p:cNvGraphicFramePr>
              <p:nvPr/>
            </p:nvGraphicFramePr>
            <p:xfrm>
              <a:off x="3688" y="2517"/>
              <a:ext cx="8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383" name="Equation" r:id="rId37" imgW="1269720" imgH="406080" progId="Equation.3">
                      <p:embed/>
                    </p:oleObj>
                  </mc:Choice>
                  <mc:Fallback>
                    <p:oleObj name="Equation" r:id="rId37" imgW="1269720" imgH="4060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8" y="2517"/>
                            <a:ext cx="80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5489" name="Object 33"/>
              <p:cNvGraphicFramePr>
                <a:graphicFrameLocks noChangeAspect="1"/>
              </p:cNvGraphicFramePr>
              <p:nvPr/>
            </p:nvGraphicFramePr>
            <p:xfrm>
              <a:off x="4957" y="3375"/>
              <a:ext cx="16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384" name="Equation" r:id="rId39" imgW="266400" imgH="241200" progId="Equation.3">
                      <p:embed/>
                    </p:oleObj>
                  </mc:Choice>
                  <mc:Fallback>
                    <p:oleObj name="Equation" r:id="rId39" imgW="266400" imgH="2412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7" y="3375"/>
                            <a:ext cx="16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5490" name="Freeform 34"/>
              <p:cNvSpPr>
                <a:spLocks/>
              </p:cNvSpPr>
              <p:nvPr/>
            </p:nvSpPr>
            <p:spPr bwMode="auto">
              <a:xfrm>
                <a:off x="3519" y="2784"/>
                <a:ext cx="1569" cy="542"/>
              </a:xfrm>
              <a:custGeom>
                <a:avLst/>
                <a:gdLst>
                  <a:gd name="T0" fmla="*/ 0 w 2178"/>
                  <a:gd name="T1" fmla="*/ 720 h 756"/>
                  <a:gd name="T2" fmla="*/ 66 w 2178"/>
                  <a:gd name="T3" fmla="*/ 648 h 756"/>
                  <a:gd name="T4" fmla="*/ 138 w 2178"/>
                  <a:gd name="T5" fmla="*/ 576 h 756"/>
                  <a:gd name="T6" fmla="*/ 204 w 2178"/>
                  <a:gd name="T7" fmla="*/ 510 h 756"/>
                  <a:gd name="T8" fmla="*/ 270 w 2178"/>
                  <a:gd name="T9" fmla="*/ 438 h 756"/>
                  <a:gd name="T10" fmla="*/ 342 w 2178"/>
                  <a:gd name="T11" fmla="*/ 372 h 756"/>
                  <a:gd name="T12" fmla="*/ 408 w 2178"/>
                  <a:gd name="T13" fmla="*/ 312 h 756"/>
                  <a:gd name="T14" fmla="*/ 474 w 2178"/>
                  <a:gd name="T15" fmla="*/ 258 h 756"/>
                  <a:gd name="T16" fmla="*/ 546 w 2178"/>
                  <a:gd name="T17" fmla="*/ 204 h 756"/>
                  <a:gd name="T18" fmla="*/ 612 w 2178"/>
                  <a:gd name="T19" fmla="*/ 156 h 756"/>
                  <a:gd name="T20" fmla="*/ 678 w 2178"/>
                  <a:gd name="T21" fmla="*/ 114 h 756"/>
                  <a:gd name="T22" fmla="*/ 750 w 2178"/>
                  <a:gd name="T23" fmla="*/ 78 h 756"/>
                  <a:gd name="T24" fmla="*/ 816 w 2178"/>
                  <a:gd name="T25" fmla="*/ 48 h 756"/>
                  <a:gd name="T26" fmla="*/ 882 w 2178"/>
                  <a:gd name="T27" fmla="*/ 24 h 756"/>
                  <a:gd name="T28" fmla="*/ 954 w 2178"/>
                  <a:gd name="T29" fmla="*/ 12 h 756"/>
                  <a:gd name="T30" fmla="*/ 1020 w 2178"/>
                  <a:gd name="T31" fmla="*/ 0 h 756"/>
                  <a:gd name="T32" fmla="*/ 1092 w 2178"/>
                  <a:gd name="T33" fmla="*/ 0 h 756"/>
                  <a:gd name="T34" fmla="*/ 1158 w 2178"/>
                  <a:gd name="T35" fmla="*/ 6 h 756"/>
                  <a:gd name="T36" fmla="*/ 1224 w 2178"/>
                  <a:gd name="T37" fmla="*/ 18 h 756"/>
                  <a:gd name="T38" fmla="*/ 1296 w 2178"/>
                  <a:gd name="T39" fmla="*/ 36 h 756"/>
                  <a:gd name="T40" fmla="*/ 1362 w 2178"/>
                  <a:gd name="T41" fmla="*/ 66 h 756"/>
                  <a:gd name="T42" fmla="*/ 1428 w 2178"/>
                  <a:gd name="T43" fmla="*/ 96 h 756"/>
                  <a:gd name="T44" fmla="*/ 1500 w 2178"/>
                  <a:gd name="T45" fmla="*/ 138 h 756"/>
                  <a:gd name="T46" fmla="*/ 1566 w 2178"/>
                  <a:gd name="T47" fmla="*/ 186 h 756"/>
                  <a:gd name="T48" fmla="*/ 1632 w 2178"/>
                  <a:gd name="T49" fmla="*/ 234 h 756"/>
                  <a:gd name="T50" fmla="*/ 1704 w 2178"/>
                  <a:gd name="T51" fmla="*/ 288 h 756"/>
                  <a:gd name="T52" fmla="*/ 1770 w 2178"/>
                  <a:gd name="T53" fmla="*/ 348 h 756"/>
                  <a:gd name="T54" fmla="*/ 1836 w 2178"/>
                  <a:gd name="T55" fmla="*/ 414 h 756"/>
                  <a:gd name="T56" fmla="*/ 1908 w 2178"/>
                  <a:gd name="T57" fmla="*/ 480 h 756"/>
                  <a:gd name="T58" fmla="*/ 1974 w 2178"/>
                  <a:gd name="T59" fmla="*/ 546 h 756"/>
                  <a:gd name="T60" fmla="*/ 2040 w 2178"/>
                  <a:gd name="T61" fmla="*/ 618 h 756"/>
                  <a:gd name="T62" fmla="*/ 2112 w 2178"/>
                  <a:gd name="T63" fmla="*/ 690 h 756"/>
                  <a:gd name="T64" fmla="*/ 2178 w 2178"/>
                  <a:gd name="T65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78" h="756">
                    <a:moveTo>
                      <a:pt x="0" y="720"/>
                    </a:moveTo>
                    <a:lnTo>
                      <a:pt x="66" y="648"/>
                    </a:lnTo>
                    <a:lnTo>
                      <a:pt x="138" y="576"/>
                    </a:lnTo>
                    <a:lnTo>
                      <a:pt x="204" y="510"/>
                    </a:lnTo>
                    <a:lnTo>
                      <a:pt x="270" y="438"/>
                    </a:lnTo>
                    <a:lnTo>
                      <a:pt x="342" y="372"/>
                    </a:lnTo>
                    <a:lnTo>
                      <a:pt x="408" y="312"/>
                    </a:lnTo>
                    <a:lnTo>
                      <a:pt x="474" y="258"/>
                    </a:lnTo>
                    <a:lnTo>
                      <a:pt x="546" y="204"/>
                    </a:lnTo>
                    <a:lnTo>
                      <a:pt x="612" y="156"/>
                    </a:lnTo>
                    <a:lnTo>
                      <a:pt x="678" y="114"/>
                    </a:lnTo>
                    <a:lnTo>
                      <a:pt x="750" y="78"/>
                    </a:lnTo>
                    <a:lnTo>
                      <a:pt x="816" y="48"/>
                    </a:lnTo>
                    <a:lnTo>
                      <a:pt x="882" y="24"/>
                    </a:lnTo>
                    <a:lnTo>
                      <a:pt x="954" y="12"/>
                    </a:lnTo>
                    <a:lnTo>
                      <a:pt x="1020" y="0"/>
                    </a:lnTo>
                    <a:lnTo>
                      <a:pt x="1092" y="0"/>
                    </a:lnTo>
                    <a:lnTo>
                      <a:pt x="1158" y="6"/>
                    </a:lnTo>
                    <a:lnTo>
                      <a:pt x="1224" y="18"/>
                    </a:lnTo>
                    <a:lnTo>
                      <a:pt x="1296" y="36"/>
                    </a:lnTo>
                    <a:lnTo>
                      <a:pt x="1362" y="66"/>
                    </a:lnTo>
                    <a:lnTo>
                      <a:pt x="1428" y="96"/>
                    </a:lnTo>
                    <a:lnTo>
                      <a:pt x="1500" y="138"/>
                    </a:lnTo>
                    <a:lnTo>
                      <a:pt x="1566" y="186"/>
                    </a:lnTo>
                    <a:lnTo>
                      <a:pt x="1632" y="234"/>
                    </a:lnTo>
                    <a:lnTo>
                      <a:pt x="1704" y="288"/>
                    </a:lnTo>
                    <a:lnTo>
                      <a:pt x="1770" y="348"/>
                    </a:lnTo>
                    <a:lnTo>
                      <a:pt x="1836" y="414"/>
                    </a:lnTo>
                    <a:lnTo>
                      <a:pt x="1908" y="480"/>
                    </a:lnTo>
                    <a:lnTo>
                      <a:pt x="1974" y="546"/>
                    </a:lnTo>
                    <a:lnTo>
                      <a:pt x="2040" y="618"/>
                    </a:lnTo>
                    <a:lnTo>
                      <a:pt x="2112" y="690"/>
                    </a:lnTo>
                    <a:lnTo>
                      <a:pt x="2178" y="756"/>
                    </a:ln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5F8-E654-4DC3-9693-0631EE9E8767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47158" y="393787"/>
            <a:ext cx="3766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、牛顿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94710" y="1193585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90314" y="2096731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205212" y="3668246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00816" y="4571392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 autoUpdateAnimBg="0"/>
      <p:bldP spid="275470" grpId="0" autoUpdateAnimBg="0"/>
      <p:bldP spid="39" grpId="0" animBg="1"/>
      <p:bldP spid="40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82" name="Group 2"/>
          <p:cNvGrpSpPr>
            <a:grpSpLocks/>
          </p:cNvGrpSpPr>
          <p:nvPr/>
        </p:nvGrpSpPr>
        <p:grpSpPr bwMode="auto">
          <a:xfrm>
            <a:off x="2060432" y="1130741"/>
            <a:ext cx="2962275" cy="631825"/>
            <a:chOff x="431" y="651"/>
            <a:chExt cx="1866" cy="398"/>
          </a:xfrm>
        </p:grpSpPr>
        <p:sp>
          <p:nvSpPr>
            <p:cNvPr id="276483" name="Text Box 3"/>
            <p:cNvSpPr txBox="1">
              <a:spLocks noChangeArrowheads="1"/>
            </p:cNvSpPr>
            <p:nvPr/>
          </p:nvSpPr>
          <p:spPr bwMode="auto">
            <a:xfrm>
              <a:off x="431" y="68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求    </a:t>
              </a:r>
              <a:endPara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764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35315"/>
                </p:ext>
              </p:extLst>
            </p:nvPr>
          </p:nvGraphicFramePr>
          <p:xfrm>
            <a:off x="742" y="651"/>
            <a:ext cx="155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3" name="公式" r:id="rId3" imgW="2679480" imgH="685800" progId="Equation.3">
                    <p:embed/>
                  </p:oleObj>
                </mc:Choice>
                <mc:Fallback>
                  <p:oleObj name="公式" r:id="rId3" imgW="2679480" imgH="685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651"/>
                          <a:ext cx="1555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2076307" y="2064328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由图形可知</a:t>
            </a:r>
          </a:p>
        </p:txBody>
      </p:sp>
      <p:graphicFrame>
        <p:nvGraphicFramePr>
          <p:cNvPr id="276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36435"/>
              </p:ext>
            </p:extLst>
          </p:nvPr>
        </p:nvGraphicFramePr>
        <p:xfrm>
          <a:off x="2463656" y="2648528"/>
          <a:ext cx="2692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4" name="公式" r:id="rId5" imgW="2971800" imgH="495000" progId="Equation.3">
                  <p:embed/>
                </p:oleObj>
              </mc:Choice>
              <mc:Fallback>
                <p:oleObj name="公式" r:id="rId5" imgW="297180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656" y="2648528"/>
                        <a:ext cx="2692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73644"/>
              </p:ext>
            </p:extLst>
          </p:nvPr>
        </p:nvGraphicFramePr>
        <p:xfrm>
          <a:off x="3052618" y="3283527"/>
          <a:ext cx="277653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5" name="公式" r:id="rId7" imgW="3060360" imgH="1701720" progId="Equation.3">
                  <p:embed/>
                </p:oleObj>
              </mc:Choice>
              <mc:Fallback>
                <p:oleObj name="公式" r:id="rId7" imgW="3060360" imgH="1701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618" y="3283527"/>
                        <a:ext cx="2776538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490" name="Group 10"/>
          <p:cNvGrpSpPr>
            <a:grpSpLocks/>
          </p:cNvGrpSpPr>
          <p:nvPr/>
        </p:nvGrpSpPr>
        <p:grpSpPr bwMode="auto">
          <a:xfrm>
            <a:off x="2833544" y="5150427"/>
            <a:ext cx="5630863" cy="869950"/>
            <a:chOff x="942" y="3280"/>
            <a:chExt cx="3435" cy="468"/>
          </a:xfrm>
        </p:grpSpPr>
        <p:graphicFrame>
          <p:nvGraphicFramePr>
            <p:cNvPr id="276491" name="Object 11"/>
            <p:cNvGraphicFramePr>
              <a:graphicFrameLocks noChangeAspect="1"/>
            </p:cNvGraphicFramePr>
            <p:nvPr/>
          </p:nvGraphicFramePr>
          <p:xfrm>
            <a:off x="942" y="3312"/>
            <a:ext cx="293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6" name="公式" r:id="rId9" imgW="4965480" imgH="698400" progId="Equation.3">
                    <p:embed/>
                  </p:oleObj>
                </mc:Choice>
                <mc:Fallback>
                  <p:oleObj name="公式" r:id="rId9" imgW="4965480" imgH="698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312"/>
                          <a:ext cx="293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492" name="Object 12"/>
            <p:cNvGraphicFramePr>
              <a:graphicFrameLocks noChangeAspect="1"/>
            </p:cNvGraphicFramePr>
            <p:nvPr/>
          </p:nvGraphicFramePr>
          <p:xfrm>
            <a:off x="3936" y="3280"/>
            <a:ext cx="44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7" name="公式" r:id="rId11" imgW="838080" imgH="888840" progId="Equation.3">
                    <p:embed/>
                  </p:oleObj>
                </mc:Choice>
                <mc:Fallback>
                  <p:oleObj name="公式" r:id="rId11" imgW="838080" imgH="8888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280"/>
                          <a:ext cx="44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6570518" y="1753177"/>
            <a:ext cx="2628900" cy="2597150"/>
            <a:chOff x="3240" y="956"/>
            <a:chExt cx="1656" cy="1636"/>
          </a:xfrm>
        </p:grpSpPr>
        <p:sp>
          <p:nvSpPr>
            <p:cNvPr id="276494" name="Line 14"/>
            <p:cNvSpPr>
              <a:spLocks noChangeShapeType="1"/>
            </p:cNvSpPr>
            <p:nvPr/>
          </p:nvSpPr>
          <p:spPr bwMode="auto">
            <a:xfrm>
              <a:off x="3300" y="2090"/>
              <a:ext cx="15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 flipV="1">
              <a:off x="3897" y="956"/>
              <a:ext cx="0" cy="16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496" name="Object 16"/>
            <p:cNvGraphicFramePr>
              <a:graphicFrameLocks noChangeAspect="1"/>
            </p:cNvGraphicFramePr>
            <p:nvPr/>
          </p:nvGraphicFramePr>
          <p:xfrm>
            <a:off x="4771" y="2153"/>
            <a:ext cx="105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8" name="公式" r:id="rId13" imgW="266400" imgH="253800" progId="Equation.3">
                    <p:embed/>
                  </p:oleObj>
                </mc:Choice>
                <mc:Fallback>
                  <p:oleObj name="公式" r:id="rId13" imgW="26640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2153"/>
                          <a:ext cx="105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497" name="Object 17"/>
            <p:cNvGraphicFramePr>
              <a:graphicFrameLocks noChangeAspect="1"/>
            </p:cNvGraphicFramePr>
            <p:nvPr/>
          </p:nvGraphicFramePr>
          <p:xfrm>
            <a:off x="3769" y="1016"/>
            <a:ext cx="10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9" name="公式" r:id="rId15" imgW="266400" imgH="330120" progId="Equation.3">
                    <p:embed/>
                  </p:oleObj>
                </mc:Choice>
                <mc:Fallback>
                  <p:oleObj name="公式" r:id="rId15" imgW="266400" imgH="3301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016"/>
                          <a:ext cx="10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498" name="Object 18"/>
            <p:cNvGraphicFramePr>
              <a:graphicFrameLocks noChangeAspect="1"/>
            </p:cNvGraphicFramePr>
            <p:nvPr/>
          </p:nvGraphicFramePr>
          <p:xfrm>
            <a:off x="3918" y="21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0" name="公式" r:id="rId17" imgW="228600" imgH="253800" progId="Equation.3">
                    <p:embed/>
                  </p:oleObj>
                </mc:Choice>
                <mc:Fallback>
                  <p:oleObj name="公式" r:id="rId17" imgW="228600" imgH="25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499" name="Object 19"/>
            <p:cNvGraphicFramePr>
              <a:graphicFrameLocks noChangeAspect="1"/>
            </p:cNvGraphicFramePr>
            <p:nvPr/>
          </p:nvGraphicFramePr>
          <p:xfrm>
            <a:off x="3440" y="1235"/>
            <a:ext cx="42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1" name="公式" r:id="rId19" imgW="1015920" imgH="495000" progId="Equation.3">
                    <p:embed/>
                  </p:oleObj>
                </mc:Choice>
                <mc:Fallback>
                  <p:oleObj name="公式" r:id="rId19" imgW="1015920" imgH="495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1235"/>
                          <a:ext cx="42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 rot="20787881" flipV="1">
              <a:off x="3385" y="1512"/>
              <a:ext cx="1437" cy="77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01" name="Object 21"/>
            <p:cNvGraphicFramePr>
              <a:graphicFrameLocks noChangeAspect="1"/>
            </p:cNvGraphicFramePr>
            <p:nvPr/>
          </p:nvGraphicFramePr>
          <p:xfrm>
            <a:off x="4477" y="1594"/>
            <a:ext cx="373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2" name="公式" r:id="rId21" imgW="888840" imgH="330120" progId="Equation.3">
                    <p:embed/>
                  </p:oleObj>
                </mc:Choice>
                <mc:Fallback>
                  <p:oleObj name="公式" r:id="rId21" imgW="888840" imgH="3301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1594"/>
                          <a:ext cx="373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02" name="Line 22"/>
            <p:cNvSpPr>
              <a:spLocks noChangeShapeType="1"/>
            </p:cNvSpPr>
            <p:nvPr/>
          </p:nvSpPr>
          <p:spPr bwMode="auto">
            <a:xfrm>
              <a:off x="4297" y="1714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03" name="Object 23"/>
            <p:cNvGraphicFramePr>
              <a:graphicFrameLocks noChangeAspect="1"/>
            </p:cNvGraphicFramePr>
            <p:nvPr/>
          </p:nvGraphicFramePr>
          <p:xfrm>
            <a:off x="4268" y="2145"/>
            <a:ext cx="59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3" name="公式" r:id="rId23" imgW="190440" imgH="317160" progId="Equation.3">
                    <p:embed/>
                  </p:oleObj>
                </mc:Choice>
                <mc:Fallback>
                  <p:oleObj name="公式" r:id="rId23" imgW="19044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145"/>
                          <a:ext cx="59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04" name="Arc 24"/>
            <p:cNvSpPr>
              <a:spLocks/>
            </p:cNvSpPr>
            <p:nvPr/>
          </p:nvSpPr>
          <p:spPr bwMode="auto">
            <a:xfrm>
              <a:off x="3360" y="996"/>
              <a:ext cx="1078" cy="1091"/>
            </a:xfrm>
            <a:custGeom>
              <a:avLst/>
              <a:gdLst>
                <a:gd name="G0" fmla="+- 21485 0 0"/>
                <a:gd name="G1" fmla="+- 0 0 0"/>
                <a:gd name="G2" fmla="+- 21600 0 0"/>
                <a:gd name="T0" fmla="*/ 42987 w 42987"/>
                <a:gd name="T1" fmla="*/ 2052 h 21600"/>
                <a:gd name="T2" fmla="*/ 0 w 42987"/>
                <a:gd name="T3" fmla="*/ 2228 h 21600"/>
                <a:gd name="T4" fmla="*/ 21485 w 4298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87" h="21600" fill="none" extrusionOk="0">
                  <a:moveTo>
                    <a:pt x="42987" y="2052"/>
                  </a:moveTo>
                  <a:cubicBezTo>
                    <a:pt x="41929" y="13136"/>
                    <a:pt x="32619" y="21600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</a:path>
                <a:path w="42987" h="21600" stroke="0" extrusionOk="0">
                  <a:moveTo>
                    <a:pt x="42987" y="2052"/>
                  </a:moveTo>
                  <a:cubicBezTo>
                    <a:pt x="41929" y="13136"/>
                    <a:pt x="32619" y="21600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  <a:lnTo>
                    <a:pt x="21485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05" name="Object 25"/>
            <p:cNvGraphicFramePr>
              <a:graphicFrameLocks noChangeAspect="1"/>
            </p:cNvGraphicFramePr>
            <p:nvPr/>
          </p:nvGraphicFramePr>
          <p:xfrm>
            <a:off x="4570" y="2139"/>
            <a:ext cx="67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4" name="公式" r:id="rId25" imgW="215640" imgH="304560" progId="Equation.3">
                    <p:embed/>
                  </p:oleObj>
                </mc:Choice>
                <mc:Fallback>
                  <p:oleObj name="公式" r:id="rId25" imgW="21564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2139"/>
                          <a:ext cx="67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06" name="Object 26"/>
            <p:cNvGraphicFramePr>
              <a:graphicFrameLocks noChangeAspect="1"/>
            </p:cNvGraphicFramePr>
            <p:nvPr/>
          </p:nvGraphicFramePr>
          <p:xfrm>
            <a:off x="3240" y="2123"/>
            <a:ext cx="149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5" name="公式" r:id="rId27" imgW="482400" imgH="304560" progId="Equation.3">
                    <p:embed/>
                  </p:oleObj>
                </mc:Choice>
                <mc:Fallback>
                  <p:oleObj name="公式" r:id="rId27" imgW="48240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123"/>
                          <a:ext cx="149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3B5-D9B1-488E-87C5-908896E102B7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47158" y="393787"/>
            <a:ext cx="3766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、牛顿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94710" y="1193585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90314" y="2096731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10"/>
          <p:cNvSpPr>
            <a:spLocks noChangeArrowheads="1"/>
          </p:cNvSpPr>
          <p:nvPr/>
        </p:nvSpPr>
        <p:spPr bwMode="auto">
          <a:xfrm>
            <a:off x="658770" y="405111"/>
            <a:ext cx="321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grpSp>
        <p:nvGrpSpPr>
          <p:cNvPr id="160114" name="Group 370"/>
          <p:cNvGrpSpPr>
            <a:grpSpLocks/>
          </p:cNvGrpSpPr>
          <p:nvPr/>
        </p:nvGrpSpPr>
        <p:grpSpPr bwMode="auto">
          <a:xfrm>
            <a:off x="8007350" y="5562051"/>
            <a:ext cx="1671637" cy="441325"/>
            <a:chOff x="3975" y="3408"/>
            <a:chExt cx="1053" cy="278"/>
          </a:xfrm>
        </p:grpSpPr>
        <p:graphicFrame>
          <p:nvGraphicFramePr>
            <p:cNvPr id="160115" name="Object 371"/>
            <p:cNvGraphicFramePr>
              <a:graphicFrameLocks noChangeAspect="1"/>
            </p:cNvGraphicFramePr>
            <p:nvPr/>
          </p:nvGraphicFramePr>
          <p:xfrm>
            <a:off x="3975" y="3408"/>
            <a:ext cx="1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985" name="Equation" r:id="rId3" imgW="304560" imgH="444240" progId="Equation.3">
                    <p:embed/>
                  </p:oleObj>
                </mc:Choice>
                <mc:Fallback>
                  <p:oleObj name="Equation" r:id="rId3" imgW="304560" imgH="444240" progId="Equation.3">
                    <p:embed/>
                    <p:pic>
                      <p:nvPicPr>
                        <p:cNvPr id="0" name="Object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3408"/>
                          <a:ext cx="18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116" name="Object 372"/>
            <p:cNvGraphicFramePr>
              <a:graphicFrameLocks noChangeAspect="1"/>
            </p:cNvGraphicFramePr>
            <p:nvPr/>
          </p:nvGraphicFramePr>
          <p:xfrm>
            <a:off x="4848" y="3408"/>
            <a:ext cx="1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986" name="Equation" r:id="rId5" imgW="291960" imgH="444240" progId="Equation.3">
                    <p:embed/>
                  </p:oleObj>
                </mc:Choice>
                <mc:Fallback>
                  <p:oleObj name="Equation" r:id="rId5" imgW="291960" imgH="444240" progId="Equation.3">
                    <p:embed/>
                    <p:pic>
                      <p:nvPicPr>
                        <p:cNvPr id="0" name="Object 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08"/>
                          <a:ext cx="1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117" name="Object 373"/>
            <p:cNvGraphicFramePr>
              <a:graphicFrameLocks noChangeAspect="1"/>
            </p:cNvGraphicFramePr>
            <p:nvPr/>
          </p:nvGraphicFramePr>
          <p:xfrm>
            <a:off x="4464" y="3412"/>
            <a:ext cx="34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987" name="Equation" r:id="rId7" imgW="558720" imgH="444240" progId="Equation.3">
                    <p:embed/>
                  </p:oleObj>
                </mc:Choice>
                <mc:Fallback>
                  <p:oleObj name="Equation" r:id="rId7" imgW="558720" imgH="444240" progId="Equation.3">
                    <p:embed/>
                    <p:pic>
                      <p:nvPicPr>
                        <p:cNvPr id="0" name="Object 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12"/>
                          <a:ext cx="34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0118" name="Group 374"/>
          <p:cNvGrpSpPr>
            <a:grpSpLocks/>
          </p:cNvGrpSpPr>
          <p:nvPr/>
        </p:nvGrpSpPr>
        <p:grpSpPr bwMode="auto">
          <a:xfrm>
            <a:off x="7026274" y="3725313"/>
            <a:ext cx="3433762" cy="2247900"/>
            <a:chOff x="3357" y="2064"/>
            <a:chExt cx="2163" cy="1416"/>
          </a:xfrm>
        </p:grpSpPr>
        <p:graphicFrame>
          <p:nvGraphicFramePr>
            <p:cNvPr id="160119" name="Object 375"/>
            <p:cNvGraphicFramePr>
              <a:graphicFrameLocks noChangeAspect="1"/>
            </p:cNvGraphicFramePr>
            <p:nvPr/>
          </p:nvGraphicFramePr>
          <p:xfrm>
            <a:off x="3708" y="2130"/>
            <a:ext cx="162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988" name="BMP 图象" r:id="rId9" imgW="2572109" imgH="1838095" progId="Paint.Picture">
                    <p:embed/>
                  </p:oleObj>
                </mc:Choice>
                <mc:Fallback>
                  <p:oleObj name="BMP 图象" r:id="rId9" imgW="2572109" imgH="1838095" progId="Paint.Picture">
                    <p:embed/>
                    <p:pic>
                      <p:nvPicPr>
                        <p:cNvPr id="0" name="Object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130"/>
                          <a:ext cx="162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120" name="Group 376"/>
            <p:cNvGrpSpPr>
              <a:grpSpLocks/>
            </p:cNvGrpSpPr>
            <p:nvPr/>
          </p:nvGrpSpPr>
          <p:grpSpPr bwMode="auto">
            <a:xfrm>
              <a:off x="3357" y="2064"/>
              <a:ext cx="2163" cy="1416"/>
              <a:chOff x="3357" y="2064"/>
              <a:chExt cx="2163" cy="1416"/>
            </a:xfrm>
          </p:grpSpPr>
          <p:graphicFrame>
            <p:nvGraphicFramePr>
              <p:cNvPr id="160121" name="Object 377"/>
              <p:cNvGraphicFramePr>
                <a:graphicFrameLocks noChangeAspect="1"/>
              </p:cNvGraphicFramePr>
              <p:nvPr/>
            </p:nvGraphicFramePr>
            <p:xfrm>
              <a:off x="5376" y="3304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989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3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304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0122" name="Line 378"/>
              <p:cNvSpPr>
                <a:spLocks noChangeShapeType="1"/>
              </p:cNvSpPr>
              <p:nvPr/>
            </p:nvSpPr>
            <p:spPr bwMode="auto">
              <a:xfrm>
                <a:off x="3456" y="3231"/>
                <a:ext cx="20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123" name="Line 379"/>
              <p:cNvSpPr>
                <a:spLocks noChangeShapeType="1"/>
              </p:cNvSpPr>
              <p:nvPr/>
            </p:nvSpPr>
            <p:spPr bwMode="auto">
              <a:xfrm flipV="1">
                <a:off x="3552" y="2064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0124" name="Object 380"/>
              <p:cNvGraphicFramePr>
                <a:graphicFrameLocks noChangeAspect="1"/>
              </p:cNvGraphicFramePr>
              <p:nvPr/>
            </p:nvGraphicFramePr>
            <p:xfrm>
              <a:off x="3696" y="3277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990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3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277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125" name="Object 381"/>
              <p:cNvGraphicFramePr>
                <a:graphicFrameLocks noChangeAspect="1"/>
              </p:cNvGraphicFramePr>
              <p:nvPr/>
            </p:nvGraphicFramePr>
            <p:xfrm>
              <a:off x="5232" y="3276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991" name="Equation" r:id="rId15" imgW="215640" imgH="330120" progId="Equation.3">
                      <p:embed/>
                    </p:oleObj>
                  </mc:Choice>
                  <mc:Fallback>
                    <p:oleObj name="Equation" r:id="rId15" imgW="215640" imgH="330120" progId="Equation.3">
                      <p:embed/>
                      <p:pic>
                        <p:nvPicPr>
                          <p:cNvPr id="0" name="Object 3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276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126" name="Object 382"/>
              <p:cNvGraphicFramePr>
                <a:graphicFrameLocks noChangeAspect="1"/>
              </p:cNvGraphicFramePr>
              <p:nvPr/>
            </p:nvGraphicFramePr>
            <p:xfrm>
              <a:off x="3357" y="2064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992" name="Equation" r:id="rId17" imgW="241200" imgH="317160" progId="Equation.3">
                      <p:embed/>
                    </p:oleObj>
                  </mc:Choice>
                  <mc:Fallback>
                    <p:oleObj name="Equation" r:id="rId17" imgW="241200" imgH="317160" progId="Equation.3">
                      <p:embed/>
                      <p:pic>
                        <p:nvPicPr>
                          <p:cNvPr id="0" name="Object 3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2064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127" name="Object 383"/>
              <p:cNvGraphicFramePr>
                <a:graphicFrameLocks noChangeAspect="1"/>
              </p:cNvGraphicFramePr>
              <p:nvPr/>
            </p:nvGraphicFramePr>
            <p:xfrm>
              <a:off x="3412" y="3264"/>
              <a:ext cx="13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993" name="Equation" r:id="rId19" imgW="215640" imgH="241200" progId="Equation.3">
                      <p:embed/>
                    </p:oleObj>
                  </mc:Choice>
                  <mc:Fallback>
                    <p:oleObj name="Equation" r:id="rId19" imgW="215640" imgH="241200" progId="Equation.3">
                      <p:embed/>
                      <p:pic>
                        <p:nvPicPr>
                          <p:cNvPr id="0" name="Object 3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2" y="3264"/>
                            <a:ext cx="13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0128" name="Rectangle 384"/>
          <p:cNvSpPr>
            <a:spLocks noChangeArrowheads="1"/>
          </p:cNvSpPr>
          <p:nvPr/>
        </p:nvSpPr>
        <p:spPr bwMode="auto">
          <a:xfrm>
            <a:off x="1289050" y="927102"/>
            <a:ext cx="2051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解决步骤 </a:t>
            </a:r>
            <a:r>
              <a:rPr lang="en-US" altLang="zh-CN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0129" name="Text Box 385"/>
          <p:cNvSpPr txBox="1">
            <a:spLocks noChangeArrowheads="1"/>
          </p:cNvSpPr>
          <p:nvPr/>
        </p:nvSpPr>
        <p:spPr bwMode="auto">
          <a:xfrm>
            <a:off x="1876424" y="13853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1)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分割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60130" name="Text Box 386"/>
          <p:cNvSpPr txBox="1">
            <a:spLocks noChangeArrowheads="1"/>
          </p:cNvSpPr>
          <p:nvPr/>
        </p:nvSpPr>
        <p:spPr bwMode="auto">
          <a:xfrm>
            <a:off x="3754436" y="138533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kumimoji="1"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kumimoji="1"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任意</a:t>
            </a:r>
            <a:r>
              <a:rPr kumimoji="1"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插入</a:t>
            </a:r>
            <a:r>
              <a:rPr kumimoji="1" lang="zh-CN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–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个分点</a:t>
            </a:r>
            <a:endParaRPr kumimoji="1"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0131" name="Object 3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8855"/>
              </p:ext>
            </p:extLst>
          </p:nvPr>
        </p:nvGraphicFramePr>
        <p:xfrm>
          <a:off x="3340100" y="1993350"/>
          <a:ext cx="5214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4" name="Equation" r:id="rId21" imgW="5219640" imgH="444240" progId="Equation.3">
                  <p:embed/>
                </p:oleObj>
              </mc:Choice>
              <mc:Fallback>
                <p:oleObj name="Equation" r:id="rId21" imgW="5219640" imgH="444240" progId="Equation.3">
                  <p:embed/>
                  <p:pic>
                    <p:nvPicPr>
                      <p:cNvPr id="0" name="Object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993350"/>
                        <a:ext cx="5214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32" name="Line 388"/>
          <p:cNvSpPr>
            <a:spLocks noChangeShapeType="1"/>
          </p:cNvSpPr>
          <p:nvPr/>
        </p:nvSpPr>
        <p:spPr bwMode="auto">
          <a:xfrm>
            <a:off x="9240836" y="4571450"/>
            <a:ext cx="0" cy="9906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0133" name="Group 389"/>
          <p:cNvGrpSpPr>
            <a:grpSpLocks/>
          </p:cNvGrpSpPr>
          <p:nvPr/>
        </p:nvGrpSpPr>
        <p:grpSpPr bwMode="auto">
          <a:xfrm>
            <a:off x="8097836" y="4199975"/>
            <a:ext cx="1676400" cy="1379538"/>
            <a:chOff x="3936" y="2364"/>
            <a:chExt cx="1056" cy="869"/>
          </a:xfrm>
        </p:grpSpPr>
        <p:sp>
          <p:nvSpPr>
            <p:cNvPr id="160134" name="Line 390"/>
            <p:cNvSpPr>
              <a:spLocks noChangeShapeType="1"/>
            </p:cNvSpPr>
            <p:nvPr/>
          </p:nvSpPr>
          <p:spPr bwMode="auto">
            <a:xfrm>
              <a:off x="3936" y="2471"/>
              <a:ext cx="0" cy="7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35" name="Line 391"/>
            <p:cNvSpPr>
              <a:spLocks noChangeShapeType="1"/>
            </p:cNvSpPr>
            <p:nvPr/>
          </p:nvSpPr>
          <p:spPr bwMode="auto">
            <a:xfrm>
              <a:off x="4224" y="2414"/>
              <a:ext cx="0" cy="81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36" name="Line 392"/>
            <p:cNvSpPr>
              <a:spLocks noChangeShapeType="1"/>
            </p:cNvSpPr>
            <p:nvPr/>
          </p:nvSpPr>
          <p:spPr bwMode="auto">
            <a:xfrm>
              <a:off x="4512" y="2561"/>
              <a:ext cx="0" cy="67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37" name="Line 393"/>
            <p:cNvSpPr>
              <a:spLocks noChangeShapeType="1"/>
            </p:cNvSpPr>
            <p:nvPr/>
          </p:nvSpPr>
          <p:spPr bwMode="auto">
            <a:xfrm>
              <a:off x="4800" y="2544"/>
              <a:ext cx="0" cy="68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38" name="Line 394"/>
            <p:cNvSpPr>
              <a:spLocks noChangeShapeType="1"/>
            </p:cNvSpPr>
            <p:nvPr/>
          </p:nvSpPr>
          <p:spPr bwMode="auto">
            <a:xfrm>
              <a:off x="4992" y="2364"/>
              <a:ext cx="0" cy="86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0139" name="Object 3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824730"/>
              </p:ext>
            </p:extLst>
          </p:nvPr>
        </p:nvGraphicFramePr>
        <p:xfrm>
          <a:off x="7726361" y="3185563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5" name="Equation" r:id="rId23" imgW="1968480" imgH="507960" progId="Equation.3">
                  <p:embed/>
                </p:oleObj>
              </mc:Choice>
              <mc:Fallback>
                <p:oleObj name="Equation" r:id="rId23" imgW="1968480" imgH="507960" progId="Equation.3">
                  <p:embed/>
                  <p:pic>
                    <p:nvPicPr>
                      <p:cNvPr id="0" name="Object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1" y="3185563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40" name="Text Box 396"/>
          <p:cNvSpPr txBox="1">
            <a:spLocks noChangeArrowheads="1"/>
          </p:cNvSpPr>
          <p:nvPr/>
        </p:nvSpPr>
        <p:spPr bwMode="auto">
          <a:xfrm>
            <a:off x="2230436" y="247912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用直线</a:t>
            </a:r>
          </a:p>
        </p:txBody>
      </p:sp>
      <p:graphicFrame>
        <p:nvGraphicFramePr>
          <p:cNvPr id="160141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42466"/>
              </p:ext>
            </p:extLst>
          </p:nvPr>
        </p:nvGraphicFramePr>
        <p:xfrm>
          <a:off x="3495674" y="2514050"/>
          <a:ext cx="868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6" name="Equation" r:id="rId25" imgW="863280" imgH="507960" progId="Equation.3">
                  <p:embed/>
                </p:oleObj>
              </mc:Choice>
              <mc:Fallback>
                <p:oleObj name="Equation" r:id="rId25" imgW="863280" imgH="507960" progId="Equation.3">
                  <p:embed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4" y="2514050"/>
                        <a:ext cx="8683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42" name="Text Box 398"/>
          <p:cNvSpPr txBox="1">
            <a:spLocks noChangeArrowheads="1"/>
          </p:cNvSpPr>
          <p:nvPr/>
        </p:nvSpPr>
        <p:spPr bwMode="auto">
          <a:xfrm>
            <a:off x="4287836" y="247912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将曲边梯形分成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个小曲边梯形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160143" name="Text Box 399"/>
          <p:cNvSpPr txBox="1">
            <a:spLocks noChangeArrowheads="1"/>
          </p:cNvSpPr>
          <p:nvPr/>
        </p:nvSpPr>
        <p:spPr bwMode="auto">
          <a:xfrm>
            <a:off x="1876424" y="31236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2)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60144" name="Text Box 400"/>
          <p:cNvSpPr txBox="1">
            <a:spLocks noChangeArrowheads="1"/>
          </p:cNvSpPr>
          <p:nvPr/>
        </p:nvSpPr>
        <p:spPr bwMode="auto">
          <a:xfrm>
            <a:off x="3475036" y="3130001"/>
            <a:ext cx="455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在第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个窄曲边梯形上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任取</a:t>
            </a:r>
          </a:p>
        </p:txBody>
      </p:sp>
      <p:sp>
        <p:nvSpPr>
          <p:cNvPr id="160145" name="Text Box 401"/>
          <p:cNvSpPr txBox="1">
            <a:spLocks noChangeArrowheads="1"/>
          </p:cNvSpPr>
          <p:nvPr/>
        </p:nvSpPr>
        <p:spPr bwMode="auto">
          <a:xfrm>
            <a:off x="2293936" y="380945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作以</a:t>
            </a:r>
          </a:p>
        </p:txBody>
      </p:sp>
      <p:graphicFrame>
        <p:nvGraphicFramePr>
          <p:cNvPr id="160146" name="Object 4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41558"/>
              </p:ext>
            </p:extLst>
          </p:nvPr>
        </p:nvGraphicFramePr>
        <p:xfrm>
          <a:off x="3132136" y="3844375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7" name="Equation" r:id="rId27" imgW="1320480" imgH="507960" progId="Equation.3">
                  <p:embed/>
                </p:oleObj>
              </mc:Choice>
              <mc:Fallback>
                <p:oleObj name="Equation" r:id="rId27" imgW="1320480" imgH="507960" progId="Equation.3">
                  <p:embed/>
                  <p:pic>
                    <p:nvPicPr>
                      <p:cNvPr id="0" name="Object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6" y="3844375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47" name="Text Box 403"/>
          <p:cNvSpPr txBox="1">
            <a:spLocks noChangeArrowheads="1"/>
          </p:cNvSpPr>
          <p:nvPr/>
        </p:nvSpPr>
        <p:spPr bwMode="auto">
          <a:xfrm>
            <a:off x="4427536" y="380945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为底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160148" name="Object 4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93600"/>
              </p:ext>
            </p:extLst>
          </p:nvPr>
        </p:nvGraphicFramePr>
        <p:xfrm>
          <a:off x="5494336" y="3844375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8" name="Equation" r:id="rId29" imgW="850680" imgH="507960" progId="Equation.3">
                  <p:embed/>
                </p:oleObj>
              </mc:Choice>
              <mc:Fallback>
                <p:oleObj name="Equation" r:id="rId29" imgW="850680" imgH="507960" progId="Equation.3">
                  <p:embed/>
                  <p:pic>
                    <p:nvPicPr>
                      <p:cNvPr id="0" name="Object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6" y="3844375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49" name="Text Box 405"/>
          <p:cNvSpPr txBox="1">
            <a:spLocks noChangeArrowheads="1"/>
          </p:cNvSpPr>
          <p:nvPr/>
        </p:nvSpPr>
        <p:spPr bwMode="auto">
          <a:xfrm>
            <a:off x="2306636" y="44492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为高的小矩形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pSp>
        <p:nvGrpSpPr>
          <p:cNvPr id="160150" name="Group 406"/>
          <p:cNvGrpSpPr>
            <a:grpSpLocks/>
          </p:cNvGrpSpPr>
          <p:nvPr/>
        </p:nvGrpSpPr>
        <p:grpSpPr bwMode="auto">
          <a:xfrm>
            <a:off x="7869236" y="4055513"/>
            <a:ext cx="2057400" cy="1524000"/>
            <a:chOff x="3888" y="2496"/>
            <a:chExt cx="1296" cy="960"/>
          </a:xfrm>
        </p:grpSpPr>
        <p:sp>
          <p:nvSpPr>
            <p:cNvPr id="160151" name="Line 407"/>
            <p:cNvSpPr>
              <a:spLocks noChangeShapeType="1"/>
            </p:cNvSpPr>
            <p:nvPr/>
          </p:nvSpPr>
          <p:spPr bwMode="auto">
            <a:xfrm>
              <a:off x="3888" y="2766"/>
              <a:ext cx="0" cy="67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52" name="Line 408"/>
            <p:cNvSpPr>
              <a:spLocks noChangeShapeType="1"/>
            </p:cNvSpPr>
            <p:nvPr/>
          </p:nvSpPr>
          <p:spPr bwMode="auto">
            <a:xfrm>
              <a:off x="4464" y="2718"/>
              <a:ext cx="0" cy="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53" name="Line 409"/>
            <p:cNvSpPr>
              <a:spLocks noChangeShapeType="1"/>
            </p:cNvSpPr>
            <p:nvPr/>
          </p:nvSpPr>
          <p:spPr bwMode="auto">
            <a:xfrm flipV="1">
              <a:off x="4176" y="2640"/>
              <a:ext cx="0" cy="81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54" name="Line 410"/>
            <p:cNvSpPr>
              <a:spLocks noChangeShapeType="1"/>
            </p:cNvSpPr>
            <p:nvPr/>
          </p:nvSpPr>
          <p:spPr bwMode="auto">
            <a:xfrm flipV="1">
              <a:off x="4992" y="2688"/>
              <a:ext cx="0" cy="76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55" name="Line 411"/>
            <p:cNvSpPr>
              <a:spLocks noChangeShapeType="1"/>
            </p:cNvSpPr>
            <p:nvPr/>
          </p:nvSpPr>
          <p:spPr bwMode="auto">
            <a:xfrm flipV="1">
              <a:off x="5184" y="2496"/>
              <a:ext cx="0" cy="96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156" name="Rectangle 412"/>
          <p:cNvSpPr>
            <a:spLocks noChangeArrowheads="1"/>
          </p:cNvSpPr>
          <p:nvPr/>
        </p:nvSpPr>
        <p:spPr bwMode="auto">
          <a:xfrm>
            <a:off x="9012236" y="4588913"/>
            <a:ext cx="457200" cy="9906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57" name="Rectangle 413"/>
          <p:cNvSpPr>
            <a:spLocks noChangeArrowheads="1"/>
          </p:cNvSpPr>
          <p:nvPr/>
        </p:nvSpPr>
        <p:spPr bwMode="auto">
          <a:xfrm>
            <a:off x="7677149" y="4511126"/>
            <a:ext cx="431800" cy="1065213"/>
          </a:xfrm>
          <a:prstGeom prst="rect">
            <a:avLst/>
          </a:prstGeom>
          <a:solidFill>
            <a:srgbClr val="33CCCC">
              <a:alpha val="5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58" name="Rectangle 414"/>
          <p:cNvSpPr>
            <a:spLocks noChangeArrowheads="1"/>
          </p:cNvSpPr>
          <p:nvPr/>
        </p:nvSpPr>
        <p:spPr bwMode="auto">
          <a:xfrm>
            <a:off x="8097836" y="4284113"/>
            <a:ext cx="457200" cy="12954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59" name="Rectangle 415"/>
          <p:cNvSpPr>
            <a:spLocks noChangeArrowheads="1"/>
          </p:cNvSpPr>
          <p:nvPr/>
        </p:nvSpPr>
        <p:spPr bwMode="auto">
          <a:xfrm>
            <a:off x="8555036" y="4373013"/>
            <a:ext cx="457200" cy="1204912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60" name="Rectangle 416"/>
          <p:cNvSpPr>
            <a:spLocks noChangeArrowheads="1"/>
          </p:cNvSpPr>
          <p:nvPr/>
        </p:nvSpPr>
        <p:spPr bwMode="auto">
          <a:xfrm>
            <a:off x="9469436" y="4387300"/>
            <a:ext cx="304800" cy="1187450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61" name="Rectangle 417"/>
          <p:cNvSpPr>
            <a:spLocks noChangeArrowheads="1"/>
          </p:cNvSpPr>
          <p:nvPr/>
        </p:nvSpPr>
        <p:spPr bwMode="auto">
          <a:xfrm>
            <a:off x="9774237" y="4085675"/>
            <a:ext cx="269875" cy="1493838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162" name="Text Box 418"/>
          <p:cNvSpPr txBox="1">
            <a:spLocks noChangeArrowheads="1"/>
          </p:cNvSpPr>
          <p:nvPr/>
        </p:nvSpPr>
        <p:spPr bwMode="auto">
          <a:xfrm>
            <a:off x="4745036" y="441905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并以此小</a:t>
            </a:r>
          </a:p>
        </p:txBody>
      </p:sp>
      <p:sp>
        <p:nvSpPr>
          <p:cNvPr id="160163" name="Text Box 419"/>
          <p:cNvSpPr txBox="1">
            <a:spLocks noChangeArrowheads="1"/>
          </p:cNvSpPr>
          <p:nvPr/>
        </p:nvSpPr>
        <p:spPr bwMode="auto">
          <a:xfrm>
            <a:off x="2306636" y="502865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梯形面积近似代替相应</a:t>
            </a:r>
          </a:p>
        </p:txBody>
      </p:sp>
      <p:sp>
        <p:nvSpPr>
          <p:cNvPr id="160164" name="Text Box 420"/>
          <p:cNvSpPr txBox="1">
            <a:spLocks noChangeArrowheads="1"/>
          </p:cNvSpPr>
          <p:nvPr/>
        </p:nvSpPr>
        <p:spPr bwMode="auto">
          <a:xfrm>
            <a:off x="2306636" y="563825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窄曲边梯形面积</a:t>
            </a:r>
          </a:p>
        </p:txBody>
      </p:sp>
      <p:graphicFrame>
        <p:nvGraphicFramePr>
          <p:cNvPr id="160165" name="Object 4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06207"/>
              </p:ext>
            </p:extLst>
          </p:nvPr>
        </p:nvGraphicFramePr>
        <p:xfrm>
          <a:off x="5103812" y="5714451"/>
          <a:ext cx="708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9" name="Equation" r:id="rId31" imgW="698400" imgH="507960" progId="Equation.3">
                  <p:embed/>
                </p:oleObj>
              </mc:Choice>
              <mc:Fallback>
                <p:oleObj name="Equation" r:id="rId31" imgW="698400" imgH="507960" progId="Equation.3">
                  <p:embed/>
                  <p:pic>
                    <p:nvPicPr>
                      <p:cNvPr id="0" name="Object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2" y="5714451"/>
                        <a:ext cx="708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166" name="Text Box 422"/>
          <p:cNvSpPr txBox="1">
            <a:spLocks noChangeArrowheads="1"/>
          </p:cNvSpPr>
          <p:nvPr/>
        </p:nvSpPr>
        <p:spPr bwMode="auto">
          <a:xfrm>
            <a:off x="5811836" y="563825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160167" name="Object 4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73511"/>
              </p:ext>
            </p:extLst>
          </p:nvPr>
        </p:nvGraphicFramePr>
        <p:xfrm>
          <a:off x="2724148" y="6222450"/>
          <a:ext cx="5011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00" name="Equation" r:id="rId33" imgW="5016240" imgH="507960" progId="Equation.3">
                  <p:embed/>
                </p:oleObj>
              </mc:Choice>
              <mc:Fallback>
                <p:oleObj name="Equation" r:id="rId33" imgW="5016240" imgH="507960" progId="Equation.3">
                  <p:embed/>
                  <p:pic>
                    <p:nvPicPr>
                      <p:cNvPr id="0" name="Object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48" y="6222450"/>
                        <a:ext cx="5011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168" name="Object 4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19579"/>
              </p:ext>
            </p:extLst>
          </p:nvPr>
        </p:nvGraphicFramePr>
        <p:xfrm>
          <a:off x="7837518" y="6312938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01" name="Equation" r:id="rId35" imgW="2234880" imgH="406080" progId="Equation.3">
                  <p:embed/>
                </p:oleObj>
              </mc:Choice>
              <mc:Fallback>
                <p:oleObj name="Equation" r:id="rId35" imgW="2234880" imgH="406080" progId="Equation.3">
                  <p:embed/>
                  <p:pic>
                    <p:nvPicPr>
                      <p:cNvPr id="0" name="Object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518" y="6312938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169" name="Object 4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72317"/>
              </p:ext>
            </p:extLst>
          </p:nvPr>
        </p:nvGraphicFramePr>
        <p:xfrm>
          <a:off x="9255124" y="5830338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02" name="Equation" r:id="rId37" imgW="304560" imgH="507960" progId="Equation.3">
                  <p:embed/>
                </p:oleObj>
              </mc:Choice>
              <mc:Fallback>
                <p:oleObj name="Equation" r:id="rId37" imgW="304560" imgH="507960" progId="Equation.3">
                  <p:embed/>
                  <p:pic>
                    <p:nvPicPr>
                      <p:cNvPr id="0" name="Object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4" y="5830338"/>
                        <a:ext cx="30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515707" y="12152"/>
            <a:ext cx="1097127" cy="365125"/>
          </a:xfrm>
        </p:spPr>
        <p:txBody>
          <a:bodyPr/>
          <a:lstStyle/>
          <a:p>
            <a:fld id="{856BDBFF-4AEA-496D-8CF7-B9CBC0608DB8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29" grpId="0" autoUpdateAnimBg="0"/>
      <p:bldP spid="160130" grpId="0" autoUpdateAnimBg="0"/>
      <p:bldP spid="160140" grpId="0" autoUpdateAnimBg="0"/>
      <p:bldP spid="160142" grpId="0" autoUpdateAnimBg="0"/>
      <p:bldP spid="160143" grpId="0" autoUpdateAnimBg="0"/>
      <p:bldP spid="160144" grpId="0" autoUpdateAnimBg="0"/>
      <p:bldP spid="160145" grpId="0" autoUpdateAnimBg="0"/>
      <p:bldP spid="160147" grpId="0" autoUpdateAnimBg="0"/>
      <p:bldP spid="160149" grpId="0" autoUpdateAnimBg="0"/>
      <p:bldP spid="160162" grpId="0" autoUpdateAnimBg="0"/>
      <p:bldP spid="160163" grpId="0" autoUpdateAnimBg="0"/>
      <p:bldP spid="160164" grpId="0" autoUpdateAnimBg="0"/>
      <p:bldP spid="16016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2156474" y="1049857"/>
            <a:ext cx="9377652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汽车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以每小时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36km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速度行驶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到某处需要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减速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停车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设汽车以等加速度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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5m/s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刹车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问从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开始刹车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到停车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汽车走了多少距离？ 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41522" y="5172586"/>
            <a:ext cx="5847755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于是从开始刹车到停车汽车所走过的距离为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5177731" y="4563752"/>
            <a:ext cx="886461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). 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2241522" y="4001151"/>
            <a:ext cx="2462213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当汽车停止时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有  </a:t>
            </a: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3786324" y="3424889"/>
            <a:ext cx="227786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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2241522" y="2868612"/>
            <a:ext cx="377827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刹车后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时刻汽车的速度为  </a:t>
            </a:r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3139513" y="4563752"/>
            <a:ext cx="1785745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0,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2171918" y="2084003"/>
            <a:ext cx="330859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汽车刹车时的初速度为  </a:t>
            </a:r>
          </a:p>
        </p:txBody>
      </p:sp>
      <p:pic>
        <p:nvPicPr>
          <p:cNvPr id="27751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83"/>
          <a:stretch>
            <a:fillRect/>
          </a:stretch>
        </p:blipFill>
        <p:spPr bwMode="auto">
          <a:xfrm>
            <a:off x="5410897" y="1821148"/>
            <a:ext cx="4724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" r="88736" b="7097"/>
          <a:stretch>
            <a:fillRect/>
          </a:stretch>
        </p:blipFill>
        <p:spPr bwMode="auto">
          <a:xfrm>
            <a:off x="2895600" y="5735187"/>
            <a:ext cx="14493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1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7097" r="74806" b="7097"/>
          <a:stretch>
            <a:fillRect/>
          </a:stretch>
        </p:blipFill>
        <p:spPr bwMode="auto">
          <a:xfrm>
            <a:off x="4322763" y="5735187"/>
            <a:ext cx="18145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1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t="7097" r="49600" b="7097"/>
          <a:stretch>
            <a:fillRect/>
          </a:stretch>
        </p:blipFill>
        <p:spPr bwMode="auto">
          <a:xfrm>
            <a:off x="6019800" y="5735187"/>
            <a:ext cx="32654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A681-A24C-4656-BD0F-48B0580D4DB6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47158" y="393787"/>
            <a:ext cx="3766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、牛顿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  微积分基本公式</a:t>
            </a:r>
            <a:endParaRPr kumimoji="1" lang="zh-CN" altLang="en-US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90314" y="2096731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build="p"/>
      <p:bldP spid="277507" grpId="0"/>
      <p:bldP spid="277508" grpId="0"/>
      <p:bldP spid="277509" grpId="0"/>
      <p:bldP spid="277510" grpId="0"/>
      <p:bldP spid="277511" grpId="0"/>
      <p:bldP spid="277512" grpId="0"/>
      <p:bldP spid="277513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88731" y="1153321"/>
            <a:ext cx="773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定积分的换元法和分部积分法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176589" y="2508803"/>
            <a:ext cx="4249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一、定积分的换元法</a:t>
            </a:r>
          </a:p>
        </p:txBody>
      </p:sp>
      <p:sp>
        <p:nvSpPr>
          <p:cNvPr id="308228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44851" y="3532739"/>
            <a:ext cx="651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二、定积分的分部积分法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365D-5B4A-4390-94CD-22D6DBA53FE4}" type="datetime11">
              <a:rPr lang="zh-CN" altLang="en-US" smtClean="0"/>
              <a:t>12:57:32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A357-8983-4A5C-926F-7E12F9734155}" type="datetime11">
              <a:rPr lang="zh-CN" altLang="en-US" smtClean="0"/>
              <a:t>12:57:32</a:t>
            </a:fld>
            <a:endParaRPr lang="en-US" altLang="zh-CN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93926" y="892175"/>
            <a:ext cx="88620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应用</a:t>
            </a:r>
            <a:r>
              <a:rPr lang="en-US" altLang="zh-CN" sz="2400" dirty="0"/>
              <a:t>Newton-Leibniz</a:t>
            </a:r>
            <a:r>
              <a:rPr lang="zh-CN" altLang="en-US" sz="2400" dirty="0" smtClean="0"/>
              <a:t>公式可以求解定积分。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9900"/>
                </a:solidFill>
              </a:rPr>
              <a:t>（没必要学定积分的换元法和分部积分法）</a:t>
            </a:r>
            <a:endParaRPr lang="en-US" altLang="zh-CN" sz="2400" dirty="0">
              <a:solidFill>
                <a:srgbClr val="FF99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11754" y="1759895"/>
            <a:ext cx="7937500" cy="8835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ea typeface="华文新魏" panose="02010800040101010101" pitchFamily="2" charset="-122"/>
              </a:rPr>
              <a:t>不定积分</a:t>
            </a:r>
            <a:r>
              <a:rPr lang="zh-CN" altLang="en-US" sz="2400" dirty="0" smtClean="0"/>
              <a:t>的换元法和分部积分法可求出某些函数的原函数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而在具体应用时，定积分因有积分区间可能会有</a:t>
            </a:r>
            <a:r>
              <a:rPr lang="zh-CN" altLang="en-US" sz="2400" dirty="0" smtClean="0">
                <a:ea typeface="华文新魏" panose="02010800040101010101" pitchFamily="2" charset="-122"/>
              </a:rPr>
              <a:t>变化。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999572" y="2514372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1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211755" y="2514372"/>
                <a:ext cx="7749664" cy="181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kumimoji="1"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假设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函数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在区间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[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]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上连续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函数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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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  <a:r>
                  <a:rPr kumimoji="1"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条件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: 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(1)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kumimoji="1"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</m:t>
                        </m:r>
                      </m:e>
                    </m:d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;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(2)</a:t>
                </a:r>
                <a:r>
                  <a:rPr kumimoji="1" lang="en-US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b="0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t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[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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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](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或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[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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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])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上具有连续导数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且其值域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则有</a:t>
                </a:r>
              </a:p>
            </p:txBody>
          </p:sp>
        </mc:Choice>
        <mc:Fallback xmlns="">
          <p:sp>
            <p:nvSpPr>
              <p:cNvPr id="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1755" y="2514372"/>
                <a:ext cx="7749664" cy="1812291"/>
              </a:xfrm>
              <a:prstGeom prst="rect">
                <a:avLst/>
              </a:prstGeom>
              <a:blipFill rotWithShape="0">
                <a:blip r:embed="rId2"/>
                <a:stretch>
                  <a:fillRect l="-2439" t="-4362" r="-2360" b="-63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51805" y="4533949"/>
                <a:ext cx="7069564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</m:t>
                        </m:r>
                      </m:sub>
                      <m:sup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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400" i="1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sym typeface="Symbol" panose="05050102010706020507" pitchFamily="18" charset="2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zh-CN" sz="2400" i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sym typeface="Symbol" panose="05050102010706020507" pitchFamily="18" charset="2"/>
                              </a:rPr>
                              <m:t>t</m:t>
                            </m:r>
                          </m:e>
                        </m:d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</m:t>
                        </m:r>
                      </m:sub>
                      <m:sup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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400" i="1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sym typeface="Symbol" panose="05050102010706020507" pitchFamily="18" charset="2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zh-CN" sz="2400" i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sym typeface="Symbol" panose="05050102010706020507" pitchFamily="18" charset="2"/>
                              </a:rPr>
                              <m:t>t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05" y="4533949"/>
                <a:ext cx="7069564" cy="750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6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8" grpId="0" animBg="1"/>
      <p:bldP spid="9" grpId="0" build="p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2362200" y="9906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26647"/>
              </p:ext>
            </p:extLst>
          </p:nvPr>
        </p:nvGraphicFramePr>
        <p:xfrm>
          <a:off x="3200400" y="10668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9" name="Document" r:id="rId3" imgW="4800958" imgH="447856" progId="Word.Document.8">
                  <p:embed/>
                </p:oleObj>
              </mc:Choice>
              <mc:Fallback>
                <p:oleObj name="Document" r:id="rId3" imgW="4800958" imgH="4478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281221"/>
              </p:ext>
            </p:extLst>
          </p:nvPr>
        </p:nvGraphicFramePr>
        <p:xfrm>
          <a:off x="2628943" y="3422812"/>
          <a:ext cx="67087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0" name="Document" r:id="rId5" imgW="6312827" imgH="474828" progId="Word.Document.8">
                  <p:embed/>
                </p:oleObj>
              </mc:Choice>
              <mc:Fallback>
                <p:oleObj name="Document" r:id="rId5" imgW="6312827" imgH="47482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43" y="3422812"/>
                        <a:ext cx="67087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09B-0203-4190-BD81-4BCA21205E7D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2700" y="1048049"/>
            <a:ext cx="1027845" cy="461665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zh-CN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1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00657" y="1550696"/>
                <a:ext cx="3677930" cy="60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57" y="1550696"/>
                <a:ext cx="3677930" cy="6012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28943" y="2219615"/>
                <a:ext cx="2658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)],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43" y="2219615"/>
                <a:ext cx="265880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98780" y="2676094"/>
                <a:ext cx="6035948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0" y="2676094"/>
                <a:ext cx="6035948" cy="6242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98780" y="3910174"/>
                <a:ext cx="4785862" cy="612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0" y="3910174"/>
                <a:ext cx="4785862" cy="6120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98780" y="4629282"/>
                <a:ext cx="28458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</m:d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</m:t>
                        </m:r>
                      </m:e>
                    </m:d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0" y="4629282"/>
                <a:ext cx="2845844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98780" y="5198028"/>
                <a:ext cx="6993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)]−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0" y="5198028"/>
                <a:ext cx="699300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62" t="-13200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98780" y="5766774"/>
                <a:ext cx="7069564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</m:t>
                        </m:r>
                      </m:sub>
                      <m:sup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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400" i="1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sym typeface="Symbol" panose="05050102010706020507" pitchFamily="18" charset="2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zh-CN" sz="2400" i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sym typeface="Symbol" panose="05050102010706020507" pitchFamily="18" charset="2"/>
                              </a:rPr>
                              <m:t>t</m:t>
                            </m:r>
                          </m:e>
                        </m:d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</m:t>
                        </m:r>
                      </m:sub>
                      <m:sup>
                        <m:r>
                          <m:rPr>
                            <m:nor/>
                          </m:rP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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400" i="1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sym typeface="Symbol" panose="05050102010706020507" pitchFamily="18" charset="2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zh-CN" sz="2400" i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sym typeface="Symbol" panose="05050102010706020507" pitchFamily="18" charset="2"/>
                              </a:rPr>
                              <m:t>t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0" y="5766774"/>
                <a:ext cx="7069564" cy="75091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2072986" y="941388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计算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310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073738"/>
              </p:ext>
            </p:extLst>
          </p:nvPr>
        </p:nvGraphicFramePr>
        <p:xfrm>
          <a:off x="3010291" y="893552"/>
          <a:ext cx="335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08" name="Equation" r:id="rId3" imgW="3352680" imgH="774360" progId="Equation.3">
                  <p:embed/>
                </p:oleObj>
              </mc:Choice>
              <mc:Fallback>
                <p:oleObj name="Equation" r:id="rId3" imgW="3352680" imgH="774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291" y="893552"/>
                        <a:ext cx="3352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2072986" y="17780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  <a:endParaRPr kumimoji="1"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0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27683"/>
              </p:ext>
            </p:extLst>
          </p:nvPr>
        </p:nvGraphicFramePr>
        <p:xfrm>
          <a:off x="2917536" y="1869281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09" name="Equation" r:id="rId5" imgW="1523880" imgH="406080" progId="Equation.3">
                  <p:embed/>
                </p:oleObj>
              </mc:Choice>
              <mc:Fallback>
                <p:oleObj name="Equation" r:id="rId5" imgW="15238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536" y="1869281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4733636" y="1778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310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60095"/>
              </p:ext>
            </p:extLst>
          </p:nvPr>
        </p:nvGraphicFramePr>
        <p:xfrm>
          <a:off x="5216236" y="18415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0" name="Equation" r:id="rId7" imgW="2158920" imgH="406080" progId="Equation.3">
                  <p:embed/>
                </p:oleObj>
              </mc:Choice>
              <mc:Fallback>
                <p:oleObj name="Equation" r:id="rId7" imgW="21589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236" y="1841500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5754"/>
              </p:ext>
            </p:extLst>
          </p:nvPr>
        </p:nvGraphicFramePr>
        <p:xfrm>
          <a:off x="2790536" y="2425700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1" name="Equation" r:id="rId9" imgW="2476440" imgH="444240" progId="Equation.3">
                  <p:embed/>
                </p:oleObj>
              </mc:Choice>
              <mc:Fallback>
                <p:oleObj name="Equation" r:id="rId9" imgW="24764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536" y="2425700"/>
                        <a:ext cx="247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70520"/>
              </p:ext>
            </p:extLst>
          </p:nvPr>
        </p:nvGraphicFramePr>
        <p:xfrm>
          <a:off x="5571836" y="2391813"/>
          <a:ext cx="220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2" name="Equation" r:id="rId11" imgW="2209680" imgH="545760" progId="Equation.3">
                  <p:embed/>
                </p:oleObj>
              </mc:Choice>
              <mc:Fallback>
                <p:oleObj name="Equation" r:id="rId11" imgW="220968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836" y="2391813"/>
                        <a:ext cx="2209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2044411" y="308054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∴  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原式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</a:p>
        </p:txBody>
      </p:sp>
      <p:graphicFrame>
        <p:nvGraphicFramePr>
          <p:cNvPr id="3102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6126"/>
              </p:ext>
            </p:extLst>
          </p:nvPr>
        </p:nvGraphicFramePr>
        <p:xfrm>
          <a:off x="3816633" y="30988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3" name="Equation" r:id="rId13" imgW="368280" imgH="431640" progId="Equation.3">
                  <p:embed/>
                </p:oleObj>
              </mc:Choice>
              <mc:Fallback>
                <p:oleObj name="Equation" r:id="rId13" imgW="3682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633" y="309880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49490"/>
              </p:ext>
            </p:extLst>
          </p:nvPr>
        </p:nvGraphicFramePr>
        <p:xfrm>
          <a:off x="3476336" y="3847967"/>
          <a:ext cx="320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4" name="Equation" r:id="rId15" imgW="3200400" imgH="939600" progId="Equation.3">
                  <p:embed/>
                </p:oleObj>
              </mc:Choice>
              <mc:Fallback>
                <p:oleObj name="Equation" r:id="rId15" imgW="3200400" imgH="939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336" y="3847967"/>
                        <a:ext cx="3200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10006"/>
              </p:ext>
            </p:extLst>
          </p:nvPr>
        </p:nvGraphicFramePr>
        <p:xfrm>
          <a:off x="3439823" y="4986689"/>
          <a:ext cx="255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5" name="Equation" r:id="rId17" imgW="2552400" imgH="939600" progId="Equation.3">
                  <p:embed/>
                </p:oleObj>
              </mc:Choice>
              <mc:Fallback>
                <p:oleObj name="Equation" r:id="rId17" imgW="2552400" imgH="93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823" y="4986689"/>
                        <a:ext cx="2552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91" name="Line 19"/>
          <p:cNvSpPr>
            <a:spLocks noChangeShapeType="1"/>
          </p:cNvSpPr>
          <p:nvPr/>
        </p:nvSpPr>
        <p:spPr bwMode="auto">
          <a:xfrm>
            <a:off x="6069860" y="4972844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0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13514"/>
              </p:ext>
            </p:extLst>
          </p:nvPr>
        </p:nvGraphicFramePr>
        <p:xfrm>
          <a:off x="6171460" y="4896644"/>
          <a:ext cx="22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6" name="Equation" r:id="rId19" imgW="228600" imgH="990360" progId="Equation.3">
                  <p:embed/>
                </p:oleObj>
              </mc:Choice>
              <mc:Fallback>
                <p:oleObj name="Equation" r:id="rId19" imgW="228600" imgH="990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460" y="4896644"/>
                        <a:ext cx="228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12038"/>
              </p:ext>
            </p:extLst>
          </p:nvPr>
        </p:nvGraphicFramePr>
        <p:xfrm>
          <a:off x="6450860" y="4960144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7" name="Equation" r:id="rId21" imgW="990360" imgH="939600" progId="Equation.3">
                  <p:embed/>
                </p:oleObj>
              </mc:Choice>
              <mc:Fallback>
                <p:oleObj name="Equation" r:id="rId21" imgW="99036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860" y="4960144"/>
                        <a:ext cx="99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51498"/>
              </p:ext>
            </p:extLst>
          </p:nvPr>
        </p:nvGraphicFramePr>
        <p:xfrm>
          <a:off x="4172233" y="29591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8" name="Equation" r:id="rId23" imgW="533160" imgH="850680" progId="Equation.3">
                  <p:embed/>
                </p:oleObj>
              </mc:Choice>
              <mc:Fallback>
                <p:oleObj name="Equation" r:id="rId23" imgW="53316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233" y="29591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4027"/>
              </p:ext>
            </p:extLst>
          </p:nvPr>
        </p:nvGraphicFramePr>
        <p:xfrm>
          <a:off x="4648483" y="3098800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19" name="Equation" r:id="rId25" imgW="1257120" imgH="507960" progId="Equation.3">
                  <p:embed/>
                </p:oleObj>
              </mc:Choice>
              <mc:Fallback>
                <p:oleObj name="Equation" r:id="rId25" imgW="125712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83" y="3098800"/>
                        <a:ext cx="125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96" name="Group 24"/>
          <p:cNvGrpSpPr>
            <a:grpSpLocks/>
          </p:cNvGrpSpPr>
          <p:nvPr/>
        </p:nvGrpSpPr>
        <p:grpSpPr bwMode="auto">
          <a:xfrm>
            <a:off x="7781636" y="2946400"/>
            <a:ext cx="2540000" cy="2032000"/>
            <a:chOff x="3984" y="1968"/>
            <a:chExt cx="1600" cy="1280"/>
          </a:xfrm>
        </p:grpSpPr>
        <p:graphicFrame>
          <p:nvGraphicFramePr>
            <p:cNvPr id="310297" name="Object 25"/>
            <p:cNvGraphicFramePr>
              <a:graphicFrameLocks noChangeAspect="1"/>
            </p:cNvGraphicFramePr>
            <p:nvPr/>
          </p:nvGraphicFramePr>
          <p:xfrm>
            <a:off x="4368" y="1968"/>
            <a:ext cx="12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20" name="Equation" r:id="rId27" imgW="1930320" imgH="533160" progId="Equation.3">
                    <p:embed/>
                  </p:oleObj>
                </mc:Choice>
                <mc:Fallback>
                  <p:oleObj name="Equation" r:id="rId27" imgW="1930320" imgH="533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12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298" name="Group 26"/>
            <p:cNvGrpSpPr>
              <a:grpSpLocks/>
            </p:cNvGrpSpPr>
            <p:nvPr/>
          </p:nvGrpSpPr>
          <p:grpSpPr bwMode="auto">
            <a:xfrm>
              <a:off x="3984" y="2016"/>
              <a:ext cx="1296" cy="1232"/>
              <a:chOff x="3984" y="2016"/>
              <a:chExt cx="1296" cy="1232"/>
            </a:xfrm>
          </p:grpSpPr>
          <p:sp>
            <p:nvSpPr>
              <p:cNvPr id="310299" name="Arc 27"/>
              <p:cNvSpPr>
                <a:spLocks/>
              </p:cNvSpPr>
              <p:nvPr/>
            </p:nvSpPr>
            <p:spPr bwMode="auto">
              <a:xfrm>
                <a:off x="4198" y="2304"/>
                <a:ext cx="721" cy="7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00" name="Line 28"/>
              <p:cNvSpPr>
                <a:spLocks noChangeShapeType="1"/>
              </p:cNvSpPr>
              <p:nvPr/>
            </p:nvSpPr>
            <p:spPr bwMode="auto">
              <a:xfrm>
                <a:off x="4205" y="302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01" name="Line 29"/>
              <p:cNvSpPr>
                <a:spLocks noChangeShapeType="1"/>
              </p:cNvSpPr>
              <p:nvPr/>
            </p:nvSpPr>
            <p:spPr bwMode="auto">
              <a:xfrm flipV="1">
                <a:off x="4205" y="201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0302" name="Object 30"/>
              <p:cNvGraphicFramePr>
                <a:graphicFrameLocks noChangeAspect="1"/>
              </p:cNvGraphicFramePr>
              <p:nvPr/>
            </p:nvGraphicFramePr>
            <p:xfrm>
              <a:off x="5136" y="30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21" name="Equation" r:id="rId29" imgW="228600" imgH="241200" progId="Equation.3">
                      <p:embed/>
                    </p:oleObj>
                  </mc:Choice>
                  <mc:Fallback>
                    <p:oleObj name="Equation" r:id="rId29" imgW="228600" imgH="2412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0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303" name="Object 31"/>
              <p:cNvGraphicFramePr>
                <a:graphicFrameLocks noChangeAspect="1"/>
              </p:cNvGraphicFramePr>
              <p:nvPr/>
            </p:nvGraphicFramePr>
            <p:xfrm>
              <a:off x="4124" y="307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22" name="Equation" r:id="rId31" imgW="215640" imgH="241200" progId="Equation.3">
                      <p:embed/>
                    </p:oleObj>
                  </mc:Choice>
                  <mc:Fallback>
                    <p:oleObj name="Equation" r:id="rId31" imgW="215640" imgH="2412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4" y="307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304" name="Object 32"/>
              <p:cNvGraphicFramePr>
                <a:graphicFrameLocks noChangeAspect="1"/>
              </p:cNvGraphicFramePr>
              <p:nvPr/>
            </p:nvGraphicFramePr>
            <p:xfrm>
              <a:off x="3984" y="201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23" name="Equation" r:id="rId33" imgW="241200" imgH="317160" progId="Equation.3">
                      <p:embed/>
                    </p:oleObj>
                  </mc:Choice>
                  <mc:Fallback>
                    <p:oleObj name="Equation" r:id="rId33" imgW="241200" imgH="31716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01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305" name="Object 33"/>
              <p:cNvGraphicFramePr>
                <a:graphicFrameLocks noChangeAspect="1"/>
              </p:cNvGraphicFramePr>
              <p:nvPr/>
            </p:nvGraphicFramePr>
            <p:xfrm>
              <a:off x="4848" y="30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24" name="Equation" r:id="rId35" imgW="228600" imgH="241200" progId="Equation.3">
                      <p:embed/>
                    </p:oleObj>
                  </mc:Choice>
                  <mc:Fallback>
                    <p:oleObj name="Equation" r:id="rId35" imgW="228600" imgH="2412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0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03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205"/>
              </p:ext>
            </p:extLst>
          </p:nvPr>
        </p:nvGraphicFramePr>
        <p:xfrm>
          <a:off x="8467436" y="39116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25" name="Equation" r:id="rId37" imgW="253800" imgH="317160" progId="Equation.3">
                  <p:embed/>
                </p:oleObj>
              </mc:Choice>
              <mc:Fallback>
                <p:oleObj name="Equation" r:id="rId37" imgW="253800" imgH="317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436" y="39116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07" name="Freeform 35"/>
          <p:cNvSpPr>
            <a:spLocks/>
          </p:cNvSpPr>
          <p:nvPr/>
        </p:nvSpPr>
        <p:spPr bwMode="auto">
          <a:xfrm>
            <a:off x="8010236" y="4368800"/>
            <a:ext cx="685800" cy="1219200"/>
          </a:xfrm>
          <a:custGeom>
            <a:avLst/>
            <a:gdLst>
              <a:gd name="T0" fmla="*/ 0 w 528"/>
              <a:gd name="T1" fmla="*/ 768 h 768"/>
              <a:gd name="T2" fmla="*/ 432 w 528"/>
              <a:gd name="T3" fmla="*/ 528 h 768"/>
              <a:gd name="T4" fmla="*/ 528 w 528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768"/>
                </a:moveTo>
                <a:cubicBezTo>
                  <a:pt x="172" y="712"/>
                  <a:pt x="344" y="656"/>
                  <a:pt x="432" y="528"/>
                </a:cubicBezTo>
                <a:cubicBezTo>
                  <a:pt x="520" y="400"/>
                  <a:pt x="524" y="200"/>
                  <a:pt x="528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7400636" y="17922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</a:p>
        </p:txBody>
      </p:sp>
      <p:sp>
        <p:nvSpPr>
          <p:cNvPr id="310310" name="Line 38"/>
          <p:cNvSpPr>
            <a:spLocks noChangeShapeType="1"/>
          </p:cNvSpPr>
          <p:nvPr/>
        </p:nvSpPr>
        <p:spPr bwMode="auto">
          <a:xfrm flipV="1">
            <a:off x="1926936" y="5930900"/>
            <a:ext cx="8470900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12" name="Rectangle 40"/>
          <p:cNvSpPr>
            <a:spLocks noChangeArrowheads="1"/>
          </p:cNvSpPr>
          <p:nvPr/>
        </p:nvSpPr>
        <p:spPr bwMode="auto">
          <a:xfrm>
            <a:off x="2447636" y="611346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:(1)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无回代过程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103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678651"/>
              </p:ext>
            </p:extLst>
          </p:nvPr>
        </p:nvGraphicFramePr>
        <p:xfrm>
          <a:off x="6272212" y="5975350"/>
          <a:ext cx="19510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26" name="Equation" r:id="rId39" imgW="965160" imgH="393480" progId="Equation.3">
                  <p:embed/>
                </p:oleObj>
              </mc:Choice>
              <mc:Fallback>
                <p:oleObj name="Equation" r:id="rId39" imgW="96516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2" y="5975350"/>
                        <a:ext cx="195103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14" name="Rectangle 42"/>
          <p:cNvSpPr>
            <a:spLocks noChangeArrowheads="1"/>
          </p:cNvSpPr>
          <p:nvPr/>
        </p:nvSpPr>
        <p:spPr bwMode="auto">
          <a:xfrm>
            <a:off x="5298786" y="6144419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98E2-4B1E-4FDB-B18E-06763E51B0D8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241136" y="1835449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1" grpId="0" autoUpdateAnimBg="0"/>
      <p:bldP spid="310283" grpId="0" autoUpdateAnimBg="0"/>
      <p:bldP spid="310287" grpId="0" autoUpdateAnimBg="0"/>
      <p:bldP spid="310308" grpId="0" build="p" autoUpdateAnimBg="0"/>
      <p:bldP spid="310310" grpId="0" animBg="1"/>
      <p:bldP spid="310314" grpId="0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2" name="Line 6"/>
          <p:cNvSpPr>
            <a:spLocks noChangeShapeType="1"/>
          </p:cNvSpPr>
          <p:nvPr/>
        </p:nvSpPr>
        <p:spPr bwMode="auto">
          <a:xfrm flipV="1">
            <a:off x="1795319" y="5981174"/>
            <a:ext cx="8470900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0" t="5806" r="64998" b="9032"/>
          <a:stretch>
            <a:fillRect/>
          </a:stretch>
        </p:blipFill>
        <p:spPr bwMode="auto">
          <a:xfrm>
            <a:off x="2165207" y="880536"/>
            <a:ext cx="31321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51"/>
          <a:stretch>
            <a:fillRect/>
          </a:stretch>
        </p:blipFill>
        <p:spPr bwMode="auto">
          <a:xfrm>
            <a:off x="2214545" y="1569511"/>
            <a:ext cx="22066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8" r="63283"/>
          <a:stretch>
            <a:fillRect/>
          </a:stretch>
        </p:blipFill>
        <p:spPr bwMode="auto">
          <a:xfrm>
            <a:off x="4444982" y="1556811"/>
            <a:ext cx="25320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r="63222"/>
          <a:stretch>
            <a:fillRect/>
          </a:stretch>
        </p:blipFill>
        <p:spPr bwMode="auto">
          <a:xfrm>
            <a:off x="5397357" y="3112562"/>
            <a:ext cx="25273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3"/>
          <a:stretch>
            <a:fillRect/>
          </a:stretch>
        </p:blipFill>
        <p:spPr bwMode="auto">
          <a:xfrm>
            <a:off x="3243120" y="3988862"/>
            <a:ext cx="18383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1" r="58545"/>
          <a:stretch>
            <a:fillRect/>
          </a:stretch>
        </p:blipFill>
        <p:spPr bwMode="auto">
          <a:xfrm>
            <a:off x="5084619" y="4001562"/>
            <a:ext cx="34925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2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43"/>
          <a:stretch>
            <a:fillRect/>
          </a:stretch>
        </p:blipFill>
        <p:spPr bwMode="auto">
          <a:xfrm>
            <a:off x="4297361" y="2260075"/>
            <a:ext cx="10366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83862"/>
          <a:stretch>
            <a:fillRect/>
          </a:stretch>
        </p:blipFill>
        <p:spPr bwMode="auto">
          <a:xfrm>
            <a:off x="5324475" y="2260075"/>
            <a:ext cx="104933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4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76361"/>
          <a:stretch>
            <a:fillRect/>
          </a:stretch>
        </p:blipFill>
        <p:spPr bwMode="auto">
          <a:xfrm>
            <a:off x="6351587" y="2260075"/>
            <a:ext cx="9874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5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2" r="68478"/>
          <a:stretch>
            <a:fillRect/>
          </a:stretch>
        </p:blipFill>
        <p:spPr bwMode="auto">
          <a:xfrm>
            <a:off x="7327900" y="2260075"/>
            <a:ext cx="10255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6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5" r="63222"/>
          <a:stretch>
            <a:fillRect/>
          </a:stretch>
        </p:blipFill>
        <p:spPr bwMode="auto">
          <a:xfrm>
            <a:off x="8369299" y="2260075"/>
            <a:ext cx="660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1317" name="Group 21"/>
          <p:cNvGrpSpPr>
            <a:grpSpLocks/>
          </p:cNvGrpSpPr>
          <p:nvPr/>
        </p:nvGrpSpPr>
        <p:grpSpPr bwMode="auto">
          <a:xfrm>
            <a:off x="2023920" y="3176062"/>
            <a:ext cx="3357563" cy="984250"/>
            <a:chOff x="144" y="1637"/>
            <a:chExt cx="2115" cy="620"/>
          </a:xfrm>
        </p:grpSpPr>
        <p:pic>
          <p:nvPicPr>
            <p:cNvPr id="311318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90"/>
            <a:stretch>
              <a:fillRect/>
            </a:stretch>
          </p:blipFill>
          <p:spPr bwMode="auto">
            <a:xfrm>
              <a:off x="864" y="1637"/>
              <a:ext cx="1395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1319" name="Text Box 23"/>
            <p:cNvSpPr txBox="1">
              <a:spLocks noChangeArrowheads="1"/>
            </p:cNvSpPr>
            <p:nvPr/>
          </p:nvSpPr>
          <p:spPr bwMode="auto">
            <a:xfrm>
              <a:off x="144" y="1745"/>
              <a:ext cx="22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</a:p>
          </p:txBody>
        </p:sp>
      </p:grpSp>
      <p:pic>
        <p:nvPicPr>
          <p:cNvPr id="311321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9" r="66837" b="14839"/>
          <a:stretch>
            <a:fillRect/>
          </a:stretch>
        </p:blipFill>
        <p:spPr bwMode="auto">
          <a:xfrm>
            <a:off x="3027219" y="5130274"/>
            <a:ext cx="42672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2086027" y="6063894"/>
            <a:ext cx="778258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换元一定要换积分限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不换元积分限不变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A62B-4431-4E9D-B302-0DF9778A1AB9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241136" y="1835449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nimBg="1"/>
      <p:bldP spid="311323" grpId="0" build="p" autoUpdateAnimBg="0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6" name="Line 6"/>
          <p:cNvSpPr>
            <a:spLocks noChangeShapeType="1"/>
          </p:cNvSpPr>
          <p:nvPr/>
        </p:nvSpPr>
        <p:spPr bwMode="auto">
          <a:xfrm flipV="1">
            <a:off x="1956955" y="5359400"/>
            <a:ext cx="8470900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23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908" r="61444" b="11794"/>
          <a:stretch>
            <a:fillRect/>
          </a:stretch>
        </p:blipFill>
        <p:spPr bwMode="auto">
          <a:xfrm>
            <a:off x="2018683" y="847728"/>
            <a:ext cx="350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91"/>
          <a:stretch>
            <a:fillRect/>
          </a:stretch>
        </p:blipFill>
        <p:spPr bwMode="auto">
          <a:xfrm>
            <a:off x="2342098" y="1587501"/>
            <a:ext cx="26003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5" r="59731"/>
          <a:stretch>
            <a:fillRect/>
          </a:stretch>
        </p:blipFill>
        <p:spPr bwMode="auto">
          <a:xfrm>
            <a:off x="4947185" y="1587501"/>
            <a:ext cx="257651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33" y="2425701"/>
            <a:ext cx="47148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3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33" y="3347851"/>
            <a:ext cx="4402138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3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r="49663" b="6947"/>
          <a:stretch>
            <a:fillRect/>
          </a:stretch>
        </p:blipFill>
        <p:spPr bwMode="auto">
          <a:xfrm>
            <a:off x="2680855" y="5283200"/>
            <a:ext cx="647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37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 r="43678" b="14839"/>
          <a:stretch>
            <a:fillRect/>
          </a:stretch>
        </p:blipFill>
        <p:spPr bwMode="auto">
          <a:xfrm>
            <a:off x="2609419" y="6172200"/>
            <a:ext cx="72469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40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50"/>
          <a:stretch>
            <a:fillRect/>
          </a:stretch>
        </p:blipFill>
        <p:spPr bwMode="auto">
          <a:xfrm>
            <a:off x="4810433" y="4258847"/>
            <a:ext cx="33004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41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1" r="58484"/>
          <a:stretch>
            <a:fillRect/>
          </a:stretch>
        </p:blipFill>
        <p:spPr bwMode="auto">
          <a:xfrm>
            <a:off x="8117196" y="4258847"/>
            <a:ext cx="20478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1009-29F5-425B-B6FB-55511A3D5992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90314" y="1832691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980623" y="922636"/>
            <a:ext cx="10570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计算</a:t>
            </a:r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908156"/>
              </p:ext>
            </p:extLst>
          </p:nvPr>
        </p:nvGraphicFramePr>
        <p:xfrm>
          <a:off x="2946001" y="848889"/>
          <a:ext cx="204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46" name="Equation" r:id="rId4" imgW="2044440" imgH="863280" progId="Equation.DSMT4">
                  <p:embed/>
                </p:oleObj>
              </mc:Choice>
              <mc:Fallback>
                <p:oleObj name="Equation" r:id="rId4" imgW="204444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01" y="848889"/>
                        <a:ext cx="2044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2113855" y="1816052"/>
            <a:ext cx="55185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  <a:endParaRPr kumimoji="1"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70393"/>
              </p:ext>
            </p:extLst>
          </p:nvPr>
        </p:nvGraphicFramePr>
        <p:xfrm>
          <a:off x="2826761" y="1876430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47" name="Equation" r:id="rId6" imgW="1714320" imgH="457200" progId="Equation.3">
                  <p:embed/>
                </p:oleObj>
              </mc:Choice>
              <mc:Fallback>
                <p:oleObj name="Equation" r:id="rId6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761" y="1876430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4603111" y="181015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95891"/>
              </p:ext>
            </p:extLst>
          </p:nvPr>
        </p:nvGraphicFramePr>
        <p:xfrm>
          <a:off x="5136511" y="1591083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48" name="Equation" r:id="rId8" imgW="3047760" imgH="939600" progId="Equation.3">
                  <p:embed/>
                </p:oleObj>
              </mc:Choice>
              <mc:Fallback>
                <p:oleObj name="Equation" r:id="rId8" imgW="304776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511" y="1591083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740290"/>
              </p:ext>
            </p:extLst>
          </p:nvPr>
        </p:nvGraphicFramePr>
        <p:xfrm>
          <a:off x="2826761" y="2686483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49" name="Equation" r:id="rId10" imgW="1600200" imgH="444240" progId="Equation.3">
                  <p:embed/>
                </p:oleObj>
              </mc:Choice>
              <mc:Fallback>
                <p:oleObj name="Equation" r:id="rId10" imgW="16002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761" y="2686483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0717"/>
              </p:ext>
            </p:extLst>
          </p:nvPr>
        </p:nvGraphicFramePr>
        <p:xfrm>
          <a:off x="5646161" y="2678545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0" name="Equation" r:id="rId12" imgW="1269720" imgH="444240" progId="Equation.3">
                  <p:embed/>
                </p:oleObj>
              </mc:Choice>
              <mc:Fallback>
                <p:oleObj name="Equation" r:id="rId12" imgW="12697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161" y="2678545"/>
                        <a:ext cx="127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57510"/>
              </p:ext>
            </p:extLst>
          </p:nvPr>
        </p:nvGraphicFramePr>
        <p:xfrm>
          <a:off x="7017761" y="274204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1" name="Equation" r:id="rId14" imgW="812520" imgH="393480" progId="Equation.3">
                  <p:embed/>
                </p:oleObj>
              </mc:Choice>
              <mc:Fallback>
                <p:oleObj name="Equation" r:id="rId14" imgW="8125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761" y="274204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2014926" y="3642999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∴  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原式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  <p:graphicFrame>
        <p:nvGraphicFramePr>
          <p:cNvPr id="314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578497"/>
              </p:ext>
            </p:extLst>
          </p:nvPr>
        </p:nvGraphicFramePr>
        <p:xfrm>
          <a:off x="3989776" y="3330261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2" name="Equation" r:id="rId16" imgW="2031840" imgH="1015920" progId="Equation.3">
                  <p:embed/>
                </p:oleObj>
              </mc:Choice>
              <mc:Fallback>
                <p:oleObj name="Equation" r:id="rId16" imgW="203184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776" y="3330261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60367"/>
              </p:ext>
            </p:extLst>
          </p:nvPr>
        </p:nvGraphicFramePr>
        <p:xfrm>
          <a:off x="6203373" y="3412811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3" name="Equation" r:id="rId18" imgW="2387520" imgH="850680" progId="Equation.3">
                  <p:embed/>
                </p:oleObj>
              </mc:Choice>
              <mc:Fallback>
                <p:oleObj name="Equation" r:id="rId18" imgW="238752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73" y="3412811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333703"/>
              </p:ext>
            </p:extLst>
          </p:nvPr>
        </p:nvGraphicFramePr>
        <p:xfrm>
          <a:off x="3672609" y="4815842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4" name="Equation" r:id="rId20" imgW="2044440" imgH="850680" progId="Equation.3">
                  <p:embed/>
                </p:oleObj>
              </mc:Choice>
              <mc:Fallback>
                <p:oleObj name="Equation" r:id="rId20" imgW="204444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09" y="4815842"/>
                        <a:ext cx="204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3" name="Line 15"/>
          <p:cNvSpPr>
            <a:spLocks noChangeShapeType="1"/>
          </p:cNvSpPr>
          <p:nvPr/>
        </p:nvSpPr>
        <p:spPr bwMode="auto">
          <a:xfrm>
            <a:off x="5818909" y="4879342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4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85244"/>
              </p:ext>
            </p:extLst>
          </p:nvPr>
        </p:nvGraphicFramePr>
        <p:xfrm>
          <a:off x="5920509" y="4815842"/>
          <a:ext cx="19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5" name="Equation" r:id="rId22" imgW="190440" imgH="863280" progId="Equation.3">
                  <p:embed/>
                </p:oleObj>
              </mc:Choice>
              <mc:Fallback>
                <p:oleObj name="Equation" r:id="rId22" imgW="19044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509" y="4815842"/>
                        <a:ext cx="19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21740"/>
              </p:ext>
            </p:extLst>
          </p:nvPr>
        </p:nvGraphicFramePr>
        <p:xfrm>
          <a:off x="6225309" y="4917442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6" name="Equation" r:id="rId24" imgW="711000" imgH="850680" progId="Equation.3">
                  <p:embed/>
                </p:oleObj>
              </mc:Choice>
              <mc:Fallback>
                <p:oleObj name="Equation" r:id="rId24" imgW="71100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309" y="4917442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48934"/>
              </p:ext>
            </p:extLst>
          </p:nvPr>
        </p:nvGraphicFramePr>
        <p:xfrm>
          <a:off x="4503161" y="273728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7" name="Equation" r:id="rId26" imgW="761760" imgH="393480" progId="Equation.3">
                  <p:embed/>
                </p:oleObj>
              </mc:Choice>
              <mc:Fallback>
                <p:oleObj name="Equation" r:id="rId26" imgW="7617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161" y="2737283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7" name="Text Box 19"/>
          <p:cNvSpPr txBox="1">
            <a:spLocks noChangeArrowheads="1"/>
          </p:cNvSpPr>
          <p:nvPr/>
        </p:nvSpPr>
        <p:spPr bwMode="auto">
          <a:xfrm>
            <a:off x="8244836" y="1859371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2A5-B748-4B0B-A6E1-0B0488F8AF37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241136" y="1835449"/>
            <a:ext cx="773790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utoUpdateAnimBg="0"/>
      <p:bldP spid="314374" grpId="0" autoUpdateAnimBg="0"/>
      <p:bldP spid="314379" grpId="0" autoUpdateAnimBg="0"/>
      <p:bldP spid="314387" grpId="0" build="p" autoUpdateAnimBg="0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34EB-C9B8-4F2D-AF85-460BED1E7DFB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0313" y="2596811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808" name="矩形 332807"/>
              <p:cNvSpPr/>
              <p:nvPr/>
            </p:nvSpPr>
            <p:spPr>
              <a:xfrm>
                <a:off x="2092270" y="986354"/>
                <a:ext cx="8768556" cy="1486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上连续，且有</a:t>
                </a:r>
                <a:endParaRPr lang="zh-CN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2400" dirty="0" smtClean="0">
                    <a:solidFill>
                      <a:prstClr val="black"/>
                    </a:solidFill>
                  </a:rPr>
                  <a:t>	(1)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zh-CN" sz="2400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24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79400" algn="just">
                  <a:spcAft>
                    <a:spcPts val="0"/>
                  </a:spcAft>
                </a:pPr>
                <a:r>
                  <a:rPr lang="en-US" altLang="zh-CN" sz="2400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(2)</a:t>
                </a:r>
                <a:r>
                  <a:rPr lang="zh-CN" altLang="en-US" sz="24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为奇函数，则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808" name="矩形 3328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70" y="986354"/>
                <a:ext cx="8768556" cy="1486946"/>
              </a:xfrm>
              <a:prstGeom prst="rect">
                <a:avLst/>
              </a:prstGeom>
              <a:blipFill rotWithShape="0">
                <a:blip r:embed="rId2"/>
                <a:stretch>
                  <a:fillRect l="-1042" t="-40164" b="-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809" name="矩形 332808"/>
              <p:cNvSpPr/>
              <p:nvPr/>
            </p:nvSpPr>
            <p:spPr>
              <a:xfrm>
                <a:off x="2481184" y="4764261"/>
                <a:ext cx="6345583" cy="646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为偶函数，则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2400" kern="100" dirty="0">
                  <a:solidFill>
                    <a:prstClr val="black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809" name="矩形 332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84" y="4764261"/>
                <a:ext cx="6345583" cy="646395"/>
              </a:xfrm>
              <a:prstGeom prst="rect">
                <a:avLst/>
              </a:prstGeom>
              <a:blipFill rotWithShape="0">
                <a:blip r:embed="rId3"/>
                <a:stretch>
                  <a:fillRect r="-576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811" name="矩形 332810"/>
              <p:cNvSpPr/>
              <p:nvPr/>
            </p:nvSpPr>
            <p:spPr>
              <a:xfrm>
                <a:off x="2481184" y="2518825"/>
                <a:ext cx="5148461" cy="593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2811" name="矩形 332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84" y="2518825"/>
                <a:ext cx="5148461" cy="5939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812" name="矩形 332811"/>
              <p:cNvSpPr/>
              <p:nvPr/>
            </p:nvSpPr>
            <p:spPr>
              <a:xfrm>
                <a:off x="2726840" y="3293630"/>
                <a:ext cx="3546868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对于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2812" name="矩形 332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40" y="3293630"/>
                <a:ext cx="3546868" cy="593624"/>
              </a:xfrm>
              <a:prstGeom prst="rect">
                <a:avLst/>
              </a:prstGeom>
              <a:blipFill rotWithShape="0">
                <a:blip r:embed="rId5"/>
                <a:stretch>
                  <a:fillRect l="-2577" b="-1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813" name="矩形 332812"/>
              <p:cNvSpPr/>
              <p:nvPr/>
            </p:nvSpPr>
            <p:spPr>
              <a:xfrm>
                <a:off x="2537529" y="4068114"/>
                <a:ext cx="5665205" cy="593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2813" name="矩形 332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529" y="4068114"/>
                <a:ext cx="5665205" cy="5939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814" name="矩形 332813"/>
              <p:cNvSpPr/>
              <p:nvPr/>
            </p:nvSpPr>
            <p:spPr>
              <a:xfrm>
                <a:off x="2483462" y="5598144"/>
                <a:ext cx="4647554" cy="563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为奇函数，则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2814" name="矩形 3328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62" y="5598144"/>
                <a:ext cx="4647554" cy="563552"/>
              </a:xfrm>
              <a:prstGeom prst="rect">
                <a:avLst/>
              </a:prstGeom>
              <a:blipFill rotWithShape="0">
                <a:blip r:embed="rId7"/>
                <a:stretch>
                  <a:fillRect t="-430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815" name="矩形 332814"/>
              <p:cNvSpPr/>
              <p:nvPr/>
            </p:nvSpPr>
            <p:spPr>
              <a:xfrm>
                <a:off x="9015321" y="3066465"/>
                <a:ext cx="2590709" cy="920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 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2815" name="矩形 3328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21" y="3066465"/>
                <a:ext cx="2590709" cy="9205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2809" grpId="0"/>
      <p:bldP spid="332811" grpId="0"/>
      <p:bldP spid="332812" grpId="0"/>
      <p:bldP spid="332813" grpId="0"/>
      <p:bldP spid="332814" grpId="0"/>
      <p:bldP spid="3328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7124700" y="4369758"/>
            <a:ext cx="2286000" cy="762000"/>
          </a:xfrm>
          <a:prstGeom prst="rect">
            <a:avLst/>
          </a:prstGeom>
          <a:solidFill>
            <a:srgbClr val="93FFD3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6781800" y="1856087"/>
            <a:ext cx="1752600" cy="1066800"/>
          </a:xfrm>
          <a:prstGeom prst="rect">
            <a:avLst/>
          </a:prstGeom>
          <a:solidFill>
            <a:srgbClr val="FFE7E7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7010400" y="284668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奇函数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3733800" y="1856087"/>
            <a:ext cx="1752600" cy="1066800"/>
          </a:xfrm>
          <a:prstGeom prst="rect">
            <a:avLst/>
          </a:prstGeom>
          <a:solidFill>
            <a:srgbClr val="97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014053"/>
            <a:ext cx="10090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9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18899"/>
              </p:ext>
            </p:extLst>
          </p:nvPr>
        </p:nvGraphicFramePr>
        <p:xfrm>
          <a:off x="3312169" y="773547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3" name="公式" r:id="rId3" imgW="3085920" imgH="965160" progId="Equation.3">
                  <p:embed/>
                </p:oleObj>
              </mc:Choice>
              <mc:Fallback>
                <p:oleObj name="公式" r:id="rId3" imgW="308592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169" y="773547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08468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339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07369"/>
              </p:ext>
            </p:extLst>
          </p:nvPr>
        </p:nvGraphicFramePr>
        <p:xfrm>
          <a:off x="2978150" y="1868787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4" name="公式" r:id="rId5" imgW="2984400" imgH="977760" progId="Equation.3">
                  <p:embed/>
                </p:oleObj>
              </mc:Choice>
              <mc:Fallback>
                <p:oleObj name="公式" r:id="rId5" imgW="298440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868787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71361"/>
              </p:ext>
            </p:extLst>
          </p:nvPr>
        </p:nvGraphicFramePr>
        <p:xfrm>
          <a:off x="6019800" y="1900537"/>
          <a:ext cx="297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5" name="公式" r:id="rId7" imgW="2971800" imgH="939600" progId="Equation.3">
                  <p:embed/>
                </p:oleObj>
              </mc:Choice>
              <mc:Fallback>
                <p:oleObj name="公式" r:id="rId7" imgW="297180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0537"/>
                        <a:ext cx="2971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3962400" y="285938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偶函数</a:t>
            </a:r>
          </a:p>
        </p:txBody>
      </p:sp>
      <p:graphicFrame>
        <p:nvGraphicFramePr>
          <p:cNvPr id="3399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03978"/>
              </p:ext>
            </p:extLst>
          </p:nvPr>
        </p:nvGraphicFramePr>
        <p:xfrm>
          <a:off x="2978150" y="3182308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6" name="Equation" r:id="rId9" imgW="3085920" imgH="977760" progId="Equation.DSMT4">
                  <p:embed/>
                </p:oleObj>
              </mc:Choice>
              <mc:Fallback>
                <p:oleObj name="Equation" r:id="rId9" imgW="3085920" imgH="9777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182308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19320"/>
              </p:ext>
            </p:extLst>
          </p:nvPr>
        </p:nvGraphicFramePr>
        <p:xfrm>
          <a:off x="6070600" y="3182308"/>
          <a:ext cx="375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7" name="公式" r:id="rId11" imgW="3759120" imgH="1041120" progId="Equation.3">
                  <p:embed/>
                </p:oleObj>
              </mc:Choice>
              <mc:Fallback>
                <p:oleObj name="公式" r:id="rId11" imgW="3759120" imgH="1041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182308"/>
                        <a:ext cx="375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93327"/>
              </p:ext>
            </p:extLst>
          </p:nvPr>
        </p:nvGraphicFramePr>
        <p:xfrm>
          <a:off x="2978150" y="4439608"/>
          <a:ext cx="3289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8" name="公式" r:id="rId13" imgW="3288960" imgH="660240" progId="Equation.3">
                  <p:embed/>
                </p:oleObj>
              </mc:Choice>
              <mc:Fallback>
                <p:oleObj name="公式" r:id="rId13" imgW="3288960" imgH="660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439608"/>
                        <a:ext cx="3289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090339"/>
              </p:ext>
            </p:extLst>
          </p:nvPr>
        </p:nvGraphicFramePr>
        <p:xfrm>
          <a:off x="6330950" y="4445958"/>
          <a:ext cx="302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9" name="公式" r:id="rId15" imgW="3022560" imgH="660240" progId="Equation.3">
                  <p:embed/>
                </p:oleObj>
              </mc:Choice>
              <mc:Fallback>
                <p:oleObj name="公式" r:id="rId15" imgW="302256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445958"/>
                        <a:ext cx="302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05364"/>
              </p:ext>
            </p:extLst>
          </p:nvPr>
        </p:nvGraphicFramePr>
        <p:xfrm>
          <a:off x="3028950" y="5455609"/>
          <a:ext cx="1104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0" name="公式" r:id="rId17" imgW="1104840" imgH="304560" progId="Equation.3">
                  <p:embed/>
                </p:oleObj>
              </mc:Choice>
              <mc:Fallback>
                <p:oleObj name="公式" r:id="rId17" imgW="110484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455609"/>
                        <a:ext cx="1104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7258050" y="5101596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单位圆的面积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672B-01E4-4A52-822E-F4D30A3E0263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126230" y="2102581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7269" y="2887611"/>
                <a:ext cx="2254143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9" y="2887611"/>
                <a:ext cx="2254143" cy="92198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97989" y="3901285"/>
                <a:ext cx="2744085" cy="1005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9" y="3901285"/>
                <a:ext cx="2744085" cy="100501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97989" y="4878846"/>
                <a:ext cx="3063146" cy="676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9" y="4878846"/>
                <a:ext cx="3063146" cy="67621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  <p:bldP spid="339977" grpId="0" autoUpdateAnimBg="0"/>
      <p:bldP spid="339980" grpId="0" autoUpdateAnimBg="0"/>
      <p:bldP spid="339986" grpId="0" autoUpdateAnimBg="0"/>
      <p:bldP spid="23" grpId="0" animBg="1"/>
      <p:bldP spid="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43" name="Rectangle 607"/>
          <p:cNvSpPr>
            <a:spLocks noChangeArrowheads="1"/>
          </p:cNvSpPr>
          <p:nvPr/>
        </p:nvSpPr>
        <p:spPr bwMode="auto">
          <a:xfrm>
            <a:off x="2077002" y="1021383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3) </a:t>
            </a: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求和</a:t>
            </a:r>
            <a:r>
              <a:rPr lang="en-US" altLang="zh-CN" sz="2800" b="1">
                <a:solidFill>
                  <a:schemeClr val="accent2"/>
                </a:solidFill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142944" name="Object 6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68852"/>
              </p:ext>
            </p:extLst>
          </p:nvPr>
        </p:nvGraphicFramePr>
        <p:xfrm>
          <a:off x="2770740" y="1653208"/>
          <a:ext cx="1638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56" name="Equation" r:id="rId3" imgW="1638000" imgH="1054080" progId="Equation.3">
                  <p:embed/>
                </p:oleObj>
              </mc:Choice>
              <mc:Fallback>
                <p:oleObj name="Equation" r:id="rId3" imgW="1638000" imgH="1054080" progId="Equation.3">
                  <p:embed/>
                  <p:pic>
                    <p:nvPicPr>
                      <p:cNvPr id="0" name="Object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740" y="1653208"/>
                        <a:ext cx="1638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945" name="Object 6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95701"/>
              </p:ext>
            </p:extLst>
          </p:nvPr>
        </p:nvGraphicFramePr>
        <p:xfrm>
          <a:off x="4432852" y="1653208"/>
          <a:ext cx="207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57" name="Equation" r:id="rId5" imgW="2070000" imgH="1054080" progId="Equation.3">
                  <p:embed/>
                </p:oleObj>
              </mc:Choice>
              <mc:Fallback>
                <p:oleObj name="Equation" r:id="rId5" imgW="2070000" imgH="1054080" progId="Equation.3">
                  <p:embed/>
                  <p:pic>
                    <p:nvPicPr>
                      <p:cNvPr id="0" name="Object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852" y="1653208"/>
                        <a:ext cx="2070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946" name="Text Box 610"/>
          <p:cNvSpPr txBox="1">
            <a:spLocks noChangeArrowheads="1"/>
          </p:cNvSpPr>
          <p:nvPr/>
        </p:nvSpPr>
        <p:spPr bwMode="auto">
          <a:xfrm>
            <a:off x="2077002" y="2962896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4)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取极限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2947" name="Text Box 611"/>
          <p:cNvSpPr txBox="1">
            <a:spLocks noChangeArrowheads="1"/>
          </p:cNvSpPr>
          <p:nvPr/>
        </p:nvSpPr>
        <p:spPr bwMode="auto">
          <a:xfrm>
            <a:off x="3899452" y="296289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</a:p>
        </p:txBody>
      </p:sp>
      <p:graphicFrame>
        <p:nvGraphicFramePr>
          <p:cNvPr id="142948" name="Object 6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19644"/>
              </p:ext>
            </p:extLst>
          </p:nvPr>
        </p:nvGraphicFramePr>
        <p:xfrm>
          <a:off x="4474127" y="3024808"/>
          <a:ext cx="2222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58" name="Equation" r:id="rId7" imgW="2222280" imgH="698400" progId="Equation.3">
                  <p:embed/>
                </p:oleObj>
              </mc:Choice>
              <mc:Fallback>
                <p:oleObj name="Equation" r:id="rId7" imgW="2222280" imgH="698400" progId="Equation.3">
                  <p:embed/>
                  <p:pic>
                    <p:nvPicPr>
                      <p:cNvPr id="0" name="Object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127" y="3024808"/>
                        <a:ext cx="2222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949" name="Text Box 613"/>
          <p:cNvSpPr txBox="1">
            <a:spLocks noChangeArrowheads="1"/>
          </p:cNvSpPr>
          <p:nvPr/>
        </p:nvSpPr>
        <p:spPr bwMode="auto">
          <a:xfrm>
            <a:off x="6642652" y="296289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则曲边梯形面积</a:t>
            </a:r>
          </a:p>
        </p:txBody>
      </p:sp>
      <p:graphicFrame>
        <p:nvGraphicFramePr>
          <p:cNvPr id="142950" name="Object 6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158"/>
              </p:ext>
            </p:extLst>
          </p:nvPr>
        </p:nvGraphicFramePr>
        <p:xfrm>
          <a:off x="2807252" y="3875708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59" name="Equation" r:id="rId9" imgW="2234880" imgH="1054080" progId="Equation.3">
                  <p:embed/>
                </p:oleObj>
              </mc:Choice>
              <mc:Fallback>
                <p:oleObj name="Equation" r:id="rId9" imgW="2234880" imgH="1054080" progId="Equation.3">
                  <p:embed/>
                  <p:pic>
                    <p:nvPicPr>
                      <p:cNvPr id="0" name="Object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52" y="3875708"/>
                        <a:ext cx="223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951" name="Object 6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46559"/>
              </p:ext>
            </p:extLst>
          </p:nvPr>
        </p:nvGraphicFramePr>
        <p:xfrm>
          <a:off x="3137452" y="5094908"/>
          <a:ext cx="2705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60" name="Equation" r:id="rId11" imgW="2705040" imgH="1054080" progId="Equation.3">
                  <p:embed/>
                </p:oleObj>
              </mc:Choice>
              <mc:Fallback>
                <p:oleObj name="Equation" r:id="rId11" imgW="2705040" imgH="1054080" progId="Equation.3">
                  <p:embed/>
                  <p:pic>
                    <p:nvPicPr>
                      <p:cNvPr id="0" name="Object 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452" y="5094908"/>
                        <a:ext cx="2705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952" name="Group 616"/>
          <p:cNvGrpSpPr>
            <a:grpSpLocks/>
          </p:cNvGrpSpPr>
          <p:nvPr/>
        </p:nvGrpSpPr>
        <p:grpSpPr bwMode="auto">
          <a:xfrm>
            <a:off x="6866490" y="3939208"/>
            <a:ext cx="3433762" cy="2743200"/>
            <a:chOff x="3357" y="2064"/>
            <a:chExt cx="2163" cy="1728"/>
          </a:xfrm>
        </p:grpSpPr>
        <p:graphicFrame>
          <p:nvGraphicFramePr>
            <p:cNvPr id="142953" name="Object 617"/>
            <p:cNvGraphicFramePr>
              <a:graphicFrameLocks noChangeAspect="1"/>
            </p:cNvGraphicFramePr>
            <p:nvPr/>
          </p:nvGraphicFramePr>
          <p:xfrm>
            <a:off x="3708" y="2130"/>
            <a:ext cx="162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61" name="BMP 图象" r:id="rId13" imgW="2572109" imgH="1838095" progId="Paint.Picture">
                    <p:embed/>
                  </p:oleObj>
                </mc:Choice>
                <mc:Fallback>
                  <p:oleObj name="BMP 图象" r:id="rId13" imgW="2572109" imgH="1838095" progId="Paint.Picture">
                    <p:embed/>
                    <p:pic>
                      <p:nvPicPr>
                        <p:cNvPr id="0" name="Object 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130"/>
                          <a:ext cx="162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2954" name="Group 618"/>
            <p:cNvGrpSpPr>
              <a:grpSpLocks/>
            </p:cNvGrpSpPr>
            <p:nvPr/>
          </p:nvGrpSpPr>
          <p:grpSpPr bwMode="auto">
            <a:xfrm>
              <a:off x="3357" y="2064"/>
              <a:ext cx="2163" cy="1416"/>
              <a:chOff x="3357" y="2064"/>
              <a:chExt cx="2163" cy="1416"/>
            </a:xfrm>
          </p:grpSpPr>
          <p:graphicFrame>
            <p:nvGraphicFramePr>
              <p:cNvPr id="142955" name="Object 619"/>
              <p:cNvGraphicFramePr>
                <a:graphicFrameLocks noChangeAspect="1"/>
              </p:cNvGraphicFramePr>
              <p:nvPr/>
            </p:nvGraphicFramePr>
            <p:xfrm>
              <a:off x="5376" y="3304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2" name="Equation" r:id="rId15" imgW="228600" imgH="241200" progId="Equation.3">
                      <p:embed/>
                    </p:oleObj>
                  </mc:Choice>
                  <mc:Fallback>
                    <p:oleObj name="Equation" r:id="rId15" imgW="228600" imgH="241200" progId="Equation.3">
                      <p:embed/>
                      <p:pic>
                        <p:nvPicPr>
                          <p:cNvPr id="0" name="Object 6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304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2956" name="Line 620"/>
              <p:cNvSpPr>
                <a:spLocks noChangeShapeType="1"/>
              </p:cNvSpPr>
              <p:nvPr/>
            </p:nvSpPr>
            <p:spPr bwMode="auto">
              <a:xfrm>
                <a:off x="3456" y="3231"/>
                <a:ext cx="20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957" name="Line 621"/>
              <p:cNvSpPr>
                <a:spLocks noChangeShapeType="1"/>
              </p:cNvSpPr>
              <p:nvPr/>
            </p:nvSpPr>
            <p:spPr bwMode="auto">
              <a:xfrm flipV="1">
                <a:off x="3552" y="2064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2958" name="Object 622"/>
              <p:cNvGraphicFramePr>
                <a:graphicFrameLocks noChangeAspect="1"/>
              </p:cNvGraphicFramePr>
              <p:nvPr/>
            </p:nvGraphicFramePr>
            <p:xfrm>
              <a:off x="3696" y="3277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3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Object 6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277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959" name="Object 623"/>
              <p:cNvGraphicFramePr>
                <a:graphicFrameLocks noChangeAspect="1"/>
              </p:cNvGraphicFramePr>
              <p:nvPr/>
            </p:nvGraphicFramePr>
            <p:xfrm>
              <a:off x="5232" y="3276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4" name="Equation" r:id="rId19" imgW="215640" imgH="330120" progId="Equation.3">
                      <p:embed/>
                    </p:oleObj>
                  </mc:Choice>
                  <mc:Fallback>
                    <p:oleObj name="Equation" r:id="rId19" imgW="215640" imgH="330120" progId="Equation.3">
                      <p:embed/>
                      <p:pic>
                        <p:nvPicPr>
                          <p:cNvPr id="0" name="Object 6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276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960" name="Object 624"/>
              <p:cNvGraphicFramePr>
                <a:graphicFrameLocks noChangeAspect="1"/>
              </p:cNvGraphicFramePr>
              <p:nvPr/>
            </p:nvGraphicFramePr>
            <p:xfrm>
              <a:off x="3357" y="2064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5" name="Equation" r:id="rId21" imgW="241200" imgH="317160" progId="Equation.3">
                      <p:embed/>
                    </p:oleObj>
                  </mc:Choice>
                  <mc:Fallback>
                    <p:oleObj name="Equation" r:id="rId21" imgW="241200" imgH="317160" progId="Equation.3">
                      <p:embed/>
                      <p:pic>
                        <p:nvPicPr>
                          <p:cNvPr id="0" name="Object 6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2064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961" name="Object 625"/>
              <p:cNvGraphicFramePr>
                <a:graphicFrameLocks noChangeAspect="1"/>
              </p:cNvGraphicFramePr>
              <p:nvPr/>
            </p:nvGraphicFramePr>
            <p:xfrm>
              <a:off x="3412" y="3264"/>
              <a:ext cx="13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6" name="Equation" r:id="rId23" imgW="215640" imgH="241200" progId="Equation.3">
                      <p:embed/>
                    </p:oleObj>
                  </mc:Choice>
                  <mc:Fallback>
                    <p:oleObj name="Equation" r:id="rId23" imgW="215640" imgH="241200" progId="Equation.3">
                      <p:embed/>
                      <p:pic>
                        <p:nvPicPr>
                          <p:cNvPr id="0" name="Object 6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2" y="3264"/>
                            <a:ext cx="13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2962" name="Line 626"/>
            <p:cNvSpPr>
              <a:spLocks noChangeShapeType="1"/>
            </p:cNvSpPr>
            <p:nvPr/>
          </p:nvSpPr>
          <p:spPr bwMode="auto">
            <a:xfrm>
              <a:off x="4752" y="2618"/>
              <a:ext cx="0" cy="624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2963" name="Group 627"/>
            <p:cNvGrpSpPr>
              <a:grpSpLocks/>
            </p:cNvGrpSpPr>
            <p:nvPr/>
          </p:nvGrpSpPr>
          <p:grpSpPr bwMode="auto">
            <a:xfrm>
              <a:off x="4032" y="2372"/>
              <a:ext cx="1056" cy="869"/>
              <a:chOff x="3936" y="2364"/>
              <a:chExt cx="1056" cy="869"/>
            </a:xfrm>
          </p:grpSpPr>
          <p:sp>
            <p:nvSpPr>
              <p:cNvPr id="142964" name="Line 628"/>
              <p:cNvSpPr>
                <a:spLocks noChangeShapeType="1"/>
              </p:cNvSpPr>
              <p:nvPr/>
            </p:nvSpPr>
            <p:spPr bwMode="auto">
              <a:xfrm>
                <a:off x="3936" y="2471"/>
                <a:ext cx="0" cy="74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65" name="Line 629"/>
              <p:cNvSpPr>
                <a:spLocks noChangeShapeType="1"/>
              </p:cNvSpPr>
              <p:nvPr/>
            </p:nvSpPr>
            <p:spPr bwMode="auto">
              <a:xfrm>
                <a:off x="4224" y="2414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66" name="Line 630"/>
              <p:cNvSpPr>
                <a:spLocks noChangeShapeType="1"/>
              </p:cNvSpPr>
              <p:nvPr/>
            </p:nvSpPr>
            <p:spPr bwMode="auto">
              <a:xfrm>
                <a:off x="4512" y="2561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67" name="Line 631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685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68" name="Line 632"/>
              <p:cNvSpPr>
                <a:spLocks noChangeShapeType="1"/>
              </p:cNvSpPr>
              <p:nvPr/>
            </p:nvSpPr>
            <p:spPr bwMode="auto">
              <a:xfrm>
                <a:off x="4992" y="2364"/>
                <a:ext cx="0" cy="86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2969" name="Group 633"/>
            <p:cNvGrpSpPr>
              <a:grpSpLocks/>
            </p:cNvGrpSpPr>
            <p:nvPr/>
          </p:nvGrpSpPr>
          <p:grpSpPr bwMode="auto">
            <a:xfrm>
              <a:off x="3975" y="3216"/>
              <a:ext cx="1053" cy="278"/>
              <a:chOff x="3975" y="3408"/>
              <a:chExt cx="1053" cy="278"/>
            </a:xfrm>
          </p:grpSpPr>
          <p:graphicFrame>
            <p:nvGraphicFramePr>
              <p:cNvPr id="142970" name="Object 634"/>
              <p:cNvGraphicFramePr>
                <a:graphicFrameLocks noChangeAspect="1"/>
              </p:cNvGraphicFramePr>
              <p:nvPr/>
            </p:nvGraphicFramePr>
            <p:xfrm>
              <a:off x="3975" y="3408"/>
              <a:ext cx="1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7" name="Equation" r:id="rId25" imgW="304560" imgH="444240" progId="Equation.3">
                      <p:embed/>
                    </p:oleObj>
                  </mc:Choice>
                  <mc:Fallback>
                    <p:oleObj name="Equation" r:id="rId25" imgW="304560" imgH="444240" progId="Equation.3">
                      <p:embed/>
                      <p:pic>
                        <p:nvPicPr>
                          <p:cNvPr id="0" name="Object 6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5" y="3408"/>
                            <a:ext cx="18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971" name="Object 635"/>
              <p:cNvGraphicFramePr>
                <a:graphicFrameLocks noChangeAspect="1"/>
              </p:cNvGraphicFramePr>
              <p:nvPr/>
            </p:nvGraphicFramePr>
            <p:xfrm>
              <a:off x="4848" y="3408"/>
              <a:ext cx="18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8" name="Equation" r:id="rId27" imgW="291960" imgH="444240" progId="Equation.3">
                      <p:embed/>
                    </p:oleObj>
                  </mc:Choice>
                  <mc:Fallback>
                    <p:oleObj name="Equation" r:id="rId27" imgW="291960" imgH="444240" progId="Equation.3">
                      <p:embed/>
                      <p:pic>
                        <p:nvPicPr>
                          <p:cNvPr id="0" name="Object 6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408"/>
                            <a:ext cx="180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972" name="Object 636"/>
              <p:cNvGraphicFramePr>
                <a:graphicFrameLocks noChangeAspect="1"/>
              </p:cNvGraphicFramePr>
              <p:nvPr/>
            </p:nvGraphicFramePr>
            <p:xfrm>
              <a:off x="4464" y="3412"/>
              <a:ext cx="345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069" name="Equation" r:id="rId29" imgW="558720" imgH="444240" progId="Equation.3">
                      <p:embed/>
                    </p:oleObj>
                  </mc:Choice>
                  <mc:Fallback>
                    <p:oleObj name="Equation" r:id="rId29" imgW="558720" imgH="444240" progId="Equation.3">
                      <p:embed/>
                      <p:pic>
                        <p:nvPicPr>
                          <p:cNvPr id="0" name="Object 6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412"/>
                            <a:ext cx="345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973" name="Group 637"/>
            <p:cNvGrpSpPr>
              <a:grpSpLocks/>
            </p:cNvGrpSpPr>
            <p:nvPr/>
          </p:nvGrpSpPr>
          <p:grpSpPr bwMode="auto">
            <a:xfrm>
              <a:off x="3888" y="2282"/>
              <a:ext cx="1296" cy="960"/>
              <a:chOff x="3888" y="2496"/>
              <a:chExt cx="1296" cy="960"/>
            </a:xfrm>
          </p:grpSpPr>
          <p:sp>
            <p:nvSpPr>
              <p:cNvPr id="142974" name="Line 638"/>
              <p:cNvSpPr>
                <a:spLocks noChangeShapeType="1"/>
              </p:cNvSpPr>
              <p:nvPr/>
            </p:nvSpPr>
            <p:spPr bwMode="auto">
              <a:xfrm>
                <a:off x="3888" y="276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75" name="Line 639"/>
              <p:cNvSpPr>
                <a:spLocks noChangeShapeType="1"/>
              </p:cNvSpPr>
              <p:nvPr/>
            </p:nvSpPr>
            <p:spPr bwMode="auto">
              <a:xfrm>
                <a:off x="4464" y="2718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76" name="Line 640"/>
              <p:cNvSpPr>
                <a:spLocks noChangeShapeType="1"/>
              </p:cNvSpPr>
              <p:nvPr/>
            </p:nvSpPr>
            <p:spPr bwMode="auto">
              <a:xfrm flipV="1">
                <a:off x="4176" y="2640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77" name="Line 641"/>
              <p:cNvSpPr>
                <a:spLocks noChangeShapeType="1"/>
              </p:cNvSpPr>
              <p:nvPr/>
            </p:nvSpPr>
            <p:spPr bwMode="auto">
              <a:xfrm flipV="1">
                <a:off x="4992" y="2688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978" name="Line 642"/>
              <p:cNvSpPr>
                <a:spLocks noChangeShapeType="1"/>
              </p:cNvSpPr>
              <p:nvPr/>
            </p:nvSpPr>
            <p:spPr bwMode="auto">
              <a:xfrm flipV="1">
                <a:off x="5184" y="2496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979" name="Rectangle 643"/>
            <p:cNvSpPr>
              <a:spLocks noChangeArrowheads="1"/>
            </p:cNvSpPr>
            <p:nvPr/>
          </p:nvSpPr>
          <p:spPr bwMode="auto">
            <a:xfrm>
              <a:off x="4608" y="2603"/>
              <a:ext cx="288" cy="624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980" name="Rectangle 644"/>
            <p:cNvSpPr>
              <a:spLocks noChangeArrowheads="1"/>
            </p:cNvSpPr>
            <p:nvPr/>
          </p:nvSpPr>
          <p:spPr bwMode="auto">
            <a:xfrm>
              <a:off x="3767" y="2554"/>
              <a:ext cx="272" cy="671"/>
            </a:xfrm>
            <a:prstGeom prst="rect">
              <a:avLst/>
            </a:prstGeom>
            <a:solidFill>
              <a:srgbClr val="33CCCC">
                <a:alpha val="5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981" name="Rectangle 645"/>
            <p:cNvSpPr>
              <a:spLocks noChangeArrowheads="1"/>
            </p:cNvSpPr>
            <p:nvPr/>
          </p:nvSpPr>
          <p:spPr bwMode="auto">
            <a:xfrm>
              <a:off x="4032" y="2411"/>
              <a:ext cx="288" cy="816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982" name="Rectangle 646"/>
            <p:cNvSpPr>
              <a:spLocks noChangeArrowheads="1"/>
            </p:cNvSpPr>
            <p:nvPr/>
          </p:nvSpPr>
          <p:spPr bwMode="auto">
            <a:xfrm>
              <a:off x="4320" y="2472"/>
              <a:ext cx="288" cy="759"/>
            </a:xfrm>
            <a:prstGeom prst="rect">
              <a:avLst/>
            </a:prstGeom>
            <a:solidFill>
              <a:srgbClr val="99CC00">
                <a:alpha val="5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983" name="Rectangle 647"/>
            <p:cNvSpPr>
              <a:spLocks noChangeArrowheads="1"/>
            </p:cNvSpPr>
            <p:nvPr/>
          </p:nvSpPr>
          <p:spPr bwMode="auto">
            <a:xfrm>
              <a:off x="4896" y="2483"/>
              <a:ext cx="192" cy="74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984" name="Rectangle 648"/>
            <p:cNvSpPr>
              <a:spLocks noChangeArrowheads="1"/>
            </p:cNvSpPr>
            <p:nvPr/>
          </p:nvSpPr>
          <p:spPr bwMode="auto">
            <a:xfrm>
              <a:off x="5088" y="2286"/>
              <a:ext cx="170" cy="941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2985" name="Object 649"/>
            <p:cNvGraphicFramePr>
              <a:graphicFrameLocks noChangeAspect="1"/>
            </p:cNvGraphicFramePr>
            <p:nvPr/>
          </p:nvGraphicFramePr>
          <p:xfrm>
            <a:off x="4704" y="3472"/>
            <a:ext cx="1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70" name="Equation" r:id="rId31" imgW="304560" imgH="507960" progId="Equation.3">
                    <p:embed/>
                  </p:oleObj>
                </mc:Choice>
                <mc:Fallback>
                  <p:oleObj name="Equation" r:id="rId31" imgW="304560" imgH="507960" progId="Equation.3">
                    <p:embed/>
                    <p:pic>
                      <p:nvPicPr>
                        <p:cNvPr id="0" name="Object 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472"/>
                          <a:ext cx="19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515707" y="12152"/>
            <a:ext cx="1180919" cy="365125"/>
          </a:xfrm>
        </p:spPr>
        <p:txBody>
          <a:bodyPr/>
          <a:lstStyle/>
          <a:p>
            <a:fld id="{7D70518C-1049-4666-8219-7EC88FC8FF73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46" name="Rectangle 710"/>
          <p:cNvSpPr>
            <a:spLocks noChangeArrowheads="1"/>
          </p:cNvSpPr>
          <p:nvPr/>
        </p:nvSpPr>
        <p:spPr bwMode="auto">
          <a:xfrm>
            <a:off x="658770" y="405111"/>
            <a:ext cx="321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sp>
        <p:nvSpPr>
          <p:cNvPr id="47" name="矩形 46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43" grpId="0" build="p" autoUpdateAnimBg="0"/>
      <p:bldP spid="142946" grpId="0" autoUpdateAnimBg="0"/>
      <p:bldP spid="142947" grpId="0" autoUpdateAnimBg="0"/>
      <p:bldP spid="14294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4856" name="Rectangle 8"/>
              <p:cNvSpPr>
                <a:spLocks noChangeArrowheads="1"/>
              </p:cNvSpPr>
              <p:nvPr/>
            </p:nvSpPr>
            <p:spPr bwMode="auto">
              <a:xfrm>
                <a:off x="2297234" y="1067469"/>
                <a:ext cx="605909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是连续的周期函数。周期为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/>
                  <a:t>，证明</a:t>
                </a:r>
                <a:r>
                  <a:rPr lang="en-US" altLang="zh-CN" sz="2400" b="1" dirty="0" smtClean="0"/>
                  <a:t>: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3485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7234" y="1067469"/>
                <a:ext cx="605909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10" t="-10526" r="-60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E82-9864-4F75-B741-56492EFB4064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26230" y="1988492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证明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46766" y="1001232"/>
                <a:ext cx="3650166" cy="594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66" y="1001232"/>
                <a:ext cx="3650166" cy="5941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51246" y="1830391"/>
                <a:ext cx="7214604" cy="601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46" y="1830391"/>
                <a:ext cx="7214604" cy="60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643499" y="2536591"/>
                <a:ext cx="2710742" cy="920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  <m:aln/>
                          </m:r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limUpp>
                          <m:limUp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Upp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99" y="2536591"/>
                <a:ext cx="2710742" cy="9206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46766" y="2575978"/>
                <a:ext cx="2471189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66" y="2575978"/>
                <a:ext cx="2471189" cy="8926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77225" y="2575978"/>
                <a:ext cx="2069541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25" y="2575978"/>
                <a:ext cx="2069541" cy="8926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97956" y="4226709"/>
                <a:ext cx="3683123" cy="922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56" y="4226709"/>
                <a:ext cx="3683123" cy="9229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515708" y="3626365"/>
                <a:ext cx="1915653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08" y="3626365"/>
                <a:ext cx="1915653" cy="892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24019" y="5457758"/>
                <a:ext cx="4002762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19" y="5457758"/>
                <a:ext cx="4002762" cy="9227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77225" y="5457758"/>
                <a:ext cx="4838119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25" y="5457758"/>
                <a:ext cx="4838119" cy="9227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6" grpId="0"/>
      <p:bldP spid="11" grpId="0" animBg="1"/>
      <p:bldP spid="4" grpId="0"/>
      <p:bldP spid="6" grpId="0"/>
      <p:bldP spid="12" grpId="0"/>
      <p:bldP spid="13" grpId="0"/>
      <p:bldP spid="14" grpId="0"/>
      <p:bldP spid="15" grpId="0"/>
      <p:bldP spid="16" grpId="0"/>
      <p:bldP spid="17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2240202" y="1005052"/>
            <a:ext cx="4053995" cy="46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[0, 1]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上连续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kumimoji="1" lang="zh-CN" altLang="en-US" sz="260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19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6"/>
          <a:stretch>
            <a:fillRect/>
          </a:stretch>
        </p:blipFill>
        <p:spPr bwMode="auto">
          <a:xfrm>
            <a:off x="2231328" y="2039939"/>
            <a:ext cx="86947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6"/>
          <a:stretch>
            <a:fillRect/>
          </a:stretch>
        </p:blipFill>
        <p:spPr bwMode="auto">
          <a:xfrm>
            <a:off x="2240202" y="1355142"/>
            <a:ext cx="86947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7752512" y="2269108"/>
            <a:ext cx="1422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由此计算</a:t>
            </a:r>
          </a:p>
        </p:txBody>
      </p:sp>
      <p:graphicFrame>
        <p:nvGraphicFramePr>
          <p:cNvPr id="319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157811"/>
              </p:ext>
            </p:extLst>
          </p:nvPr>
        </p:nvGraphicFramePr>
        <p:xfrm>
          <a:off x="9292677" y="2045270"/>
          <a:ext cx="19399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6" name="公式" r:id="rId5" imgW="939600" imgH="393480" progId="Equation.3">
                  <p:embed/>
                </p:oleObj>
              </mc:Choice>
              <mc:Fallback>
                <p:oleObj name="公式" r:id="rId5" imgW="939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2677" y="2045270"/>
                        <a:ext cx="19399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94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11185" r="68532" b="11366"/>
          <a:stretch>
            <a:fillRect/>
          </a:stretch>
        </p:blipFill>
        <p:spPr bwMode="auto">
          <a:xfrm>
            <a:off x="2256755" y="2771849"/>
            <a:ext cx="267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4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78"/>
          <a:stretch>
            <a:fillRect/>
          </a:stretch>
        </p:blipFill>
        <p:spPr bwMode="auto">
          <a:xfrm>
            <a:off x="4985813" y="2724046"/>
            <a:ext cx="17526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4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6"/>
          <a:stretch>
            <a:fillRect/>
          </a:stretch>
        </p:blipFill>
        <p:spPr bwMode="auto">
          <a:xfrm>
            <a:off x="6763813" y="3473031"/>
            <a:ext cx="25225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49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r="65059"/>
          <a:stretch>
            <a:fillRect/>
          </a:stretch>
        </p:blipFill>
        <p:spPr bwMode="auto">
          <a:xfrm>
            <a:off x="6814613" y="2660546"/>
            <a:ext cx="27432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50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r="63814"/>
          <a:stretch>
            <a:fillRect/>
          </a:stretch>
        </p:blipFill>
        <p:spPr bwMode="auto">
          <a:xfrm>
            <a:off x="9316513" y="3473031"/>
            <a:ext cx="21336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C03F-F46F-44BB-9D6B-851681D4C72C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6230" y="2858070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证明</a:t>
            </a:r>
            <a:endParaRPr lang="zh-CN" altLang="en-US" sz="2400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42445" y="1612317"/>
            <a:ext cx="1422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由此计算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32225"/>
              </p:ext>
            </p:extLst>
          </p:nvPr>
        </p:nvGraphicFramePr>
        <p:xfrm>
          <a:off x="8882610" y="1285698"/>
          <a:ext cx="23066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7" name="Equation" r:id="rId12" imgW="1117440" imgH="419040" progId="Equation.DSMT4">
                  <p:embed/>
                </p:oleObj>
              </mc:Choice>
              <mc:Fallback>
                <p:oleObj name="Equation" r:id="rId12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610" y="1285698"/>
                        <a:ext cx="23066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29677"/>
              </p:ext>
            </p:extLst>
          </p:nvPr>
        </p:nvGraphicFramePr>
        <p:xfrm>
          <a:off x="1745434" y="4456113"/>
          <a:ext cx="22542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8" name="Equation" r:id="rId14" imgW="1091880" imgH="419040" progId="Equation.DSMT4">
                  <p:embed/>
                </p:oleObj>
              </mc:Choice>
              <mc:Fallback>
                <p:oleObj name="Equation" r:id="rId14" imgW="1091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434" y="4456113"/>
                        <a:ext cx="22542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03640"/>
              </p:ext>
            </p:extLst>
          </p:nvPr>
        </p:nvGraphicFramePr>
        <p:xfrm>
          <a:off x="3977459" y="4456113"/>
          <a:ext cx="25685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9" name="Equation" r:id="rId16" imgW="1244520" imgH="419040" progId="Equation.DSMT4">
                  <p:embed/>
                </p:oleObj>
              </mc:Choice>
              <mc:Fallback>
                <p:oleObj name="Equation" r:id="rId16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459" y="4456113"/>
                        <a:ext cx="25685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133054"/>
              </p:ext>
            </p:extLst>
          </p:nvPr>
        </p:nvGraphicFramePr>
        <p:xfrm>
          <a:off x="1655864" y="5378377"/>
          <a:ext cx="22542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0" name="Equation" r:id="rId18" imgW="1091880" imgH="419040" progId="Equation.DSMT4">
                  <p:embed/>
                </p:oleObj>
              </mc:Choice>
              <mc:Fallback>
                <p:oleObj name="Equation" r:id="rId18" imgW="1091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864" y="5378377"/>
                        <a:ext cx="22542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08245"/>
              </p:ext>
            </p:extLst>
          </p:nvPr>
        </p:nvGraphicFramePr>
        <p:xfrm>
          <a:off x="3910114" y="5377958"/>
          <a:ext cx="40624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1" name="Equation" r:id="rId19" imgW="1968480" imgH="419040" progId="Equation.DSMT4">
                  <p:embed/>
                </p:oleObj>
              </mc:Choice>
              <mc:Fallback>
                <p:oleObj name="Equation" r:id="rId19" imgW="1968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114" y="5377958"/>
                        <a:ext cx="40624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20198"/>
              </p:ext>
            </p:extLst>
          </p:nvPr>
        </p:nvGraphicFramePr>
        <p:xfrm>
          <a:off x="8186213" y="5377958"/>
          <a:ext cx="28305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2" name="Equation" r:id="rId21" imgW="1371600" imgH="419040" progId="Equation.DSMT4">
                  <p:embed/>
                </p:oleObj>
              </mc:Choice>
              <mc:Fallback>
                <p:oleObj name="Equation" r:id="rId21" imgW="1371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213" y="5377958"/>
                        <a:ext cx="28305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2297234" y="1593572"/>
            <a:ext cx="2590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  <a:r>
              <a:rPr kumimoji="1"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因为 </a:t>
            </a:r>
          </a:p>
        </p:txBody>
      </p:sp>
      <p:pic>
        <p:nvPicPr>
          <p:cNvPr id="3205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4"/>
          <a:stretch>
            <a:fillRect/>
          </a:stretch>
        </p:blipFill>
        <p:spPr bwMode="auto">
          <a:xfrm>
            <a:off x="2643575" y="2050836"/>
            <a:ext cx="18256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58"/>
          <a:stretch>
            <a:fillRect/>
          </a:stretch>
        </p:blipFill>
        <p:spPr bwMode="auto">
          <a:xfrm>
            <a:off x="7854512" y="2042105"/>
            <a:ext cx="31321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42" y="2688642"/>
            <a:ext cx="38401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48" y="3264491"/>
            <a:ext cx="41243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2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9" r="57353" b="14839"/>
          <a:stretch>
            <a:fillRect/>
          </a:stretch>
        </p:blipFill>
        <p:spPr bwMode="auto">
          <a:xfrm>
            <a:off x="2297234" y="3900709"/>
            <a:ext cx="5484813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2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0"/>
          <a:stretch>
            <a:fillRect/>
          </a:stretch>
        </p:blipFill>
        <p:spPr bwMode="auto">
          <a:xfrm>
            <a:off x="4461263" y="2050836"/>
            <a:ext cx="3278187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2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2"/>
          <a:stretch>
            <a:fillRect/>
          </a:stretch>
        </p:blipFill>
        <p:spPr bwMode="auto">
          <a:xfrm>
            <a:off x="4461263" y="2678970"/>
            <a:ext cx="2568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1ABF-8518-4230-916B-C84D3CEFC9AF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6"/>
          <a:stretch>
            <a:fillRect/>
          </a:stretch>
        </p:blipFill>
        <p:spPr bwMode="auto">
          <a:xfrm>
            <a:off x="2218266" y="731838"/>
            <a:ext cx="86947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739450" y="961007"/>
            <a:ext cx="1422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由此计算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82246"/>
              </p:ext>
            </p:extLst>
          </p:nvPr>
        </p:nvGraphicFramePr>
        <p:xfrm>
          <a:off x="9279615" y="737169"/>
          <a:ext cx="19399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3" name="公式" r:id="rId11" imgW="939600" imgH="393480" progId="Equation.3">
                  <p:embed/>
                </p:oleObj>
              </mc:Choice>
              <mc:Fallback>
                <p:oleObj name="公式" r:id="rId11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615" y="737169"/>
                        <a:ext cx="19399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124551" y="1619122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证明</a:t>
            </a:r>
            <a:endParaRPr lang="zh-CN" altLang="en-US" sz="2400" dirty="0"/>
          </a:p>
        </p:txBody>
      </p: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1575529" y="4536501"/>
            <a:ext cx="3406775" cy="788988"/>
            <a:chOff x="652" y="2068"/>
            <a:chExt cx="2146" cy="497"/>
          </a:xfrm>
        </p:grpSpPr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652" y="2068"/>
            <a:ext cx="127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04" name="公式" r:id="rId13" imgW="2184120" imgH="850680" progId="Equation.3">
                    <p:embed/>
                  </p:oleObj>
                </mc:Choice>
                <mc:Fallback>
                  <p:oleObj name="公式" r:id="rId13" imgW="218412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068"/>
                          <a:ext cx="1275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2732" y="2251"/>
            <a:ext cx="6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05" name="公式" r:id="rId15" imgW="114120" imgH="215640" progId="Equation.3">
                    <p:embed/>
                  </p:oleObj>
                </mc:Choice>
                <mc:Fallback>
                  <p:oleObj name="公式" r:id="rId15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251"/>
                          <a:ext cx="66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13497"/>
              </p:ext>
            </p:extLst>
          </p:nvPr>
        </p:nvGraphicFramePr>
        <p:xfrm>
          <a:off x="6228693" y="4611164"/>
          <a:ext cx="36115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6" name="公式" r:id="rId17" imgW="3809880" imgH="850680" progId="Equation.3">
                  <p:embed/>
                </p:oleObj>
              </mc:Choice>
              <mc:Fallback>
                <p:oleObj name="公式" r:id="rId17" imgW="38098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693" y="4611164"/>
                        <a:ext cx="36115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38365"/>
              </p:ext>
            </p:extLst>
          </p:nvPr>
        </p:nvGraphicFramePr>
        <p:xfrm>
          <a:off x="3589475" y="5259607"/>
          <a:ext cx="28844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7" name="公式" r:id="rId19" imgW="3136680" imgH="838080" progId="Equation.3">
                  <p:embed/>
                </p:oleObj>
              </mc:Choice>
              <mc:Fallback>
                <p:oleObj name="公式" r:id="rId19" imgW="3136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475" y="5259607"/>
                        <a:ext cx="28844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3599391" y="5951038"/>
            <a:ext cx="2673351" cy="777874"/>
            <a:chOff x="1534" y="2669"/>
            <a:chExt cx="1684" cy="490"/>
          </a:xfrm>
        </p:grpSpPr>
        <p:graphicFrame>
          <p:nvGraphicFramePr>
            <p:cNvPr id="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173984"/>
                </p:ext>
              </p:extLst>
            </p:nvPr>
          </p:nvGraphicFramePr>
          <p:xfrm>
            <a:off x="2779" y="2677"/>
            <a:ext cx="439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08" name="公式" r:id="rId21" imgW="825480" imgH="888840" progId="Equation.3">
                    <p:embed/>
                  </p:oleObj>
                </mc:Choice>
                <mc:Fallback>
                  <p:oleObj name="公式" r:id="rId21" imgW="8254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2677"/>
                          <a:ext cx="439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899246"/>
                </p:ext>
              </p:extLst>
            </p:nvPr>
          </p:nvGraphicFramePr>
          <p:xfrm>
            <a:off x="1534" y="2669"/>
            <a:ext cx="1239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09" name="公式" r:id="rId23" imgW="2120760" imgH="838080" progId="Equation.3">
                    <p:embed/>
                  </p:oleObj>
                </mc:Choice>
                <mc:Fallback>
                  <p:oleObj name="公式" r:id="rId23" imgW="212076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2669"/>
                          <a:ext cx="1239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3259665" y="4577851"/>
            <a:ext cx="2886075" cy="925513"/>
            <a:chOff x="1256" y="1796"/>
            <a:chExt cx="1818" cy="583"/>
          </a:xfrm>
        </p:grpSpPr>
        <p:graphicFrame>
          <p:nvGraphicFramePr>
            <p:cNvPr id="32" name="Object 16"/>
            <p:cNvGraphicFramePr>
              <a:graphicFrameLocks noChangeAspect="1"/>
            </p:cNvGraphicFramePr>
            <p:nvPr/>
          </p:nvGraphicFramePr>
          <p:xfrm>
            <a:off x="1256" y="2253"/>
            <a:ext cx="6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10" name="公式" r:id="rId25" imgW="114120" imgH="215640" progId="Equation.3">
                    <p:embed/>
                  </p:oleObj>
                </mc:Choice>
                <mc:Fallback>
                  <p:oleObj name="公式" r:id="rId25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2253"/>
                          <a:ext cx="6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9444959"/>
                </p:ext>
              </p:extLst>
            </p:nvPr>
          </p:nvGraphicFramePr>
          <p:xfrm>
            <a:off x="1490" y="1796"/>
            <a:ext cx="158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11" name="公式" r:id="rId26" imgW="2743200" imgH="850680" progId="Equation.3">
                    <p:embed/>
                  </p:oleObj>
                </mc:Choice>
                <mc:Fallback>
                  <p:oleObj name="公式" r:id="rId26" imgW="274320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796"/>
                          <a:ext cx="1584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矩形 3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 build="p" autoUpdateAnimBg="0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72741"/>
              </p:ext>
            </p:extLst>
          </p:nvPr>
        </p:nvGraphicFramePr>
        <p:xfrm>
          <a:off x="2751138" y="803275"/>
          <a:ext cx="25304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0" name="Equation" r:id="rId3" imgW="1041120" imgH="393480" progId="Equation.DSMT4">
                  <p:embed/>
                </p:oleObj>
              </mc:Choice>
              <mc:Fallback>
                <p:oleObj name="Equation" r:id="rId3" imgW="10411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803275"/>
                        <a:ext cx="25304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2971800" y="2514600"/>
          <a:ext cx="59436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1" name="Equation" r:id="rId5" imgW="2298600" imgH="812520" progId="Equation.3">
                  <p:embed/>
                </p:oleObj>
              </mc:Choice>
              <mc:Fallback>
                <p:oleObj name="Equation" r:id="rId5" imgW="22986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594360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3047" name="Rectangle 7"/>
              <p:cNvSpPr>
                <a:spLocks noChangeArrowheads="1"/>
              </p:cNvSpPr>
              <p:nvPr/>
            </p:nvSpPr>
            <p:spPr bwMode="auto">
              <a:xfrm>
                <a:off x="2297234" y="1955278"/>
                <a:ext cx="2777940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32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3200" dirty="0" smtClean="0"/>
                  <a:t> </a:t>
                </a:r>
                <a:r>
                  <a:rPr lang="en-US" altLang="zh-CN" sz="3200" dirty="0"/>
                  <a:t>– </a:t>
                </a:r>
                <a:r>
                  <a:rPr lang="en-US" altLang="zh-CN" sz="3200" i="1" dirty="0"/>
                  <a:t>t</a:t>
                </a:r>
                <a:r>
                  <a:rPr lang="en-US" altLang="zh-CN" sz="3200" dirty="0"/>
                  <a:t> =</a:t>
                </a:r>
                <a:r>
                  <a:rPr lang="en-US" altLang="zh-CN" sz="3200" i="1" dirty="0"/>
                  <a:t> u</a:t>
                </a:r>
                <a:r>
                  <a:rPr lang="zh-CN" altLang="en-US" sz="3200" dirty="0"/>
                  <a:t>，则</a:t>
                </a:r>
              </a:p>
            </p:txBody>
          </p:sp>
        </mc:Choice>
        <mc:Fallback xmlns="">
          <p:sp>
            <p:nvSpPr>
              <p:cNvPr id="34304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7234" y="1955278"/>
                <a:ext cx="2777940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5702" t="-13542" r="-4386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D72-5F13-41AD-B262-50BCDDF09CC9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90314" y="1049857"/>
            <a:ext cx="773790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47158" y="393787"/>
            <a:ext cx="3170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一、定积分的换元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6230" y="2102581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7" grpId="0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68978"/>
              </p:ext>
            </p:extLst>
          </p:nvPr>
        </p:nvGraphicFramePr>
        <p:xfrm>
          <a:off x="2026383" y="941283"/>
          <a:ext cx="69786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3" name="文档" r:id="rId3" imgW="7138080" imgH="1477800" progId="Word.Document.8">
                  <p:embed/>
                </p:oleObj>
              </mc:Choice>
              <mc:Fallback>
                <p:oleObj name="文档" r:id="rId3" imgW="7138080" imgH="147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383" y="941283"/>
                        <a:ext cx="69786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584" name="Group 24"/>
          <p:cNvGrpSpPr>
            <a:grpSpLocks/>
          </p:cNvGrpSpPr>
          <p:nvPr/>
        </p:nvGrpSpPr>
        <p:grpSpPr bwMode="auto">
          <a:xfrm>
            <a:off x="3461483" y="2268540"/>
            <a:ext cx="4108450" cy="519112"/>
            <a:chOff x="2112" y="1977"/>
            <a:chExt cx="2356" cy="327"/>
          </a:xfrm>
        </p:grpSpPr>
        <p:sp>
          <p:nvSpPr>
            <p:cNvPr id="322585" name="Rectangle 25"/>
            <p:cNvSpPr>
              <a:spLocks noChangeArrowheads="1"/>
            </p:cNvSpPr>
            <p:nvPr/>
          </p:nvSpPr>
          <p:spPr bwMode="auto">
            <a:xfrm>
              <a:off x="2112" y="1977"/>
              <a:ext cx="2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定积分的分部积分公式</a:t>
              </a:r>
            </a:p>
          </p:txBody>
        </p:sp>
        <p:sp>
          <p:nvSpPr>
            <p:cNvPr id="322586" name="Line 26"/>
            <p:cNvSpPr>
              <a:spLocks noChangeShapeType="1"/>
            </p:cNvSpPr>
            <p:nvPr/>
          </p:nvSpPr>
          <p:spPr bwMode="auto">
            <a:xfrm>
              <a:off x="2208" y="2016"/>
              <a:ext cx="216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1913708" y="3097214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推导</a:t>
            </a:r>
          </a:p>
        </p:txBody>
      </p:sp>
      <p:graphicFrame>
        <p:nvGraphicFramePr>
          <p:cNvPr id="3225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00958"/>
              </p:ext>
            </p:extLst>
          </p:nvPr>
        </p:nvGraphicFramePr>
        <p:xfrm>
          <a:off x="3164658" y="3033713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4" name="公式" r:id="rId5" imgW="2489040" imgH="571320" progId="Equation.3">
                  <p:embed/>
                </p:oleObj>
              </mc:Choice>
              <mc:Fallback>
                <p:oleObj name="公式" r:id="rId5" imgW="2489040" imgH="5713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658" y="3033713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9722"/>
              </p:ext>
            </p:extLst>
          </p:nvPr>
        </p:nvGraphicFramePr>
        <p:xfrm>
          <a:off x="6092008" y="2938463"/>
          <a:ext cx="274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5" name="公式" r:id="rId7" imgW="2743200" imgH="787320" progId="Equation.3">
                  <p:embed/>
                </p:oleObj>
              </mc:Choice>
              <mc:Fallback>
                <p:oleObj name="公式" r:id="rId7" imgW="2743200" imgH="7873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008" y="2938463"/>
                        <a:ext cx="274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96482"/>
              </p:ext>
            </p:extLst>
          </p:nvPr>
        </p:nvGraphicFramePr>
        <p:xfrm>
          <a:off x="2885258" y="3857626"/>
          <a:ext cx="406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6" name="公式" r:id="rId9" imgW="4063680" imgH="685800" progId="Equation.3">
                  <p:embed/>
                </p:oleObj>
              </mc:Choice>
              <mc:Fallback>
                <p:oleObj name="公式" r:id="rId9" imgW="4063680" imgH="685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58" y="3857626"/>
                        <a:ext cx="406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75666"/>
              </p:ext>
            </p:extLst>
          </p:nvPr>
        </p:nvGraphicFramePr>
        <p:xfrm>
          <a:off x="3005908" y="4702176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7" name="公式" r:id="rId11" imgW="3657600" imgH="787320" progId="Equation.3">
                  <p:embed/>
                </p:oleObj>
              </mc:Choice>
              <mc:Fallback>
                <p:oleObj name="公式" r:id="rId11" imgW="3657600" imgH="787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908" y="4702176"/>
                        <a:ext cx="365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2" name="Rectangle 32"/>
          <p:cNvSpPr>
            <a:spLocks noChangeArrowheads="1"/>
          </p:cNvSpPr>
          <p:nvPr/>
        </p:nvSpPr>
        <p:spPr bwMode="auto">
          <a:xfrm>
            <a:off x="2171700" y="5946775"/>
            <a:ext cx="7685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方正舒体" panose="02010601030101010101" pitchFamily="2" charset="-122"/>
              </a:rPr>
              <a:t>已积分出的原函数可以先用上、下限代入</a:t>
            </a:r>
            <a:r>
              <a:rPr kumimoji="1" lang="en-US" altLang="zh-CN" sz="2800" b="1">
                <a:latin typeface="Times New Roman" panose="02020603050405020304" pitchFamily="18" charset="0"/>
                <a:ea typeface="方正舒体" panose="02010601030101010101" pitchFamily="2" charset="-122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8A0C-1395-4DA6-B71A-04EAF2C410E7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47157" y="393787"/>
            <a:ext cx="368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定积分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的分部积分法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7" grpId="0" autoUpdateAnimBg="0"/>
      <p:bldP spid="32259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1" name="Line 7"/>
          <p:cNvSpPr>
            <a:spLocks noChangeShapeType="1"/>
          </p:cNvSpPr>
          <p:nvPr/>
        </p:nvSpPr>
        <p:spPr bwMode="auto">
          <a:xfrm flipV="1">
            <a:off x="2885375" y="5181157"/>
            <a:ext cx="8470900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1972041" y="973068"/>
            <a:ext cx="1670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计算</a:t>
            </a:r>
            <a:endParaRPr lang="zh-CN" altLang="en-US" sz="28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23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58278"/>
              </p:ext>
            </p:extLst>
          </p:nvPr>
        </p:nvGraphicFramePr>
        <p:xfrm>
          <a:off x="3018723" y="828675"/>
          <a:ext cx="195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3" name="Equation" r:id="rId3" imgW="1955520" imgH="825480" progId="Equation.3">
                  <p:embed/>
                </p:oleObj>
              </mc:Choice>
              <mc:Fallback>
                <p:oleObj name="Equation" r:id="rId3" imgW="195552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723" y="828675"/>
                        <a:ext cx="1955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359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r="77312"/>
          <a:stretch>
            <a:fillRect/>
          </a:stretch>
        </p:blipFill>
        <p:spPr bwMode="auto">
          <a:xfrm>
            <a:off x="2331336" y="1444556"/>
            <a:ext cx="189547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59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3"/>
          <a:stretch>
            <a:fillRect/>
          </a:stretch>
        </p:blipFill>
        <p:spPr bwMode="auto">
          <a:xfrm>
            <a:off x="4193476" y="2526857"/>
            <a:ext cx="27416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59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51"/>
          <a:stretch>
            <a:fillRect/>
          </a:stretch>
        </p:blipFill>
        <p:spPr bwMode="auto">
          <a:xfrm>
            <a:off x="4256975" y="3631757"/>
            <a:ext cx="20907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59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0" r="51439"/>
          <a:stretch>
            <a:fillRect/>
          </a:stretch>
        </p:blipFill>
        <p:spPr bwMode="auto">
          <a:xfrm>
            <a:off x="6936675" y="2526857"/>
            <a:ext cx="3505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59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69144"/>
          <a:stretch>
            <a:fillRect/>
          </a:stretch>
        </p:blipFill>
        <p:spPr bwMode="auto">
          <a:xfrm>
            <a:off x="6374701" y="3669857"/>
            <a:ext cx="18653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3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88158"/>
              </p:ext>
            </p:extLst>
          </p:nvPr>
        </p:nvGraphicFramePr>
        <p:xfrm>
          <a:off x="4213909" y="1802904"/>
          <a:ext cx="1762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4" name="公式" r:id="rId10" imgW="761760" imgH="203040" progId="Equation.3">
                  <p:embed/>
                </p:oleObj>
              </mc:Choice>
              <mc:Fallback>
                <p:oleObj name="公式" r:id="rId10" imgW="76176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909" y="1802904"/>
                        <a:ext cx="1762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38717"/>
              </p:ext>
            </p:extLst>
          </p:nvPr>
        </p:nvGraphicFramePr>
        <p:xfrm>
          <a:off x="6277658" y="1591767"/>
          <a:ext cx="7874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5" name="Equation" r:id="rId12" imgW="787320" imgH="850680" progId="Equation.3">
                  <p:embed/>
                </p:oleObj>
              </mc:Choice>
              <mc:Fallback>
                <p:oleObj name="Equation" r:id="rId12" imgW="78732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658" y="1591767"/>
                        <a:ext cx="7874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09670"/>
              </p:ext>
            </p:extLst>
          </p:nvPr>
        </p:nvGraphicFramePr>
        <p:xfrm>
          <a:off x="6969808" y="1566367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6" name="Equation" r:id="rId14" imgW="1549080" imgH="927000" progId="Equation.3">
                  <p:embed/>
                </p:oleObj>
              </mc:Choice>
              <mc:Fallback>
                <p:oleObj name="Equation" r:id="rId14" imgW="154908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08" y="1566367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3" name="Line 19"/>
          <p:cNvSpPr>
            <a:spLocks noChangeShapeType="1"/>
          </p:cNvSpPr>
          <p:nvPr/>
        </p:nvSpPr>
        <p:spPr bwMode="auto">
          <a:xfrm>
            <a:off x="5909358" y="1566367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36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95283"/>
              </p:ext>
            </p:extLst>
          </p:nvPr>
        </p:nvGraphicFramePr>
        <p:xfrm>
          <a:off x="5972858" y="1482229"/>
          <a:ext cx="21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7" name="Equation" r:id="rId16" imgW="215640" imgH="977760" progId="Equation.3">
                  <p:embed/>
                </p:oleObj>
              </mc:Choice>
              <mc:Fallback>
                <p:oleObj name="Equation" r:id="rId16" imgW="215640" imgH="977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858" y="1482229"/>
                        <a:ext cx="21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6" name="Rectangle 22"/>
          <p:cNvSpPr>
            <a:spLocks noChangeArrowheads="1"/>
          </p:cNvSpPr>
          <p:nvPr/>
        </p:nvSpPr>
        <p:spPr bwMode="auto">
          <a:xfrm>
            <a:off x="3293364" y="4549332"/>
            <a:ext cx="481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分部的技巧同不定积分</a:t>
            </a:r>
            <a:r>
              <a:rPr kumimoji="1"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3D3-A208-44E2-8489-BB7D577E7ACD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127109" y="1047035"/>
            <a:ext cx="928298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140386" y="1811099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47157" y="393787"/>
            <a:ext cx="368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定积分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的分部积分法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06" grpId="0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40736"/>
              </p:ext>
            </p:extLst>
          </p:nvPr>
        </p:nvGraphicFramePr>
        <p:xfrm>
          <a:off x="9088439" y="3027818"/>
          <a:ext cx="19462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04" name="Equation" r:id="rId3" imgW="1930320" imgH="825480" progId="Equation.3">
                  <p:embed/>
                </p:oleObj>
              </mc:Choice>
              <mc:Fallback>
                <p:oleObj name="Equation" r:id="rId3" imgW="193032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439" y="3027818"/>
                        <a:ext cx="19462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35" name="Group 3"/>
          <p:cNvGrpSpPr>
            <a:grpSpLocks/>
          </p:cNvGrpSpPr>
          <p:nvPr/>
        </p:nvGrpSpPr>
        <p:grpSpPr bwMode="auto">
          <a:xfrm>
            <a:off x="9012238" y="3016704"/>
            <a:ext cx="2286000" cy="838200"/>
            <a:chOff x="3744" y="1920"/>
            <a:chExt cx="1440" cy="528"/>
          </a:xfrm>
        </p:grpSpPr>
        <p:sp>
          <p:nvSpPr>
            <p:cNvPr id="325636" name="Rectangle 4"/>
            <p:cNvSpPr>
              <a:spLocks noChangeArrowheads="1"/>
            </p:cNvSpPr>
            <p:nvPr/>
          </p:nvSpPr>
          <p:spPr bwMode="auto">
            <a:xfrm>
              <a:off x="3744" y="1920"/>
              <a:ext cx="144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5637" name="Object 5"/>
            <p:cNvGraphicFramePr>
              <a:graphicFrameLocks noChangeAspect="1"/>
            </p:cNvGraphicFramePr>
            <p:nvPr/>
          </p:nvGraphicFramePr>
          <p:xfrm>
            <a:off x="3808" y="1928"/>
            <a:ext cx="12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05" name="Equation" r:id="rId5" imgW="2019240" imgH="825480" progId="Equation.3">
                    <p:embed/>
                  </p:oleObj>
                </mc:Choice>
                <mc:Fallback>
                  <p:oleObj name="Equation" r:id="rId5" imgW="2019240" imgH="825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1928"/>
                          <a:ext cx="127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2142672" y="985994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证明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25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94871"/>
              </p:ext>
            </p:extLst>
          </p:nvPr>
        </p:nvGraphicFramePr>
        <p:xfrm>
          <a:off x="2954701" y="881517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06" name="Equation" r:id="rId7" imgW="2387520" imgH="825480" progId="Equation.3">
                  <p:embed/>
                </p:oleObj>
              </mc:Choice>
              <mc:Fallback>
                <p:oleObj name="Equation" r:id="rId7" imgW="238752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01" y="881517"/>
                        <a:ext cx="238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2076813" y="310243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25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390"/>
              </p:ext>
            </p:extLst>
          </p:nvPr>
        </p:nvGraphicFramePr>
        <p:xfrm>
          <a:off x="5323251" y="868771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07" name="Equation" r:id="rId9" imgW="2019240" imgH="825480" progId="Equation.3">
                  <p:embed/>
                </p:oleObj>
              </mc:Choice>
              <mc:Fallback>
                <p:oleObj name="Equation" r:id="rId9" imgW="201924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251" y="868771"/>
                        <a:ext cx="201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119026"/>
              </p:ext>
            </p:extLst>
          </p:nvPr>
        </p:nvGraphicFramePr>
        <p:xfrm>
          <a:off x="3907201" y="2340429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08" name="Equation" r:id="rId11" imgW="241200" imgH="139680" progId="Equation.3">
                  <p:embed/>
                </p:oleObj>
              </mc:Choice>
              <mc:Fallback>
                <p:oleObj name="Equation" r:id="rId11" imgW="24120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201" y="2340429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02248"/>
              </p:ext>
            </p:extLst>
          </p:nvPr>
        </p:nvGraphicFramePr>
        <p:xfrm>
          <a:off x="4529501" y="1668917"/>
          <a:ext cx="34083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09" name="Equation" r:id="rId13" imgW="2717640" imgH="520560" progId="Equation.3">
                  <p:embed/>
                </p:oleObj>
              </mc:Choice>
              <mc:Fallback>
                <p:oleObj name="Equation" r:id="rId13" imgW="271764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501" y="1668917"/>
                        <a:ext cx="34083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7937863" y="175940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为正偶数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256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40320"/>
              </p:ext>
            </p:extLst>
          </p:nvPr>
        </p:nvGraphicFramePr>
        <p:xfrm>
          <a:off x="4529501" y="2430918"/>
          <a:ext cx="2933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0" name="Equation" r:id="rId15" imgW="2349360" imgH="520560" progId="Equation.3">
                  <p:embed/>
                </p:oleObj>
              </mc:Choice>
              <mc:Fallback>
                <p:oleObj name="Equation" r:id="rId15" imgW="234936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501" y="2430918"/>
                        <a:ext cx="2933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8014063" y="2445204"/>
            <a:ext cx="3311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为大于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的正奇数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25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88992"/>
              </p:ext>
            </p:extLst>
          </p:nvPr>
        </p:nvGraphicFramePr>
        <p:xfrm>
          <a:off x="2680063" y="3123067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1" name="Equation" r:id="rId17" imgW="1333440" imgH="520560" progId="Equation.3">
                  <p:embed/>
                </p:oleObj>
              </mc:Choice>
              <mc:Fallback>
                <p:oleObj name="Equation" r:id="rId17" imgW="13334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063" y="3123067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3975463" y="314211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325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925358"/>
              </p:ext>
            </p:extLst>
          </p:nvPr>
        </p:nvGraphicFramePr>
        <p:xfrm>
          <a:off x="4440238" y="3007179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2" name="Equation" r:id="rId19" imgW="1676160" imgH="825480" progId="Equation.3">
                  <p:embed/>
                </p:oleObj>
              </mc:Choice>
              <mc:Fallback>
                <p:oleObj name="Equation" r:id="rId19" imgW="167616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007179"/>
                        <a:ext cx="167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73241"/>
              </p:ext>
            </p:extLst>
          </p:nvPr>
        </p:nvGraphicFramePr>
        <p:xfrm>
          <a:off x="6180138" y="3070679"/>
          <a:ext cx="278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3" name="Equation" r:id="rId21" imgW="2781000" imgH="825480" progId="Equation.3">
                  <p:embed/>
                </p:oleObj>
              </mc:Choice>
              <mc:Fallback>
                <p:oleObj name="Equation" r:id="rId21" imgW="278100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3070679"/>
                        <a:ext cx="278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1994263" y="379675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</a:p>
        </p:txBody>
      </p:sp>
      <p:graphicFrame>
        <p:nvGraphicFramePr>
          <p:cNvPr id="3256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51117"/>
              </p:ext>
            </p:extLst>
          </p:nvPr>
        </p:nvGraphicFramePr>
        <p:xfrm>
          <a:off x="2489563" y="3818981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4" name="Equation" r:id="rId23" imgW="1790640" imgH="507960" progId="Equation.3">
                  <p:embed/>
                </p:oleObj>
              </mc:Choice>
              <mc:Fallback>
                <p:oleObj name="Equation" r:id="rId23" imgW="179064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563" y="3818981"/>
                        <a:ext cx="179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76584"/>
              </p:ext>
            </p:extLst>
          </p:nvPr>
        </p:nvGraphicFramePr>
        <p:xfrm>
          <a:off x="4356463" y="3907881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5" name="Equation" r:id="rId25" imgW="1422360" imgH="419040" progId="Equation.3">
                  <p:embed/>
                </p:oleObj>
              </mc:Choice>
              <mc:Fallback>
                <p:oleObj name="Equation" r:id="rId25" imgW="14223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463" y="3907881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5728063" y="3807869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3256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84864"/>
              </p:ext>
            </p:extLst>
          </p:nvPr>
        </p:nvGraphicFramePr>
        <p:xfrm>
          <a:off x="6261463" y="3793581"/>
          <a:ext cx="359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6" name="Equation" r:id="rId27" imgW="3593880" imgH="507960" progId="Equation.3">
                  <p:embed/>
                </p:oleObj>
              </mc:Choice>
              <mc:Fallback>
                <p:oleObj name="Equation" r:id="rId27" imgW="359388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463" y="3793581"/>
                        <a:ext cx="359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98283"/>
              </p:ext>
            </p:extLst>
          </p:nvPr>
        </p:nvGraphicFramePr>
        <p:xfrm>
          <a:off x="10061576" y="3956798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7" name="Equation" r:id="rId29" imgW="1523880" imgH="241200" progId="Equation.3">
                  <p:embed/>
                </p:oleObj>
              </mc:Choice>
              <mc:Fallback>
                <p:oleObj name="Equation" r:id="rId29" imgW="152388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576" y="3956798"/>
                        <a:ext cx="152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05361"/>
              </p:ext>
            </p:extLst>
          </p:nvPr>
        </p:nvGraphicFramePr>
        <p:xfrm>
          <a:off x="1938338" y="4460986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8" name="Equation" r:id="rId31" imgW="3733560" imgH="520560" progId="Equation.3">
                  <p:embed/>
                </p:oleObj>
              </mc:Choice>
              <mc:Fallback>
                <p:oleObj name="Equation" r:id="rId31" imgW="373356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460986"/>
                        <a:ext cx="373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>
            <a:off x="5748338" y="4308587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56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06611"/>
              </p:ext>
            </p:extLst>
          </p:nvPr>
        </p:nvGraphicFramePr>
        <p:xfrm>
          <a:off x="5824538" y="4195874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19" name="Equation" r:id="rId33" imgW="228600" imgH="876240" progId="Equation.3">
                  <p:embed/>
                </p:oleObj>
              </mc:Choice>
              <mc:Fallback>
                <p:oleObj name="Equation" r:id="rId33" imgW="228600" imgH="876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4195874"/>
                        <a:ext cx="22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34037"/>
              </p:ext>
            </p:extLst>
          </p:nvPr>
        </p:nvGraphicFramePr>
        <p:xfrm>
          <a:off x="6116638" y="4308586"/>
          <a:ext cx="414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20" name="Equation" r:id="rId35" imgW="4140000" imgH="825480" progId="Equation.3">
                  <p:embed/>
                </p:oleObj>
              </mc:Choice>
              <mc:Fallback>
                <p:oleObj name="Equation" r:id="rId35" imgW="4140000" imgH="825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4308586"/>
                        <a:ext cx="414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65" name="AutoShape 33"/>
          <p:cNvSpPr>
            <a:spLocks/>
          </p:cNvSpPr>
          <p:nvPr/>
        </p:nvSpPr>
        <p:spPr bwMode="auto">
          <a:xfrm>
            <a:off x="4224701" y="1821317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AE73-98EC-4F02-9301-A987CC3557E2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127109" y="1047035"/>
            <a:ext cx="928298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140279" y="3131153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证明</a:t>
            </a:r>
            <a:endParaRPr lang="zh-CN" altLang="en-US" sz="2400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47157" y="393787"/>
            <a:ext cx="368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定积分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的分部积分法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30407"/>
              </p:ext>
            </p:extLst>
          </p:nvPr>
        </p:nvGraphicFramePr>
        <p:xfrm>
          <a:off x="2848708" y="5024483"/>
          <a:ext cx="47958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21" name="Equation" r:id="rId37" imgW="4800600" imgH="825480" progId="Equation.3">
                  <p:embed/>
                </p:oleObj>
              </mc:Choice>
              <mc:Fallback>
                <p:oleObj name="Equation" r:id="rId37" imgW="4800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708" y="5024483"/>
                        <a:ext cx="47958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60712"/>
              </p:ext>
            </p:extLst>
          </p:nvPr>
        </p:nvGraphicFramePr>
        <p:xfrm>
          <a:off x="2867758" y="5862683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22" name="Equation" r:id="rId39" imgW="1815840" imgH="444240" progId="Equation.3">
                  <p:embed/>
                </p:oleObj>
              </mc:Choice>
              <mc:Fallback>
                <p:oleObj name="Equation" r:id="rId39" imgW="1815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758" y="5862683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67437"/>
              </p:ext>
            </p:extLst>
          </p:nvPr>
        </p:nvGraphicFramePr>
        <p:xfrm>
          <a:off x="4760058" y="5862683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23" name="Equation" r:id="rId41" imgW="1511280" imgH="444240" progId="Equation.3">
                  <p:embed/>
                </p:oleObj>
              </mc:Choice>
              <mc:Fallback>
                <p:oleObj name="Equation" r:id="rId41" imgW="1511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058" y="5862683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0" grpId="0" autoUpdateAnimBg="0"/>
      <p:bldP spid="325648" grpId="0" autoUpdateAnimBg="0"/>
      <p:bldP spid="325651" grpId="0" autoUpdateAnimBg="0"/>
      <p:bldP spid="325654" grpId="0" autoUpdateAnimBg="0"/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5096691" y="2897538"/>
            <a:ext cx="762000" cy="533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5020491" y="1906938"/>
            <a:ext cx="990600" cy="533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1362891" y="1144939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由此得递推公式</a:t>
            </a:r>
          </a:p>
        </p:txBody>
      </p:sp>
      <p:graphicFrame>
        <p:nvGraphicFramePr>
          <p:cNvPr id="326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96989"/>
              </p:ext>
            </p:extLst>
          </p:nvPr>
        </p:nvGraphicFramePr>
        <p:xfrm>
          <a:off x="4029891" y="1211613"/>
          <a:ext cx="173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89" name="Equation" r:id="rId3" imgW="1739880" imgH="520560" progId="Equation.3">
                  <p:embed/>
                </p:oleObj>
              </mc:Choice>
              <mc:Fallback>
                <p:oleObj name="Equation" r:id="rId3" imgW="173988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891" y="1211613"/>
                        <a:ext cx="173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1362891" y="1906939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于是</a:t>
            </a:r>
          </a:p>
        </p:txBody>
      </p:sp>
      <p:graphicFrame>
        <p:nvGraphicFramePr>
          <p:cNvPr id="3266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50649"/>
              </p:ext>
            </p:extLst>
          </p:nvPr>
        </p:nvGraphicFramePr>
        <p:xfrm>
          <a:off x="3069454" y="1983138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0" name="Equation" r:id="rId5" imgW="901440" imgH="444240" progId="Equation.3">
                  <p:embed/>
                </p:oleObj>
              </mc:Choice>
              <mc:Fallback>
                <p:oleObj name="Equation" r:id="rId5" imgW="9014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454" y="1983138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4629"/>
              </p:ext>
            </p:extLst>
          </p:nvPr>
        </p:nvGraphicFramePr>
        <p:xfrm>
          <a:off x="4029891" y="1865664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1" name="Equation" r:id="rId7" imgW="634680" imgH="520560" progId="Equation.3">
                  <p:embed/>
                </p:oleObj>
              </mc:Choice>
              <mc:Fallback>
                <p:oleObj name="Equation" r:id="rId7" imgW="6346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891" y="1865664"/>
                        <a:ext cx="793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01207"/>
              </p:ext>
            </p:extLst>
          </p:nvPr>
        </p:nvGraphicFramePr>
        <p:xfrm>
          <a:off x="2886891" y="289753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2" name="Equation" r:id="rId9" imgW="1143000" imgH="444240" progId="Equation.3">
                  <p:embed/>
                </p:oleObj>
              </mc:Choice>
              <mc:Fallback>
                <p:oleObj name="Equation" r:id="rId9" imgW="11430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91" y="2897538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12477"/>
              </p:ext>
            </p:extLst>
          </p:nvPr>
        </p:nvGraphicFramePr>
        <p:xfrm>
          <a:off x="4106091" y="2780064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3" name="Equation" r:id="rId11" imgW="634680" imgH="520560" progId="Equation.3">
                  <p:embed/>
                </p:oleObj>
              </mc:Choice>
              <mc:Fallback>
                <p:oleObj name="Equation" r:id="rId11" imgW="63468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091" y="2780064"/>
                        <a:ext cx="793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1439091" y="365953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而</a:t>
            </a:r>
          </a:p>
        </p:txBody>
      </p:sp>
      <p:graphicFrame>
        <p:nvGraphicFramePr>
          <p:cNvPr id="326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895438"/>
              </p:ext>
            </p:extLst>
          </p:nvPr>
        </p:nvGraphicFramePr>
        <p:xfrm>
          <a:off x="3428229" y="3735738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4" name="Equation" r:id="rId13" imgW="634680" imgH="444240" progId="Equation.3">
                  <p:embed/>
                </p:oleObj>
              </mc:Choice>
              <mc:Fallback>
                <p:oleObj name="Equation" r:id="rId13" imgW="6346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229" y="3735738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83151"/>
              </p:ext>
            </p:extLst>
          </p:nvPr>
        </p:nvGraphicFramePr>
        <p:xfrm>
          <a:off x="4201341" y="3526188"/>
          <a:ext cx="77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5" name="Equation" r:id="rId15" imgW="774360" imgH="825480" progId="Equation.3">
                  <p:embed/>
                </p:oleObj>
              </mc:Choice>
              <mc:Fallback>
                <p:oleObj name="Equation" r:id="rId15" imgW="77436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341" y="3526188"/>
                        <a:ext cx="77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71795"/>
              </p:ext>
            </p:extLst>
          </p:nvPr>
        </p:nvGraphicFramePr>
        <p:xfrm>
          <a:off x="5033191" y="3659538"/>
          <a:ext cx="71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6" name="Equation" r:id="rId17" imgW="711000" imgH="571320" progId="Equation.3">
                  <p:embed/>
                </p:oleObj>
              </mc:Choice>
              <mc:Fallback>
                <p:oleObj name="Equation" r:id="rId17" imgW="71100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191" y="3659538"/>
                        <a:ext cx="711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81018"/>
              </p:ext>
            </p:extLst>
          </p:nvPr>
        </p:nvGraphicFramePr>
        <p:xfrm>
          <a:off x="9143999" y="1178100"/>
          <a:ext cx="2209605" cy="160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7" name="Equation" r:id="rId19" imgW="1015920" imgH="736560" progId="Equation.DSMT4">
                  <p:embed/>
                </p:oleObj>
              </mc:Choice>
              <mc:Fallback>
                <p:oleObj name="Equation" r:id="rId19" imgW="1015920" imgH="7365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9" y="1178100"/>
                        <a:ext cx="2209605" cy="16019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16050"/>
              </p:ext>
            </p:extLst>
          </p:nvPr>
        </p:nvGraphicFramePr>
        <p:xfrm>
          <a:off x="6315891" y="3596038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8" name="Equation" r:id="rId21" imgW="2145960" imgH="825480" progId="Equation.3">
                  <p:embed/>
                </p:oleObj>
              </mc:Choice>
              <mc:Fallback>
                <p:oleObj name="Equation" r:id="rId21" imgW="2145960" imgH="825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891" y="3596038"/>
                        <a:ext cx="214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184869"/>
              </p:ext>
            </p:extLst>
          </p:nvPr>
        </p:nvGraphicFramePr>
        <p:xfrm>
          <a:off x="8551091" y="381193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9" name="Equation" r:id="rId23" imgW="431640" imgH="304560" progId="Equation.3">
                  <p:embed/>
                </p:oleObj>
              </mc:Choice>
              <mc:Fallback>
                <p:oleObj name="Equation" r:id="rId23" imgW="43164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091" y="381193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1451791" y="4194526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故所证结论成立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266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216252"/>
              </p:ext>
            </p:extLst>
          </p:nvPr>
        </p:nvGraphicFramePr>
        <p:xfrm>
          <a:off x="7535091" y="1983138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00" name="Equation" r:id="rId25" imgW="317160" imgH="444240" progId="Equation.3">
                  <p:embed/>
                </p:oleObj>
              </mc:Choice>
              <mc:Fallback>
                <p:oleObj name="Equation" r:id="rId25" imgW="3171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091" y="1983138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95436"/>
              </p:ext>
            </p:extLst>
          </p:nvPr>
        </p:nvGraphicFramePr>
        <p:xfrm>
          <a:off x="7611291" y="2897538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01" name="Equation" r:id="rId27" imgW="279360" imgH="444240" progId="Equation.3">
                  <p:embed/>
                </p:oleObj>
              </mc:Choice>
              <mc:Fallback>
                <p:oleObj name="Equation" r:id="rId27" imgW="2793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291" y="2897538"/>
                        <a:ext cx="27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040310"/>
              </p:ext>
            </p:extLst>
          </p:nvPr>
        </p:nvGraphicFramePr>
        <p:xfrm>
          <a:off x="4896667" y="1960914"/>
          <a:ext cx="949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02" name="Equation" r:id="rId29" imgW="952200" imgH="444240" progId="Equation.3">
                  <p:embed/>
                </p:oleObj>
              </mc:Choice>
              <mc:Fallback>
                <p:oleObj name="Equation" r:id="rId29" imgW="95220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667" y="1960914"/>
                        <a:ext cx="9493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682" name="Group 26"/>
          <p:cNvGrpSpPr>
            <a:grpSpLocks/>
          </p:cNvGrpSpPr>
          <p:nvPr/>
        </p:nvGrpSpPr>
        <p:grpSpPr bwMode="auto">
          <a:xfrm>
            <a:off x="5020492" y="1865664"/>
            <a:ext cx="1863725" cy="727075"/>
            <a:chOff x="4512" y="1798"/>
            <a:chExt cx="1174" cy="458"/>
          </a:xfrm>
        </p:grpSpPr>
        <p:sp>
          <p:nvSpPr>
            <p:cNvPr id="326683" name="Rectangle 27"/>
            <p:cNvSpPr>
              <a:spLocks noChangeArrowheads="1"/>
            </p:cNvSpPr>
            <p:nvPr/>
          </p:nvSpPr>
          <p:spPr bwMode="auto">
            <a:xfrm>
              <a:off x="4512" y="1824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6684" name="Object 28"/>
            <p:cNvGraphicFramePr>
              <a:graphicFrameLocks noChangeAspect="1"/>
            </p:cNvGraphicFramePr>
            <p:nvPr/>
          </p:nvGraphicFramePr>
          <p:xfrm>
            <a:off x="4512" y="1798"/>
            <a:ext cx="5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03" name="Equation" r:id="rId31" imgW="672840" imgH="520560" progId="Equation.3">
                    <p:embed/>
                  </p:oleObj>
                </mc:Choice>
                <mc:Fallback>
                  <p:oleObj name="Equation" r:id="rId31" imgW="672840" imgH="520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98"/>
                          <a:ext cx="530" cy="41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85" name="Object 29"/>
            <p:cNvGraphicFramePr>
              <a:graphicFrameLocks noChangeAspect="1"/>
            </p:cNvGraphicFramePr>
            <p:nvPr/>
          </p:nvGraphicFramePr>
          <p:xfrm>
            <a:off x="5088" y="1872"/>
            <a:ext cx="59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04" name="Equation" r:id="rId33" imgW="952200" imgH="444240" progId="Equation.3">
                    <p:embed/>
                  </p:oleObj>
                </mc:Choice>
                <mc:Fallback>
                  <p:oleObj name="Equation" r:id="rId33" imgW="95220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72"/>
                          <a:ext cx="598" cy="27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686" name="Group 30"/>
          <p:cNvGrpSpPr>
            <a:grpSpLocks/>
          </p:cNvGrpSpPr>
          <p:nvPr/>
        </p:nvGrpSpPr>
        <p:grpSpPr bwMode="auto">
          <a:xfrm>
            <a:off x="6087291" y="1964088"/>
            <a:ext cx="762000" cy="457200"/>
            <a:chOff x="2880" y="2256"/>
            <a:chExt cx="480" cy="288"/>
          </a:xfrm>
        </p:grpSpPr>
        <p:sp>
          <p:nvSpPr>
            <p:cNvPr id="326687" name="Rectangle 31"/>
            <p:cNvSpPr>
              <a:spLocks noChangeArrowheads="1"/>
            </p:cNvSpPr>
            <p:nvPr/>
          </p:nvSpPr>
          <p:spPr bwMode="auto">
            <a:xfrm>
              <a:off x="2880" y="2256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6688" name="Object 32"/>
            <p:cNvGraphicFramePr>
              <a:graphicFrameLocks noChangeAspect="1"/>
            </p:cNvGraphicFramePr>
            <p:nvPr/>
          </p:nvGraphicFramePr>
          <p:xfrm>
            <a:off x="2913" y="2373"/>
            <a:ext cx="207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05" name="Equation" r:id="rId35" imgW="342720" imgH="114120" progId="Equation.3">
                    <p:embed/>
                  </p:oleObj>
                </mc:Choice>
                <mc:Fallback>
                  <p:oleObj name="Equation" r:id="rId35" imgW="342720" imgH="1141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2373"/>
                          <a:ext cx="207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6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868612"/>
              </p:ext>
            </p:extLst>
          </p:nvPr>
        </p:nvGraphicFramePr>
        <p:xfrm>
          <a:off x="6544492" y="1891064"/>
          <a:ext cx="968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06" name="Equation" r:id="rId37" imgW="774360" imgH="520560" progId="Equation.3">
                  <p:embed/>
                </p:oleObj>
              </mc:Choice>
              <mc:Fallback>
                <p:oleObj name="Equation" r:id="rId37" imgW="77436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492" y="1891064"/>
                        <a:ext cx="9683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81108"/>
              </p:ext>
            </p:extLst>
          </p:nvPr>
        </p:nvGraphicFramePr>
        <p:xfrm>
          <a:off x="4944292" y="2911826"/>
          <a:ext cx="900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07" name="Equation" r:id="rId39" imgW="901440" imgH="444240" progId="Equation.3">
                  <p:embed/>
                </p:oleObj>
              </mc:Choice>
              <mc:Fallback>
                <p:oleObj name="Equation" r:id="rId39" imgW="90144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292" y="2911826"/>
                        <a:ext cx="900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691" name="Group 35"/>
          <p:cNvGrpSpPr>
            <a:grpSpLocks/>
          </p:cNvGrpSpPr>
          <p:nvPr/>
        </p:nvGrpSpPr>
        <p:grpSpPr bwMode="auto">
          <a:xfrm>
            <a:off x="5020491" y="2707038"/>
            <a:ext cx="1849438" cy="800100"/>
            <a:chOff x="2208" y="2712"/>
            <a:chExt cx="1165" cy="504"/>
          </a:xfrm>
        </p:grpSpPr>
        <p:sp>
          <p:nvSpPr>
            <p:cNvPr id="326692" name="Rectangle 36"/>
            <p:cNvSpPr>
              <a:spLocks noChangeArrowheads="1"/>
            </p:cNvSpPr>
            <p:nvPr/>
          </p:nvSpPr>
          <p:spPr bwMode="auto">
            <a:xfrm>
              <a:off x="2208" y="2712"/>
              <a:ext cx="829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6693" name="Object 37"/>
            <p:cNvGraphicFramePr>
              <a:graphicFrameLocks noChangeAspect="1"/>
            </p:cNvGraphicFramePr>
            <p:nvPr/>
          </p:nvGraphicFramePr>
          <p:xfrm>
            <a:off x="2221" y="2760"/>
            <a:ext cx="52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08" name="Equation" r:id="rId41" imgW="672840" imgH="520560" progId="Equation.3">
                    <p:embed/>
                  </p:oleObj>
                </mc:Choice>
                <mc:Fallback>
                  <p:oleObj name="Equation" r:id="rId41" imgW="672840" imgH="5205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760"/>
                          <a:ext cx="52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94" name="Object 38"/>
            <p:cNvGraphicFramePr>
              <a:graphicFrameLocks noChangeAspect="1"/>
            </p:cNvGraphicFramePr>
            <p:nvPr/>
          </p:nvGraphicFramePr>
          <p:xfrm>
            <a:off x="2777" y="2838"/>
            <a:ext cx="59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09" name="Equation" r:id="rId43" imgW="939600" imgH="444240" progId="Equation.3">
                    <p:embed/>
                  </p:oleObj>
                </mc:Choice>
                <mc:Fallback>
                  <p:oleObj name="Equation" r:id="rId43" imgW="939600" imgH="4442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838"/>
                          <a:ext cx="59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695" name="Group 39"/>
          <p:cNvGrpSpPr>
            <a:grpSpLocks/>
          </p:cNvGrpSpPr>
          <p:nvPr/>
        </p:nvGrpSpPr>
        <p:grpSpPr bwMode="auto">
          <a:xfrm>
            <a:off x="6087291" y="2821338"/>
            <a:ext cx="838200" cy="609600"/>
            <a:chOff x="2880" y="2784"/>
            <a:chExt cx="528" cy="384"/>
          </a:xfrm>
        </p:grpSpPr>
        <p:sp>
          <p:nvSpPr>
            <p:cNvPr id="326696" name="Rectangle 40"/>
            <p:cNvSpPr>
              <a:spLocks noChangeArrowheads="1"/>
            </p:cNvSpPr>
            <p:nvPr/>
          </p:nvSpPr>
          <p:spPr bwMode="auto">
            <a:xfrm>
              <a:off x="2880" y="2784"/>
              <a:ext cx="52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6697" name="Object 41"/>
            <p:cNvGraphicFramePr>
              <a:graphicFrameLocks noChangeAspect="1"/>
            </p:cNvGraphicFramePr>
            <p:nvPr/>
          </p:nvGraphicFramePr>
          <p:xfrm>
            <a:off x="2896" y="2935"/>
            <a:ext cx="22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10" name="Equation" r:id="rId45" imgW="342720" imgH="114120" progId="Equation.3">
                    <p:embed/>
                  </p:oleObj>
                </mc:Choice>
                <mc:Fallback>
                  <p:oleObj name="Equation" r:id="rId45" imgW="342720" imgH="1141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935"/>
                          <a:ext cx="224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6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06530"/>
              </p:ext>
            </p:extLst>
          </p:nvPr>
        </p:nvGraphicFramePr>
        <p:xfrm>
          <a:off x="6544491" y="2821339"/>
          <a:ext cx="96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11" name="Equation" r:id="rId47" imgW="774360" imgH="507960" progId="Equation.3">
                  <p:embed/>
                </p:oleObj>
              </mc:Choice>
              <mc:Fallback>
                <p:oleObj name="Equation" r:id="rId47" imgW="774360" imgH="5079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491" y="2821339"/>
                        <a:ext cx="965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9107-7A3F-4089-B788-63C650AEBF39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47157" y="393787"/>
            <a:ext cx="368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定积分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的分部积分法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01385" y="4762602"/>
                <a:ext cx="4037837" cy="701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85" y="4762602"/>
                <a:ext cx="4037837" cy="701923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531436" y="5780189"/>
                <a:ext cx="8551380" cy="653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436" y="5780189"/>
                <a:ext cx="8551380" cy="653705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4" grpId="0" autoUpdateAnimBg="0"/>
      <p:bldP spid="326666" grpId="0" autoUpdateAnimBg="0"/>
      <p:bldP spid="326671" grpId="0" autoUpdateAnimBg="0"/>
      <p:bldP spid="326678" grpId="0" autoUpdateAnimBg="0"/>
      <p:bldP spid="3" grpId="0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78570"/>
              </p:ext>
            </p:extLst>
          </p:nvPr>
        </p:nvGraphicFramePr>
        <p:xfrm>
          <a:off x="5942427" y="885329"/>
          <a:ext cx="4179888" cy="68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1" name="Equation" r:id="rId3" imgW="2006280" imgH="330120" progId="Equation.3">
                  <p:embed/>
                </p:oleObj>
              </mc:Choice>
              <mc:Fallback>
                <p:oleObj name="Equation" r:id="rId3" imgW="20062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427" y="885329"/>
                        <a:ext cx="4179888" cy="688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2334"/>
              </p:ext>
            </p:extLst>
          </p:nvPr>
        </p:nvGraphicFramePr>
        <p:xfrm>
          <a:off x="2820608" y="2199117"/>
          <a:ext cx="6052936" cy="70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2" name="Equation" r:id="rId5" imgW="2831760" imgH="330120" progId="Equation.3">
                  <p:embed/>
                </p:oleObj>
              </mc:Choice>
              <mc:Fallback>
                <p:oleObj name="Equation" r:id="rId5" imgW="28317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608" y="2199117"/>
                        <a:ext cx="6052936" cy="706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20154"/>
              </p:ext>
            </p:extLst>
          </p:nvPr>
        </p:nvGraphicFramePr>
        <p:xfrm>
          <a:off x="2820608" y="3033917"/>
          <a:ext cx="6529454" cy="70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3" name="Equation" r:id="rId7" imgW="3073320" imgH="330120" progId="Equation.3">
                  <p:embed/>
                </p:oleObj>
              </mc:Choice>
              <mc:Fallback>
                <p:oleObj name="Equation" r:id="rId7" imgW="307332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608" y="3033917"/>
                        <a:ext cx="6529454" cy="702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93659"/>
              </p:ext>
            </p:extLst>
          </p:nvPr>
        </p:nvGraphicFramePr>
        <p:xfrm>
          <a:off x="4953880" y="3707037"/>
          <a:ext cx="6052534" cy="66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4" name="Equation" r:id="rId9" imgW="3009600" imgH="330120" progId="Equation.3">
                  <p:embed/>
                </p:oleObj>
              </mc:Choice>
              <mc:Fallback>
                <p:oleObj name="Equation" r:id="rId9" imgW="30096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880" y="3707037"/>
                        <a:ext cx="6052534" cy="664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2055407" y="1047035"/>
            <a:ext cx="3865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 smtClean="0"/>
              <a:t>设</a:t>
            </a:r>
            <a:r>
              <a:rPr lang="zh-CN" altLang="en-US" sz="2400" dirty="0"/>
              <a:t>函数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在</a:t>
            </a:r>
            <a:r>
              <a:rPr lang="en-US" altLang="zh-CN" sz="2400" dirty="0"/>
              <a:t>[0,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dirty="0"/>
              <a:t>]</a:t>
            </a:r>
            <a:r>
              <a:rPr lang="zh-CN" altLang="en-US" sz="2400" dirty="0"/>
              <a:t>上连续</a:t>
            </a:r>
            <a:r>
              <a:rPr lang="en-US" altLang="zh-CN" sz="2400" dirty="0"/>
              <a:t>, </a:t>
            </a:r>
            <a:r>
              <a:rPr lang="zh-CN" altLang="en-US" sz="2400" dirty="0"/>
              <a:t>且</a:t>
            </a: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2039559" y="1623076"/>
            <a:ext cx="8649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/>
              <a:t>证明：在</a:t>
            </a:r>
            <a:r>
              <a:rPr lang="en-US" altLang="zh-CN" sz="2400" dirty="0"/>
              <a:t>(0,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dirty="0"/>
              <a:t>)</a:t>
            </a:r>
            <a:r>
              <a:rPr lang="zh-CN" altLang="en-US" sz="2400" dirty="0"/>
              <a:t>内至少存在两个不同的点</a:t>
            </a:r>
            <a:r>
              <a:rPr lang="zh-CN" altLang="en-US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baseline="-25000" dirty="0">
                <a:sym typeface="Symbol" panose="05050102010706020507" pitchFamily="18" charset="2"/>
              </a:rPr>
              <a:t>2 </a:t>
            </a:r>
            <a:r>
              <a:rPr lang="zh-CN" altLang="en-US" sz="2400" dirty="0"/>
              <a:t>使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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 = 0.</a:t>
            </a:r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2230058" y="232173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令</a:t>
            </a:r>
            <a:endParaRPr lang="zh-CN" altLang="en-US" sz="2400" dirty="0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2230057" y="315437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而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2230057" y="3808665"/>
            <a:ext cx="2723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/>
              <a:t>由定积分中值定理</a:t>
            </a:r>
            <a:r>
              <a:rPr lang="en-US" altLang="zh-CN" sz="2400" dirty="0"/>
              <a:t>,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B90B-B278-434F-8218-F714514F2C5E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47157" y="393787"/>
            <a:ext cx="368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定积分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的分部积分法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7109" y="1047035"/>
            <a:ext cx="928298" cy="461665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12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53450" y="2304989"/>
            <a:ext cx="901957" cy="461665"/>
          </a:xfrm>
          <a:prstGeom prst="rect">
            <a:avLst/>
          </a:prstGeom>
          <a:gradFill flip="none" rotWithShape="1">
            <a:gsLst>
              <a:gs pos="68000">
                <a:schemeClr val="accent1">
                  <a:lumMod val="5000"/>
                  <a:lumOff val="95000"/>
                </a:schemeClr>
              </a:gs>
              <a:gs pos="83000">
                <a:srgbClr val="92D050"/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证明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97234" y="4577089"/>
                <a:ext cx="47603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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</m:t>
                    </m:r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</m:t>
                    </m:r>
                    <m:r>
                      <m:rPr>
                        <m:nor/>
                      </m:rPr>
                      <a:rPr lang="en-US" altLang="zh-CN" sz="2400" b="0" i="0" baseline="-25000" dirty="0" smtClean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罗尔定理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34" y="4577089"/>
                <a:ext cx="47603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945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230057" y="5109127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prstClr val="black"/>
                </a:solidFill>
              </a:rPr>
              <a:t>f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sym typeface="Symbol" panose="05050102010706020507" pitchFamily="18" charset="2"/>
              </a:rPr>
              <a:t>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</a:rPr>
              <a:t>) = </a:t>
            </a:r>
            <a:r>
              <a:rPr lang="en-US" altLang="zh-CN" sz="2400" i="1" dirty="0">
                <a:solidFill>
                  <a:prstClr val="black"/>
                </a:solidFill>
              </a:rPr>
              <a:t>f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sym typeface="Symbol" panose="05050102010706020507" pitchFamily="18" charset="2"/>
              </a:rPr>
              <a:t>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</a:rPr>
              <a:t>) = 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30376" y="469901"/>
            <a:ext cx="8937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 反常积分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1465262" y="3784132"/>
            <a:ext cx="59269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一、无穷限的反常积分</a:t>
            </a:r>
          </a:p>
        </p:txBody>
      </p:sp>
      <p:sp>
        <p:nvSpPr>
          <p:cNvPr id="35021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2" y="4904436"/>
            <a:ext cx="651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二、无界函数的反常积分</a:t>
            </a:r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1575594" y="1242047"/>
            <a:ext cx="671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(1)[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]; (2)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ea typeface="华文行楷" panose="02010800040101010101" pitchFamily="2" charset="-122"/>
              </a:rPr>
              <a:t>在</a:t>
            </a:r>
            <a:r>
              <a:rPr lang="en-US" altLang="zh-CN" sz="2800" b="1" dirty="0"/>
              <a:t>[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]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上有界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正常积分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1662051" y="3182704"/>
            <a:ext cx="617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(3)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反常积分 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广义积分 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非正常积分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4930775" y="4260056"/>
            <a:ext cx="492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/>
              <a:t>-----</a:t>
            </a:r>
            <a:r>
              <a:rPr lang="zh-CN" altLang="en-US" sz="3200" dirty="0"/>
              <a:t>积分区间为无限区间；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428728" y="5500291"/>
            <a:ext cx="5214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sz="2800" b="1" dirty="0"/>
              <a:t>------</a:t>
            </a:r>
            <a:r>
              <a:rPr lang="zh-CN" altLang="en-US" sz="2800" b="1" dirty="0"/>
              <a:t>被积函数为无界函数</a:t>
            </a:r>
            <a:r>
              <a:rPr lang="en-US" altLang="zh-CN" sz="2800" b="1" dirty="0"/>
              <a:t>.</a:t>
            </a:r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1662051" y="1773004"/>
            <a:ext cx="772664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解决许多实际问题要求我们将函数</a:t>
            </a:r>
            <a:r>
              <a:rPr kumimoji="1"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从有限区间推广到无限区间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将有界函数推广到无界函数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从而得到两种反常积分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也称广义积分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499-F4CA-4558-B16D-050E277710D1}" type="datetime11">
              <a:rPr lang="zh-CN" altLang="en-US" smtClean="0"/>
              <a:t>12:57:32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9135268" y="1068386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元素法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8966993" y="1858961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化整为零</a:t>
            </a:r>
            <a:endParaRPr kumimoji="1"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8966993" y="2355850"/>
            <a:ext cx="2100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以直代曲</a:t>
            </a:r>
          </a:p>
          <a:p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以常代变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81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87330"/>
              </p:ext>
            </p:extLst>
          </p:nvPr>
        </p:nvGraphicFramePr>
        <p:xfrm>
          <a:off x="9068593" y="3201987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8" name="公式" r:id="rId4" imgW="1028520" imgH="228600" progId="Equation.3">
                  <p:embed/>
                </p:oleObj>
              </mc:Choice>
              <mc:Fallback>
                <p:oleObj name="公式" r:id="rId4" imgW="102852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593" y="3201987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6" name="Text Box 18"/>
          <p:cNvSpPr txBox="1">
            <a:spLocks noChangeArrowheads="1"/>
          </p:cNvSpPr>
          <p:nvPr/>
        </p:nvSpPr>
        <p:spPr bwMode="auto">
          <a:xfrm>
            <a:off x="8966993" y="3611561"/>
            <a:ext cx="210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积零为整</a:t>
            </a:r>
            <a:endParaRPr kumimoji="1"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130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592798"/>
              </p:ext>
            </p:extLst>
          </p:nvPr>
        </p:nvGraphicFramePr>
        <p:xfrm>
          <a:off x="8938417" y="3994150"/>
          <a:ext cx="2128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9" name="公式" r:id="rId6" imgW="1091880" imgH="431640" progId="Equation.3">
                  <p:embed/>
                </p:oleObj>
              </mc:Choice>
              <mc:Fallback>
                <p:oleObj name="公式" r:id="rId6" imgW="1091880" imgH="431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8417" y="3994150"/>
                        <a:ext cx="212883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311" name="Text Box 63"/>
          <p:cNvSpPr txBox="1">
            <a:spLocks noChangeArrowheads="1"/>
          </p:cNvSpPr>
          <p:nvPr/>
        </p:nvSpPr>
        <p:spPr bwMode="auto">
          <a:xfrm>
            <a:off x="8144668" y="4906962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分法越细，越接近精确值</a:t>
            </a:r>
          </a:p>
        </p:txBody>
      </p:sp>
      <p:sp>
        <p:nvSpPr>
          <p:cNvPr id="181319" name="Rectangle 71"/>
          <p:cNvSpPr>
            <a:spLocks noGrp="1" noChangeArrowheads="1"/>
          </p:cNvSpPr>
          <p:nvPr>
            <p:ph type="title" idx="4294967295"/>
          </p:nvPr>
        </p:nvSpPr>
        <p:spPr>
          <a:xfrm>
            <a:off x="568325" y="1033464"/>
            <a:ext cx="3076575" cy="457200"/>
          </a:xfrm>
          <a:prstGeom prst="rect">
            <a:avLst/>
          </a:prstGeo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曲边梯形的面积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57400" y="900113"/>
            <a:ext cx="5486401" cy="4738687"/>
            <a:chOff x="2057400" y="900113"/>
            <a:chExt cx="5486401" cy="4738687"/>
          </a:xfrm>
        </p:grpSpPr>
        <p:sp>
          <p:nvSpPr>
            <p:cNvPr id="181250" name="Freeform 2"/>
            <p:cNvSpPr>
              <a:spLocks/>
            </p:cNvSpPr>
            <p:nvPr/>
          </p:nvSpPr>
          <p:spPr bwMode="auto">
            <a:xfrm>
              <a:off x="32766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1" name="Freeform 3"/>
            <p:cNvSpPr>
              <a:spLocks/>
            </p:cNvSpPr>
            <p:nvPr/>
          </p:nvSpPr>
          <p:spPr bwMode="auto">
            <a:xfrm>
              <a:off x="36576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2" name="Freeform 4"/>
            <p:cNvSpPr>
              <a:spLocks/>
            </p:cNvSpPr>
            <p:nvPr/>
          </p:nvSpPr>
          <p:spPr bwMode="auto">
            <a:xfrm>
              <a:off x="40386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3" name="Freeform 5"/>
            <p:cNvSpPr>
              <a:spLocks/>
            </p:cNvSpPr>
            <p:nvPr/>
          </p:nvSpPr>
          <p:spPr bwMode="auto">
            <a:xfrm>
              <a:off x="44196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4" name="Freeform 6"/>
            <p:cNvSpPr>
              <a:spLocks/>
            </p:cNvSpPr>
            <p:nvPr/>
          </p:nvSpPr>
          <p:spPr bwMode="auto">
            <a:xfrm>
              <a:off x="51816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5" name="Freeform 7"/>
            <p:cNvSpPr>
              <a:spLocks/>
            </p:cNvSpPr>
            <p:nvPr/>
          </p:nvSpPr>
          <p:spPr bwMode="auto">
            <a:xfrm>
              <a:off x="57150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6" name="Freeform 8"/>
            <p:cNvSpPr>
              <a:spLocks/>
            </p:cNvSpPr>
            <p:nvPr/>
          </p:nvSpPr>
          <p:spPr bwMode="auto">
            <a:xfrm>
              <a:off x="6172200" y="4954073"/>
              <a:ext cx="184731" cy="369332"/>
            </a:xfrm>
            <a:custGeom>
              <a:avLst/>
              <a:gdLst>
                <a:gd name="T0" fmla="*/ 0 w 1"/>
                <a:gd name="T1" fmla="*/ 42 h 42"/>
                <a:gd name="T2" fmla="*/ 0 w 1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">
                  <a:moveTo>
                    <a:pt x="0" y="42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12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482994"/>
                </p:ext>
              </p:extLst>
            </p:nvPr>
          </p:nvGraphicFramePr>
          <p:xfrm>
            <a:off x="4237039" y="5105400"/>
            <a:ext cx="41433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0" name="公式" r:id="rId8" imgW="177480" imgH="228600" progId="Equation.3">
                    <p:embed/>
                  </p:oleObj>
                </mc:Choice>
                <mc:Fallback>
                  <p:oleObj name="公式" r:id="rId8" imgW="1774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039" y="5105400"/>
                          <a:ext cx="414337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5520993"/>
                </p:ext>
              </p:extLst>
            </p:nvPr>
          </p:nvGraphicFramePr>
          <p:xfrm>
            <a:off x="4910138" y="5105400"/>
            <a:ext cx="62071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1" name="公式" r:id="rId10" imgW="279360" imgH="228600" progId="Equation.3">
                    <p:embed/>
                  </p:oleObj>
                </mc:Choice>
                <mc:Fallback>
                  <p:oleObj name="公式" r:id="rId10" imgW="27936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138" y="5105400"/>
                          <a:ext cx="620712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225067"/>
                </p:ext>
              </p:extLst>
            </p:nvPr>
          </p:nvGraphicFramePr>
          <p:xfrm>
            <a:off x="3124200" y="5105401"/>
            <a:ext cx="287338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2" name="公式" r:id="rId12" imgW="152280" imgH="215640" progId="Equation.3">
                    <p:embed/>
                  </p:oleObj>
                </mc:Choice>
                <mc:Fallback>
                  <p:oleObj name="公式" r:id="rId12" imgW="1522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5105401"/>
                          <a:ext cx="287338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860450"/>
                </p:ext>
              </p:extLst>
            </p:nvPr>
          </p:nvGraphicFramePr>
          <p:xfrm>
            <a:off x="4637088" y="5181600"/>
            <a:ext cx="2984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3"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088" y="5181600"/>
                          <a:ext cx="29845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6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5588418"/>
                </p:ext>
              </p:extLst>
            </p:nvPr>
          </p:nvGraphicFramePr>
          <p:xfrm>
            <a:off x="3505200" y="5105401"/>
            <a:ext cx="338138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4" name="公式" r:id="rId16" imgW="177480" imgH="215640" progId="Equation.3">
                    <p:embed/>
                  </p:oleObj>
                </mc:Choice>
                <mc:Fallback>
                  <p:oleObj name="公式" r:id="rId16" imgW="1774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5105401"/>
                          <a:ext cx="338138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1267" name="Group 19"/>
            <p:cNvGrpSpPr>
              <a:grpSpLocks/>
            </p:cNvGrpSpPr>
            <p:nvPr/>
          </p:nvGrpSpPr>
          <p:grpSpPr bwMode="auto">
            <a:xfrm>
              <a:off x="2057400" y="1489075"/>
              <a:ext cx="5486400" cy="3886200"/>
              <a:chOff x="336" y="938"/>
              <a:chExt cx="3456" cy="2448"/>
            </a:xfrm>
          </p:grpSpPr>
          <p:grpSp>
            <p:nvGrpSpPr>
              <p:cNvPr id="181268" name="Group 20"/>
              <p:cNvGrpSpPr>
                <a:grpSpLocks/>
              </p:cNvGrpSpPr>
              <p:nvPr/>
            </p:nvGrpSpPr>
            <p:grpSpPr bwMode="auto">
              <a:xfrm>
                <a:off x="568" y="1104"/>
                <a:ext cx="3032" cy="2164"/>
                <a:chOff x="568" y="1104"/>
                <a:chExt cx="3032" cy="2164"/>
              </a:xfrm>
            </p:grpSpPr>
            <p:sp>
              <p:nvSpPr>
                <p:cNvPr id="181269" name="Line 21"/>
                <p:cNvSpPr>
                  <a:spLocks noChangeShapeType="1"/>
                </p:cNvSpPr>
                <p:nvPr/>
              </p:nvSpPr>
              <p:spPr bwMode="auto">
                <a:xfrm>
                  <a:off x="568" y="3264"/>
                  <a:ext cx="30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27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76" y="1104"/>
                  <a:ext cx="0" cy="21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1271" name="Text Box 23"/>
              <p:cNvSpPr txBox="1">
                <a:spLocks noChangeArrowheads="1"/>
              </p:cNvSpPr>
              <p:nvPr/>
            </p:nvSpPr>
            <p:spPr bwMode="auto">
              <a:xfrm>
                <a:off x="336" y="93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1272" name="Text Box 24"/>
              <p:cNvSpPr txBox="1">
                <a:spLocks noChangeArrowheads="1"/>
              </p:cNvSpPr>
              <p:nvPr/>
            </p:nvSpPr>
            <p:spPr bwMode="auto">
              <a:xfrm>
                <a:off x="3552" y="305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1273" name="Text Box 25"/>
              <p:cNvSpPr txBox="1">
                <a:spLocks noChangeArrowheads="1"/>
              </p:cNvSpPr>
              <p:nvPr/>
            </p:nvSpPr>
            <p:spPr bwMode="auto">
              <a:xfrm>
                <a:off x="384" y="309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6448426" y="985838"/>
              <a:ext cx="1095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127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955060"/>
                </p:ext>
              </p:extLst>
            </p:nvPr>
          </p:nvGraphicFramePr>
          <p:xfrm>
            <a:off x="6019800" y="5105401"/>
            <a:ext cx="5334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5" name="公式" r:id="rId18" imgW="266400" imgH="228600" progId="Equation.3">
                    <p:embed/>
                  </p:oleObj>
                </mc:Choice>
                <mc:Fallback>
                  <p:oleObj name="公式" r:id="rId18" imgW="2664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5105401"/>
                          <a:ext cx="5334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276" name="Freeform 28"/>
            <p:cNvSpPr>
              <a:spLocks/>
            </p:cNvSpPr>
            <p:nvPr/>
          </p:nvSpPr>
          <p:spPr bwMode="auto">
            <a:xfrm>
              <a:off x="4419600" y="1371600"/>
              <a:ext cx="762000" cy="3810000"/>
            </a:xfrm>
            <a:custGeom>
              <a:avLst/>
              <a:gdLst>
                <a:gd name="T0" fmla="*/ 0 w 480"/>
                <a:gd name="T1" fmla="*/ 2400 h 2400"/>
                <a:gd name="T2" fmla="*/ 0 w 480"/>
                <a:gd name="T3" fmla="*/ 0 h 2400"/>
                <a:gd name="T4" fmla="*/ 480 w 480"/>
                <a:gd name="T5" fmla="*/ 0 h 2400"/>
                <a:gd name="T6" fmla="*/ 480 w 480"/>
                <a:gd name="T7" fmla="*/ 240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400">
                  <a:moveTo>
                    <a:pt x="0" y="2400"/>
                  </a:moveTo>
                  <a:lnTo>
                    <a:pt x="0" y="0"/>
                  </a:lnTo>
                  <a:lnTo>
                    <a:pt x="480" y="0"/>
                  </a:lnTo>
                  <a:lnTo>
                    <a:pt x="480" y="240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7" name="Freeform 29"/>
            <p:cNvSpPr>
              <a:spLocks/>
            </p:cNvSpPr>
            <p:nvPr/>
          </p:nvSpPr>
          <p:spPr bwMode="auto">
            <a:xfrm>
              <a:off x="4038600" y="1571626"/>
              <a:ext cx="400050" cy="3609975"/>
            </a:xfrm>
            <a:custGeom>
              <a:avLst/>
              <a:gdLst>
                <a:gd name="T0" fmla="*/ 0 w 252"/>
                <a:gd name="T1" fmla="*/ 2274 h 2274"/>
                <a:gd name="T2" fmla="*/ 0 w 252"/>
                <a:gd name="T3" fmla="*/ 0 h 2274"/>
                <a:gd name="T4" fmla="*/ 252 w 252"/>
                <a:gd name="T5" fmla="*/ 0 h 2274"/>
                <a:gd name="T6" fmla="*/ 240 w 252"/>
                <a:gd name="T7" fmla="*/ 227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274">
                  <a:moveTo>
                    <a:pt x="0" y="2274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40" y="2274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8" name="Freeform 30"/>
            <p:cNvSpPr>
              <a:spLocks/>
            </p:cNvSpPr>
            <p:nvPr/>
          </p:nvSpPr>
          <p:spPr bwMode="auto">
            <a:xfrm>
              <a:off x="3657600" y="1752600"/>
              <a:ext cx="381000" cy="3429000"/>
            </a:xfrm>
            <a:custGeom>
              <a:avLst/>
              <a:gdLst>
                <a:gd name="T0" fmla="*/ 0 w 240"/>
                <a:gd name="T1" fmla="*/ 2160 h 2160"/>
                <a:gd name="T2" fmla="*/ 0 w 240"/>
                <a:gd name="T3" fmla="*/ 0 h 2160"/>
                <a:gd name="T4" fmla="*/ 240 w 240"/>
                <a:gd name="T5" fmla="*/ 0 h 2160"/>
                <a:gd name="T6" fmla="*/ 240 w 240"/>
                <a:gd name="T7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160">
                  <a:moveTo>
                    <a:pt x="0" y="216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16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9" name="Freeform 31"/>
            <p:cNvSpPr>
              <a:spLocks/>
            </p:cNvSpPr>
            <p:nvPr/>
          </p:nvSpPr>
          <p:spPr bwMode="auto">
            <a:xfrm>
              <a:off x="3276600" y="1943100"/>
              <a:ext cx="382588" cy="3238500"/>
            </a:xfrm>
            <a:custGeom>
              <a:avLst/>
              <a:gdLst>
                <a:gd name="T0" fmla="*/ 0 w 241"/>
                <a:gd name="T1" fmla="*/ 2040 h 2040"/>
                <a:gd name="T2" fmla="*/ 6 w 241"/>
                <a:gd name="T3" fmla="*/ 0 h 2040"/>
                <a:gd name="T4" fmla="*/ 241 w 241"/>
                <a:gd name="T5" fmla="*/ 12 h 2040"/>
                <a:gd name="T6" fmla="*/ 240 w 241"/>
                <a:gd name="T7" fmla="*/ 204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2040">
                  <a:moveTo>
                    <a:pt x="0" y="2040"/>
                  </a:moveTo>
                  <a:lnTo>
                    <a:pt x="6" y="0"/>
                  </a:lnTo>
                  <a:lnTo>
                    <a:pt x="241" y="12"/>
                  </a:lnTo>
                  <a:lnTo>
                    <a:pt x="240" y="204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0" name="Freeform 32"/>
            <p:cNvSpPr>
              <a:spLocks/>
            </p:cNvSpPr>
            <p:nvPr/>
          </p:nvSpPr>
          <p:spPr bwMode="auto">
            <a:xfrm>
              <a:off x="2952750" y="2266950"/>
              <a:ext cx="323850" cy="2914650"/>
            </a:xfrm>
            <a:custGeom>
              <a:avLst/>
              <a:gdLst>
                <a:gd name="T0" fmla="*/ 12 w 204"/>
                <a:gd name="T1" fmla="*/ 1836 h 1836"/>
                <a:gd name="T2" fmla="*/ 0 w 204"/>
                <a:gd name="T3" fmla="*/ 0 h 1836"/>
                <a:gd name="T4" fmla="*/ 204 w 204"/>
                <a:gd name="T5" fmla="*/ 12 h 1836"/>
                <a:gd name="T6" fmla="*/ 204 w 204"/>
                <a:gd name="T7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836">
                  <a:moveTo>
                    <a:pt x="12" y="1836"/>
                  </a:moveTo>
                  <a:lnTo>
                    <a:pt x="0" y="0"/>
                  </a:lnTo>
                  <a:lnTo>
                    <a:pt x="204" y="12"/>
                  </a:lnTo>
                  <a:lnTo>
                    <a:pt x="204" y="1836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1" name="Freeform 33"/>
            <p:cNvSpPr>
              <a:spLocks/>
            </p:cNvSpPr>
            <p:nvPr/>
          </p:nvSpPr>
          <p:spPr bwMode="auto">
            <a:xfrm>
              <a:off x="5181600" y="1447800"/>
              <a:ext cx="533400" cy="3733800"/>
            </a:xfrm>
            <a:custGeom>
              <a:avLst/>
              <a:gdLst>
                <a:gd name="T0" fmla="*/ 0 w 336"/>
                <a:gd name="T1" fmla="*/ 2352 h 2352"/>
                <a:gd name="T2" fmla="*/ 0 w 336"/>
                <a:gd name="T3" fmla="*/ 0 h 2352"/>
                <a:gd name="T4" fmla="*/ 336 w 336"/>
                <a:gd name="T5" fmla="*/ 0 h 2352"/>
                <a:gd name="T6" fmla="*/ 336 w 336"/>
                <a:gd name="T7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352">
                  <a:moveTo>
                    <a:pt x="0" y="235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235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2" name="Freeform 34"/>
            <p:cNvSpPr>
              <a:spLocks/>
            </p:cNvSpPr>
            <p:nvPr/>
          </p:nvSpPr>
          <p:spPr bwMode="auto">
            <a:xfrm>
              <a:off x="5708650" y="1457326"/>
              <a:ext cx="463550" cy="3724275"/>
            </a:xfrm>
            <a:custGeom>
              <a:avLst/>
              <a:gdLst>
                <a:gd name="T0" fmla="*/ 4 w 292"/>
                <a:gd name="T1" fmla="*/ 2346 h 2346"/>
                <a:gd name="T2" fmla="*/ 0 w 292"/>
                <a:gd name="T3" fmla="*/ 9 h 2346"/>
                <a:gd name="T4" fmla="*/ 286 w 292"/>
                <a:gd name="T5" fmla="*/ 0 h 2346"/>
                <a:gd name="T6" fmla="*/ 292 w 292"/>
                <a:gd name="T7" fmla="*/ 2346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346">
                  <a:moveTo>
                    <a:pt x="4" y="2346"/>
                  </a:moveTo>
                  <a:lnTo>
                    <a:pt x="0" y="9"/>
                  </a:lnTo>
                  <a:lnTo>
                    <a:pt x="286" y="0"/>
                  </a:lnTo>
                  <a:lnTo>
                    <a:pt x="292" y="2346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3" name="Freeform 35"/>
            <p:cNvSpPr>
              <a:spLocks/>
            </p:cNvSpPr>
            <p:nvPr/>
          </p:nvSpPr>
          <p:spPr bwMode="auto">
            <a:xfrm>
              <a:off x="6170614" y="1590676"/>
              <a:ext cx="458787" cy="3590925"/>
            </a:xfrm>
            <a:custGeom>
              <a:avLst/>
              <a:gdLst>
                <a:gd name="T0" fmla="*/ 1 w 289"/>
                <a:gd name="T1" fmla="*/ 2262 h 2262"/>
                <a:gd name="T2" fmla="*/ 0 w 289"/>
                <a:gd name="T3" fmla="*/ 7 h 2262"/>
                <a:gd name="T4" fmla="*/ 289 w 289"/>
                <a:gd name="T5" fmla="*/ 0 h 2262"/>
                <a:gd name="T6" fmla="*/ 289 w 289"/>
                <a:gd name="T7" fmla="*/ 2262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2262">
                  <a:moveTo>
                    <a:pt x="1" y="2262"/>
                  </a:moveTo>
                  <a:lnTo>
                    <a:pt x="0" y="7"/>
                  </a:lnTo>
                  <a:lnTo>
                    <a:pt x="289" y="0"/>
                  </a:lnTo>
                  <a:lnTo>
                    <a:pt x="289" y="226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4" name="Line 36"/>
            <p:cNvSpPr>
              <a:spLocks noChangeShapeType="1"/>
            </p:cNvSpPr>
            <p:nvPr/>
          </p:nvSpPr>
          <p:spPr bwMode="auto">
            <a:xfrm>
              <a:off x="2971800" y="5181600"/>
              <a:ext cx="3657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5" name="Freeform 37"/>
            <p:cNvSpPr>
              <a:spLocks/>
            </p:cNvSpPr>
            <p:nvPr/>
          </p:nvSpPr>
          <p:spPr bwMode="auto">
            <a:xfrm>
              <a:off x="4425951" y="1371600"/>
              <a:ext cx="760413" cy="1588"/>
            </a:xfrm>
            <a:custGeom>
              <a:avLst/>
              <a:gdLst>
                <a:gd name="T0" fmla="*/ 479 w 479"/>
                <a:gd name="T1" fmla="*/ 0 h 1"/>
                <a:gd name="T2" fmla="*/ 0 w 47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9" h="1">
                  <a:moveTo>
                    <a:pt x="479" y="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6" name="Line 38"/>
            <p:cNvSpPr>
              <a:spLocks noChangeShapeType="1"/>
            </p:cNvSpPr>
            <p:nvPr/>
          </p:nvSpPr>
          <p:spPr bwMode="auto">
            <a:xfrm flipV="1">
              <a:off x="2938464" y="2265364"/>
              <a:ext cx="346075" cy="142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>
              <a:off x="3284538" y="1947863"/>
              <a:ext cx="3746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8" name="Freeform 40"/>
            <p:cNvSpPr>
              <a:spLocks/>
            </p:cNvSpPr>
            <p:nvPr/>
          </p:nvSpPr>
          <p:spPr bwMode="auto">
            <a:xfrm>
              <a:off x="3644900" y="1731964"/>
              <a:ext cx="393700" cy="1587"/>
            </a:xfrm>
            <a:custGeom>
              <a:avLst/>
              <a:gdLst>
                <a:gd name="T0" fmla="*/ 0 w 248"/>
                <a:gd name="T1" fmla="*/ 0 h 1"/>
                <a:gd name="T2" fmla="*/ 248 w 24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8" h="1">
                  <a:moveTo>
                    <a:pt x="0" y="0"/>
                  </a:moveTo>
                  <a:lnTo>
                    <a:pt x="248" y="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>
              <a:off x="4021139" y="1573213"/>
              <a:ext cx="4032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0" name="Line 42"/>
            <p:cNvSpPr>
              <a:spLocks noChangeShapeType="1"/>
            </p:cNvSpPr>
            <p:nvPr/>
          </p:nvSpPr>
          <p:spPr bwMode="auto">
            <a:xfrm>
              <a:off x="5175251" y="1428750"/>
              <a:ext cx="5619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1" name="Line 43"/>
            <p:cNvSpPr>
              <a:spLocks noChangeShapeType="1"/>
            </p:cNvSpPr>
            <p:nvPr/>
          </p:nvSpPr>
          <p:spPr bwMode="auto">
            <a:xfrm>
              <a:off x="5694363" y="1471613"/>
              <a:ext cx="4762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2" name="Line 44"/>
            <p:cNvSpPr>
              <a:spLocks noChangeShapeType="1"/>
            </p:cNvSpPr>
            <p:nvPr/>
          </p:nvSpPr>
          <p:spPr bwMode="auto">
            <a:xfrm>
              <a:off x="3111500" y="2309813"/>
              <a:ext cx="0" cy="28575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3" name="Line 45"/>
            <p:cNvSpPr>
              <a:spLocks noChangeShapeType="1"/>
            </p:cNvSpPr>
            <p:nvPr/>
          </p:nvSpPr>
          <p:spPr bwMode="auto">
            <a:xfrm>
              <a:off x="3457575" y="1978025"/>
              <a:ext cx="0" cy="3175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4" name="Line 46"/>
            <p:cNvSpPr>
              <a:spLocks noChangeShapeType="1"/>
            </p:cNvSpPr>
            <p:nvPr/>
          </p:nvSpPr>
          <p:spPr bwMode="auto">
            <a:xfrm>
              <a:off x="3717925" y="1760539"/>
              <a:ext cx="0" cy="34067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5" name="Line 47"/>
            <p:cNvSpPr>
              <a:spLocks noChangeShapeType="1"/>
            </p:cNvSpPr>
            <p:nvPr/>
          </p:nvSpPr>
          <p:spPr bwMode="auto">
            <a:xfrm>
              <a:off x="4064000" y="1544639"/>
              <a:ext cx="0" cy="3622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6" name="Line 48"/>
            <p:cNvSpPr>
              <a:spLocks noChangeShapeType="1"/>
            </p:cNvSpPr>
            <p:nvPr/>
          </p:nvSpPr>
          <p:spPr bwMode="auto">
            <a:xfrm>
              <a:off x="5362575" y="1443039"/>
              <a:ext cx="0" cy="37242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7" name="Freeform 49"/>
            <p:cNvSpPr>
              <a:spLocks/>
            </p:cNvSpPr>
            <p:nvPr/>
          </p:nvSpPr>
          <p:spPr bwMode="auto">
            <a:xfrm>
              <a:off x="5765800" y="1485901"/>
              <a:ext cx="1588" cy="3681413"/>
            </a:xfrm>
            <a:custGeom>
              <a:avLst/>
              <a:gdLst>
                <a:gd name="T0" fmla="*/ 0 w 1"/>
                <a:gd name="T1" fmla="*/ 0 h 2319"/>
                <a:gd name="T2" fmla="*/ 1 w 1"/>
                <a:gd name="T3" fmla="*/ 2319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19">
                  <a:moveTo>
                    <a:pt x="0" y="0"/>
                  </a:moveTo>
                  <a:lnTo>
                    <a:pt x="1" y="2319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8" name="Line 50"/>
            <p:cNvSpPr>
              <a:spLocks noChangeShapeType="1"/>
            </p:cNvSpPr>
            <p:nvPr/>
          </p:nvSpPr>
          <p:spPr bwMode="auto">
            <a:xfrm>
              <a:off x="6243638" y="1601788"/>
              <a:ext cx="0" cy="35798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9" name="Line 51"/>
            <p:cNvSpPr>
              <a:spLocks noChangeShapeType="1"/>
            </p:cNvSpPr>
            <p:nvPr/>
          </p:nvSpPr>
          <p:spPr bwMode="auto">
            <a:xfrm flipV="1">
              <a:off x="4814888" y="1428750"/>
              <a:ext cx="0" cy="37528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01" name="Freeform 53"/>
            <p:cNvSpPr>
              <a:spLocks/>
            </p:cNvSpPr>
            <p:nvPr/>
          </p:nvSpPr>
          <p:spPr bwMode="auto">
            <a:xfrm>
              <a:off x="2971800" y="1320800"/>
              <a:ext cx="3657600" cy="1117600"/>
            </a:xfrm>
            <a:custGeom>
              <a:avLst/>
              <a:gdLst>
                <a:gd name="T0" fmla="*/ 0 w 2304"/>
                <a:gd name="T1" fmla="*/ 704 h 704"/>
                <a:gd name="T2" fmla="*/ 912 w 2304"/>
                <a:gd name="T3" fmla="*/ 80 h 704"/>
                <a:gd name="T4" fmla="*/ 2304 w 2304"/>
                <a:gd name="T5" fmla="*/ 22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4" h="704">
                  <a:moveTo>
                    <a:pt x="0" y="704"/>
                  </a:moveTo>
                  <a:cubicBezTo>
                    <a:pt x="264" y="432"/>
                    <a:pt x="528" y="160"/>
                    <a:pt x="912" y="80"/>
                  </a:cubicBezTo>
                  <a:cubicBezTo>
                    <a:pt x="1296" y="0"/>
                    <a:pt x="1800" y="112"/>
                    <a:pt x="2304" y="22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302" name="Group 54"/>
            <p:cNvGrpSpPr>
              <a:grpSpLocks/>
            </p:cNvGrpSpPr>
            <p:nvPr/>
          </p:nvGrpSpPr>
          <p:grpSpPr bwMode="auto">
            <a:xfrm>
              <a:off x="2743200" y="2438400"/>
              <a:ext cx="457200" cy="3124200"/>
              <a:chOff x="768" y="1536"/>
              <a:chExt cx="288" cy="1968"/>
            </a:xfrm>
          </p:grpSpPr>
          <p:sp>
            <p:nvSpPr>
              <p:cNvPr id="181303" name="Line 55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04" name="Text Box 56"/>
              <p:cNvSpPr txBox="1">
                <a:spLocks noChangeArrowheads="1"/>
              </p:cNvSpPr>
              <p:nvPr/>
            </p:nvSpPr>
            <p:spPr bwMode="auto">
              <a:xfrm>
                <a:off x="768" y="32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1305" name="Group 57"/>
            <p:cNvGrpSpPr>
              <a:grpSpLocks/>
            </p:cNvGrpSpPr>
            <p:nvPr/>
          </p:nvGrpSpPr>
          <p:grpSpPr bwMode="auto">
            <a:xfrm>
              <a:off x="6400800" y="1676400"/>
              <a:ext cx="533400" cy="3962400"/>
              <a:chOff x="3072" y="1056"/>
              <a:chExt cx="336" cy="2496"/>
            </a:xfrm>
          </p:grpSpPr>
          <p:sp>
            <p:nvSpPr>
              <p:cNvPr id="181306" name="Line 58"/>
              <p:cNvSpPr>
                <a:spLocks noChangeShapeType="1"/>
              </p:cNvSpPr>
              <p:nvPr/>
            </p:nvSpPr>
            <p:spPr bwMode="auto">
              <a:xfrm>
                <a:off x="3216" y="1056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07" name="Text Box 59"/>
              <p:cNvSpPr txBox="1">
                <a:spLocks noChangeArrowheads="1"/>
              </p:cNvSpPr>
              <p:nvPr/>
            </p:nvSpPr>
            <p:spPr bwMode="auto">
              <a:xfrm>
                <a:off x="3072" y="32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1310" name="Line 62"/>
            <p:cNvSpPr>
              <a:spLocks noChangeShapeType="1"/>
            </p:cNvSpPr>
            <p:nvPr/>
          </p:nvSpPr>
          <p:spPr bwMode="auto">
            <a:xfrm>
              <a:off x="6156325" y="1587500"/>
              <a:ext cx="4905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2" name="Line 64"/>
            <p:cNvSpPr>
              <a:spLocks noChangeShapeType="1"/>
            </p:cNvSpPr>
            <p:nvPr/>
          </p:nvSpPr>
          <p:spPr bwMode="auto">
            <a:xfrm>
              <a:off x="5715000" y="1481138"/>
              <a:ext cx="0" cy="3700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3" name="Line 65"/>
            <p:cNvSpPr>
              <a:spLocks noChangeShapeType="1"/>
            </p:cNvSpPr>
            <p:nvPr/>
          </p:nvSpPr>
          <p:spPr bwMode="auto">
            <a:xfrm>
              <a:off x="3657600" y="1828800"/>
              <a:ext cx="0" cy="3352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4" name="Line 66"/>
            <p:cNvSpPr>
              <a:spLocks noChangeShapeType="1"/>
            </p:cNvSpPr>
            <p:nvPr/>
          </p:nvSpPr>
          <p:spPr bwMode="auto">
            <a:xfrm>
              <a:off x="4419600" y="1371600"/>
              <a:ext cx="0" cy="381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5" name="Line 67"/>
            <p:cNvSpPr>
              <a:spLocks noChangeShapeType="1"/>
            </p:cNvSpPr>
            <p:nvPr/>
          </p:nvSpPr>
          <p:spPr bwMode="auto">
            <a:xfrm>
              <a:off x="3276600" y="2133600"/>
              <a:ext cx="0" cy="304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6" name="Line 68"/>
            <p:cNvSpPr>
              <a:spLocks noChangeShapeType="1"/>
            </p:cNvSpPr>
            <p:nvPr/>
          </p:nvSpPr>
          <p:spPr bwMode="auto">
            <a:xfrm>
              <a:off x="4038600" y="1600200"/>
              <a:ext cx="0" cy="358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7" name="Line 69"/>
            <p:cNvSpPr>
              <a:spLocks noChangeShapeType="1"/>
            </p:cNvSpPr>
            <p:nvPr/>
          </p:nvSpPr>
          <p:spPr bwMode="auto">
            <a:xfrm>
              <a:off x="5181600" y="1371600"/>
              <a:ext cx="0" cy="381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18" name="Line 70"/>
            <p:cNvSpPr>
              <a:spLocks noChangeShapeType="1"/>
            </p:cNvSpPr>
            <p:nvPr/>
          </p:nvSpPr>
          <p:spPr bwMode="auto">
            <a:xfrm>
              <a:off x="6172200" y="1600200"/>
              <a:ext cx="0" cy="358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20" name="Text Box 72"/>
            <p:cNvSpPr txBox="1">
              <a:spLocks noChangeArrowheads="1"/>
            </p:cNvSpPr>
            <p:nvPr/>
          </p:nvSpPr>
          <p:spPr bwMode="auto">
            <a:xfrm>
              <a:off x="4237038" y="900113"/>
              <a:ext cx="1263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</a:t>
              </a:r>
              <a:r>
                <a:rPr kumimoji="1" lang="en-US" altLang="zh-CN" sz="2400" b="1" i="1" baseline="-25000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4D9-3097-4770-86BB-99C9F0F27B3C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75" name="Rectangle 710"/>
          <p:cNvSpPr>
            <a:spLocks noChangeArrowheads="1"/>
          </p:cNvSpPr>
          <p:nvPr/>
        </p:nvSpPr>
        <p:spPr bwMode="auto">
          <a:xfrm>
            <a:off x="658770" y="405111"/>
            <a:ext cx="321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sp>
        <p:nvSpPr>
          <p:cNvPr id="76" name="矩形 75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1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1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1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1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81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2" grpId="0"/>
      <p:bldP spid="181263" grpId="0" autoUpdateAnimBg="0"/>
      <p:bldP spid="181264" grpId="0" uiExpand="1" build="p" autoUpdateAnimBg="0"/>
      <p:bldP spid="181266" grpId="0" autoUpdateAnimBg="0"/>
      <p:bldP spid="18131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1672108" y="1007853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引例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曲线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60938"/>
              </p:ext>
            </p:extLst>
          </p:nvPr>
        </p:nvGraphicFramePr>
        <p:xfrm>
          <a:off x="3272308" y="864810"/>
          <a:ext cx="838200" cy="73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5" name="Equation" r:id="rId3" imgW="1002960" imgH="876240" progId="Equation.3">
                  <p:embed/>
                </p:oleObj>
              </mc:Choice>
              <mc:Fallback>
                <p:oleObj name="Equation" r:id="rId3" imgW="100296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308" y="864810"/>
                        <a:ext cx="838200" cy="732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4174008" y="1007853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和直线</a:t>
            </a:r>
          </a:p>
        </p:txBody>
      </p:sp>
      <p:graphicFrame>
        <p:nvGraphicFramePr>
          <p:cNvPr id="352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66350"/>
              </p:ext>
            </p:extLst>
          </p:nvPr>
        </p:nvGraphicFramePr>
        <p:xfrm>
          <a:off x="5348758" y="1072109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6" name="Equation" r:id="rId5" imgW="698400" imgH="317160" progId="Equation.3">
                  <p:embed/>
                </p:oleObj>
              </mc:Choice>
              <mc:Fallback>
                <p:oleObj name="Equation" r:id="rId5" imgW="69840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758" y="1072109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6047258" y="1007853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及</a:t>
            </a:r>
            <a:r>
              <a:rPr kumimoji="1" lang="zh-CN" altLang="en-US" sz="24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轴所围成的开口曲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367308" y="1822240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边梯形的面积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3577108" y="1822240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可记作</a:t>
            </a:r>
          </a:p>
        </p:txBody>
      </p:sp>
      <p:graphicFrame>
        <p:nvGraphicFramePr>
          <p:cNvPr id="3522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06768"/>
              </p:ext>
            </p:extLst>
          </p:nvPr>
        </p:nvGraphicFramePr>
        <p:xfrm>
          <a:off x="3132608" y="2436602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7" name="Equation" r:id="rId7" imgW="1638000" imgH="888840" progId="Equation.3">
                  <p:embed/>
                </p:oleObj>
              </mc:Choice>
              <mc:Fallback>
                <p:oleObj name="Equation" r:id="rId7" imgW="16380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608" y="2436602"/>
                        <a:ext cx="1638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367308" y="3331953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其含义可理解为 </a:t>
            </a:r>
          </a:p>
        </p:txBody>
      </p:sp>
      <p:graphicFrame>
        <p:nvGraphicFramePr>
          <p:cNvPr id="352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41649"/>
              </p:ext>
            </p:extLst>
          </p:nvPr>
        </p:nvGraphicFramePr>
        <p:xfrm>
          <a:off x="2249958" y="3935202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8" name="Equation" r:id="rId9" imgW="2298600" imgH="888840" progId="Equation.3">
                  <p:embed/>
                </p:oleObj>
              </mc:Choice>
              <mc:Fallback>
                <p:oleObj name="Equation" r:id="rId9" imgW="229860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958" y="3935202"/>
                        <a:ext cx="229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46024"/>
              </p:ext>
            </p:extLst>
          </p:nvPr>
        </p:nvGraphicFramePr>
        <p:xfrm>
          <a:off x="4567708" y="3814552"/>
          <a:ext cx="208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9" name="Equation" r:id="rId11" imgW="2082600" imgH="1041120" progId="Equation.3">
                  <p:embed/>
                </p:oleObj>
              </mc:Choice>
              <mc:Fallback>
                <p:oleObj name="Equation" r:id="rId11" imgW="208260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708" y="3814552"/>
                        <a:ext cx="2082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65219"/>
              </p:ext>
            </p:extLst>
          </p:nvPr>
        </p:nvGraphicFramePr>
        <p:xfrm>
          <a:off x="2586508" y="5084552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70" name="Equation" r:id="rId13" imgW="2095200" imgH="914400" progId="Equation.3">
                  <p:embed/>
                </p:oleObj>
              </mc:Choice>
              <mc:Fallback>
                <p:oleObj name="Equation" r:id="rId13" imgW="20952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508" y="5084552"/>
                        <a:ext cx="209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51944"/>
              </p:ext>
            </p:extLst>
          </p:nvPr>
        </p:nvGraphicFramePr>
        <p:xfrm>
          <a:off x="4720108" y="538935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71" name="Equation" r:id="rId15" imgW="431640" imgH="304560" progId="Equation.3">
                  <p:embed/>
                </p:oleObj>
              </mc:Choice>
              <mc:Fallback>
                <p:oleObj name="Equation" r:id="rId15" imgW="43164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108" y="538935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835-1D0F-4718-81B8-6E373BCEAB38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autoUpdateAnimBg="0"/>
      <p:bldP spid="352261" grpId="0" autoUpdateAnimBg="0"/>
      <p:bldP spid="352263" grpId="0" autoUpdateAnimBg="0"/>
      <p:bldP spid="352264" grpId="0" autoUpdateAnimBg="0"/>
      <p:bldP spid="352265" grpId="0" autoUpdateAnimBg="0"/>
      <p:bldP spid="35226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1445340" y="997071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1.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设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00485"/>
              </p:ext>
            </p:extLst>
          </p:nvPr>
        </p:nvGraphicFramePr>
        <p:xfrm>
          <a:off x="3075703" y="1090613"/>
          <a:ext cx="3016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4" name="公式" r:id="rId3" imgW="1498320" imgH="215640" progId="Equation.3">
                  <p:embed/>
                </p:oleObj>
              </mc:Choice>
              <mc:Fallback>
                <p:oleObj name="公式" r:id="rId3" imgW="14983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703" y="1090613"/>
                        <a:ext cx="30162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24690"/>
              </p:ext>
            </p:extLst>
          </p:nvPr>
        </p:nvGraphicFramePr>
        <p:xfrm>
          <a:off x="6141867" y="1062708"/>
          <a:ext cx="1183415" cy="46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5" name="公式" r:id="rId5" imgW="545760" imgH="215640" progId="Equation.3">
                  <p:embed/>
                </p:oleObj>
              </mc:Choice>
              <mc:Fallback>
                <p:oleObj name="公式" r:id="rId5" imgW="5457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867" y="1062708"/>
                        <a:ext cx="1183415" cy="468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7325282" y="103736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</a:p>
        </p:txBody>
      </p:sp>
      <p:graphicFrame>
        <p:nvGraphicFramePr>
          <p:cNvPr id="353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19833"/>
              </p:ext>
            </p:extLst>
          </p:nvPr>
        </p:nvGraphicFramePr>
        <p:xfrm>
          <a:off x="4575890" y="1608137"/>
          <a:ext cx="20193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6" name="公式" r:id="rId7" imgW="901440" imgH="355320" progId="Equation.3">
                  <p:embed/>
                </p:oleObj>
              </mc:Choice>
              <mc:Fallback>
                <p:oleObj name="公式" r:id="rId7" imgW="90144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90" y="1608137"/>
                        <a:ext cx="20193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1727915" y="2403474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存在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718515" y="2403474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则称此极限为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的无穷限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反常积分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8738315" y="238918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记作</a:t>
            </a:r>
          </a:p>
        </p:txBody>
      </p:sp>
      <p:graphicFrame>
        <p:nvGraphicFramePr>
          <p:cNvPr id="353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04123"/>
              </p:ext>
            </p:extLst>
          </p:nvPr>
        </p:nvGraphicFramePr>
        <p:xfrm>
          <a:off x="4258391" y="3043236"/>
          <a:ext cx="36671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7" name="公式" r:id="rId9" imgW="1739880" imgH="355320" progId="Equation.3">
                  <p:embed/>
                </p:oleObj>
              </mc:Choice>
              <mc:Fallback>
                <p:oleObj name="公式" r:id="rId9" imgW="173988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91" y="3043236"/>
                        <a:ext cx="36671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1727915" y="3913187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这时称反常积分</a:t>
            </a:r>
          </a:p>
        </p:txBody>
      </p:sp>
      <p:graphicFrame>
        <p:nvGraphicFramePr>
          <p:cNvPr id="353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93281"/>
              </p:ext>
            </p:extLst>
          </p:nvPr>
        </p:nvGraphicFramePr>
        <p:xfrm>
          <a:off x="4331415" y="3811586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8" name="Equation" r:id="rId11" imgW="1739880" imgH="799920" progId="Equation.3">
                  <p:embed/>
                </p:oleObj>
              </mc:Choice>
              <mc:Fallback>
                <p:oleObj name="Equation" r:id="rId11" imgW="1739880" imgH="799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15" y="3811586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5995115" y="394493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收敛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6985715" y="3989387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如果上述极限不存在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1727915" y="475138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就称反常积分</a:t>
            </a:r>
          </a:p>
        </p:txBody>
      </p:sp>
      <p:graphicFrame>
        <p:nvGraphicFramePr>
          <p:cNvPr id="3532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888006"/>
              </p:ext>
            </p:extLst>
          </p:nvPr>
        </p:nvGraphicFramePr>
        <p:xfrm>
          <a:off x="4013915" y="4662486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9" name="Equation" r:id="rId13" imgW="1739880" imgH="799920" progId="Equation.3">
                  <p:embed/>
                </p:oleObj>
              </mc:Choice>
              <mc:Fallback>
                <p:oleObj name="Equation" r:id="rId13" imgW="1739880" imgH="799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915" y="4662486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5690315" y="476567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发散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2108915" y="546734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类似地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若                                    </a:t>
            </a:r>
            <a:endParaRPr kumimoji="1"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32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31937"/>
              </p:ext>
            </p:extLst>
          </p:nvPr>
        </p:nvGraphicFramePr>
        <p:xfrm>
          <a:off x="3883910" y="5451474"/>
          <a:ext cx="3482805" cy="51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60" name="公式" r:id="rId15" imgW="1460160" imgH="215640" progId="Equation.3">
                  <p:embed/>
                </p:oleObj>
              </mc:Choice>
              <mc:Fallback>
                <p:oleObj name="公式" r:id="rId15" imgW="146016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910" y="5451474"/>
                        <a:ext cx="3482805" cy="51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7334875" y="543223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则定义</a:t>
            </a:r>
          </a:p>
        </p:txBody>
      </p:sp>
      <p:graphicFrame>
        <p:nvGraphicFramePr>
          <p:cNvPr id="3533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48467"/>
              </p:ext>
            </p:extLst>
          </p:nvPr>
        </p:nvGraphicFramePr>
        <p:xfrm>
          <a:off x="4185365" y="6103937"/>
          <a:ext cx="36893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61" name="公式" r:id="rId17" imgW="1739880" imgH="355320" progId="Equation.3">
                  <p:embed/>
                </p:oleObj>
              </mc:Choice>
              <mc:Fallback>
                <p:oleObj name="公式" r:id="rId17" imgW="1739880" imgH="355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365" y="6103937"/>
                        <a:ext cx="36893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B7AD-E4F4-437E-92C3-4106D623BA59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5" grpId="0" autoUpdateAnimBg="0"/>
      <p:bldP spid="353287" grpId="0" autoUpdateAnimBg="0"/>
      <p:bldP spid="353288" grpId="0" autoUpdateAnimBg="0"/>
      <p:bldP spid="353289" grpId="0" autoUpdateAnimBg="0"/>
      <p:bldP spid="353291" grpId="0" autoUpdateAnimBg="0"/>
      <p:bldP spid="353293" grpId="0" autoUpdateAnimBg="0"/>
      <p:bldP spid="353294" grpId="0" autoUpdateAnimBg="0"/>
      <p:bldP spid="353295" grpId="0" autoUpdateAnimBg="0"/>
      <p:bldP spid="353297" grpId="0" autoUpdateAnimBg="0"/>
      <p:bldP spid="353298" grpId="0" autoUpdateAnimBg="0"/>
      <p:bldP spid="35330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57192"/>
              </p:ext>
            </p:extLst>
          </p:nvPr>
        </p:nvGraphicFramePr>
        <p:xfrm>
          <a:off x="2594708" y="1101529"/>
          <a:ext cx="3792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84" name="公式" r:id="rId4" imgW="1790640" imgH="215640" progId="Equation.3">
                  <p:embed/>
                </p:oleObj>
              </mc:Choice>
              <mc:Fallback>
                <p:oleObj name="公式" r:id="rId4" imgW="179064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708" y="1101529"/>
                        <a:ext cx="37925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6490433" y="1001517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则定义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37832"/>
              </p:ext>
            </p:extLst>
          </p:nvPr>
        </p:nvGraphicFramePr>
        <p:xfrm>
          <a:off x="2762983" y="1774629"/>
          <a:ext cx="196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85" name="Equation" r:id="rId6" imgW="1968480" imgH="799920" progId="Equation.3">
                  <p:embed/>
                </p:oleObj>
              </mc:Choice>
              <mc:Fallback>
                <p:oleObj name="Equation" r:id="rId6" imgW="196848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983" y="1774629"/>
                        <a:ext cx="1968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6749"/>
              </p:ext>
            </p:extLst>
          </p:nvPr>
        </p:nvGraphicFramePr>
        <p:xfrm>
          <a:off x="4731484" y="1780979"/>
          <a:ext cx="22844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86" name="公式" r:id="rId8" imgW="927000" imgH="355320" progId="Equation.3">
                  <p:embed/>
                </p:oleObj>
              </mc:Choice>
              <mc:Fallback>
                <p:oleObj name="公式" r:id="rId8" imgW="92700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484" y="1780979"/>
                        <a:ext cx="22844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92622"/>
              </p:ext>
            </p:extLst>
          </p:nvPr>
        </p:nvGraphicFramePr>
        <p:xfrm>
          <a:off x="7023834" y="1755579"/>
          <a:ext cx="26844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87" name="公式" r:id="rId10" imgW="1015920" imgH="355320" progId="Equation.3">
                  <p:embed/>
                </p:oleObj>
              </mc:Choice>
              <mc:Fallback>
                <p:oleObj name="公式" r:id="rId10" imgW="101592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834" y="1755579"/>
                        <a:ext cx="26844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1994633" y="298113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只要有一个极限不存在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就称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58903"/>
              </p:ext>
            </p:extLst>
          </p:nvPr>
        </p:nvGraphicFramePr>
        <p:xfrm>
          <a:off x="6719033" y="2879529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88" name="Equation" r:id="rId12" imgW="1676160" imgH="799920" progId="Equation.3">
                  <p:embed/>
                </p:oleObj>
              </mc:Choice>
              <mc:Fallback>
                <p:oleObj name="Equation" r:id="rId12" imgW="1676160" imgH="799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033" y="2879529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8395433" y="299541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发散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2089883" y="4163817"/>
            <a:ext cx="685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无穷限的反常积分也称为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第一类反常积分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54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4790"/>
              </p:ext>
            </p:extLst>
          </p:nvPr>
        </p:nvGraphicFramePr>
        <p:xfrm>
          <a:off x="6045933" y="5459569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89" name="Equation" r:id="rId14" imgW="1041120" imgH="317160" progId="Equation.3">
                  <p:embed/>
                </p:oleObj>
              </mc:Choice>
              <mc:Fallback>
                <p:oleObj name="Equation" r:id="rId14" imgW="104112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933" y="5459569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7036533" y="530717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并非不定型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2089883" y="530717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上述定义中若出现 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3042383" y="5877082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它表明该反常积分发散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78B4-89FB-482E-88B0-87B7EF249300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utoUpdateAnimBg="0"/>
      <p:bldP spid="354312" grpId="0" autoUpdateAnimBg="0"/>
      <p:bldP spid="354314" grpId="0" autoUpdateAnimBg="0"/>
      <p:bldP spid="354315" grpId="0" autoUpdateAnimBg="0"/>
      <p:bldP spid="354317" grpId="0" autoUpdateAnimBg="0"/>
      <p:bldP spid="354318" grpId="0" autoUpdateAnimBg="0"/>
      <p:bldP spid="35431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40611"/>
              </p:ext>
            </p:extLst>
          </p:nvPr>
        </p:nvGraphicFramePr>
        <p:xfrm>
          <a:off x="1612900" y="935594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35" name="Equation" r:id="rId3" imgW="4025880" imgH="444240" progId="Equation.3">
                  <p:embed/>
                </p:oleObj>
              </mc:Choice>
              <mc:Fallback>
                <p:oleObj name="Equation" r:id="rId3" imgW="40258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935594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5710238" y="88666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引入记号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834586"/>
              </p:ext>
            </p:extLst>
          </p:nvPr>
        </p:nvGraphicFramePr>
        <p:xfrm>
          <a:off x="2133600" y="1532494"/>
          <a:ext cx="308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36" name="Equation" r:id="rId5" imgW="3085920" imgH="660240" progId="Equation.3">
                  <p:embed/>
                </p:oleObj>
              </mc:Choice>
              <mc:Fallback>
                <p:oleObj name="Equation" r:id="rId5" imgW="308592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32494"/>
                        <a:ext cx="3086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34940"/>
              </p:ext>
            </p:extLst>
          </p:nvPr>
        </p:nvGraphicFramePr>
        <p:xfrm>
          <a:off x="5562600" y="1557894"/>
          <a:ext cx="292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37" name="Equation" r:id="rId7" imgW="2920680" imgH="660240" progId="Equation.3">
                  <p:embed/>
                </p:oleObj>
              </mc:Choice>
              <mc:Fallback>
                <p:oleObj name="Equation" r:id="rId7" imgW="29206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57894"/>
                        <a:ext cx="2921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1612900" y="215561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则有类似牛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–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莱公式的计算表达式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56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68806"/>
              </p:ext>
            </p:extLst>
          </p:nvPr>
        </p:nvGraphicFramePr>
        <p:xfrm>
          <a:off x="2514556" y="2719177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38" name="Equation" r:id="rId9" imgW="1739880" imgH="799920" progId="Equation.3">
                  <p:embed/>
                </p:oleObj>
              </mc:Choice>
              <mc:Fallback>
                <p:oleObj name="Equation" r:id="rId9" imgW="1739880" imgH="799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56" y="2719177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40598"/>
              </p:ext>
            </p:extLst>
          </p:nvPr>
        </p:nvGraphicFramePr>
        <p:xfrm>
          <a:off x="4263981" y="292555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39" name="Equation" r:id="rId11" imgW="1041120" imgH="406080" progId="Equation.3">
                  <p:embed/>
                </p:oleObj>
              </mc:Choice>
              <mc:Fallback>
                <p:oleObj name="Equation" r:id="rId11" imgW="10411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981" y="292555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1" name="Line 9"/>
          <p:cNvSpPr>
            <a:spLocks noChangeShapeType="1"/>
          </p:cNvSpPr>
          <p:nvPr/>
        </p:nvSpPr>
        <p:spPr bwMode="auto">
          <a:xfrm>
            <a:off x="5330781" y="2674728"/>
            <a:ext cx="1588" cy="839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760708"/>
              </p:ext>
            </p:extLst>
          </p:nvPr>
        </p:nvGraphicFramePr>
        <p:xfrm>
          <a:off x="5440319" y="2741402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0" name="Equation" r:id="rId13" imgW="571320" imgH="774360" progId="Equation.3">
                  <p:embed/>
                </p:oleObj>
              </mc:Choice>
              <mc:Fallback>
                <p:oleObj name="Equation" r:id="rId13" imgW="571320" imgH="774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19" y="2741402"/>
                        <a:ext cx="57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40669"/>
              </p:ext>
            </p:extLst>
          </p:nvPr>
        </p:nvGraphicFramePr>
        <p:xfrm>
          <a:off x="6048331" y="2925552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1" name="Equation" r:id="rId15" imgW="2374560" imgH="406080" progId="Equation.3">
                  <p:embed/>
                </p:oleObj>
              </mc:Choice>
              <mc:Fallback>
                <p:oleObj name="Equation" r:id="rId15" imgW="23745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31" y="2925552"/>
                        <a:ext cx="237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67633"/>
              </p:ext>
            </p:extLst>
          </p:nvPr>
        </p:nvGraphicFramePr>
        <p:xfrm>
          <a:off x="2514556" y="3859002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2" name="Equation" r:id="rId17" imgW="1676160" imgH="799920" progId="Equation.3">
                  <p:embed/>
                </p:oleObj>
              </mc:Choice>
              <mc:Fallback>
                <p:oleObj name="Equation" r:id="rId17" imgW="1676160" imgH="799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56" y="3859002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71980"/>
              </p:ext>
            </p:extLst>
          </p:nvPr>
        </p:nvGraphicFramePr>
        <p:xfrm>
          <a:off x="4275094" y="406220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3" name="Equation" r:id="rId19" imgW="1041120" imgH="406080" progId="Equation.3">
                  <p:embed/>
                </p:oleObj>
              </mc:Choice>
              <mc:Fallback>
                <p:oleObj name="Equation" r:id="rId19" imgW="104112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094" y="406220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5341895" y="3811378"/>
            <a:ext cx="1587" cy="839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7175"/>
              </p:ext>
            </p:extLst>
          </p:nvPr>
        </p:nvGraphicFramePr>
        <p:xfrm>
          <a:off x="5457781" y="3859002"/>
          <a:ext cx="558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4" name="Equation" r:id="rId21" imgW="558720" imgH="812520" progId="Equation.3">
                  <p:embed/>
                </p:oleObj>
              </mc:Choice>
              <mc:Fallback>
                <p:oleObj name="Equation" r:id="rId21" imgW="558720" imgH="812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781" y="3859002"/>
                        <a:ext cx="558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28387"/>
              </p:ext>
            </p:extLst>
          </p:nvPr>
        </p:nvGraphicFramePr>
        <p:xfrm>
          <a:off x="6065794" y="4062202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5" name="Equation" r:id="rId23" imgW="2361960" imgH="406080" progId="Equation.3">
                  <p:embed/>
                </p:oleObj>
              </mc:Choice>
              <mc:Fallback>
                <p:oleObj name="Equation" r:id="rId23" imgW="23619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794" y="4062202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07510"/>
              </p:ext>
            </p:extLst>
          </p:nvPr>
        </p:nvGraphicFramePr>
        <p:xfrm>
          <a:off x="2514556" y="4914689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6" name="Equation" r:id="rId25" imgW="1676160" imgH="799920" progId="Equation.3">
                  <p:embed/>
                </p:oleObj>
              </mc:Choice>
              <mc:Fallback>
                <p:oleObj name="Equation" r:id="rId25" imgW="1676160" imgH="799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56" y="4914689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67207"/>
              </p:ext>
            </p:extLst>
          </p:nvPr>
        </p:nvGraphicFramePr>
        <p:xfrm>
          <a:off x="4275094" y="512900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7" name="Equation" r:id="rId27" imgW="1041120" imgH="406080" progId="Equation.3">
                  <p:embed/>
                </p:oleObj>
              </mc:Choice>
              <mc:Fallback>
                <p:oleObj name="Equation" r:id="rId27" imgW="104112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094" y="512900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5341895" y="4878178"/>
            <a:ext cx="1587" cy="839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170283"/>
              </p:ext>
            </p:extLst>
          </p:nvPr>
        </p:nvGraphicFramePr>
        <p:xfrm>
          <a:off x="5445081" y="4965490"/>
          <a:ext cx="571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8" name="Equation" r:id="rId29" imgW="571320" imgH="749160" progId="Equation.3">
                  <p:embed/>
                </p:oleObj>
              </mc:Choice>
              <mc:Fallback>
                <p:oleObj name="Equation" r:id="rId29" imgW="571320" imgH="749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081" y="4965490"/>
                        <a:ext cx="571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09312"/>
              </p:ext>
            </p:extLst>
          </p:nvPr>
        </p:nvGraphicFramePr>
        <p:xfrm>
          <a:off x="6029281" y="5129002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49" name="Equation" r:id="rId31" imgW="2654280" imgH="406080" progId="Equation.3">
                  <p:embed/>
                </p:oleObj>
              </mc:Choice>
              <mc:Fallback>
                <p:oleObj name="Equation" r:id="rId31" imgW="26542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281" y="5129002"/>
                        <a:ext cx="265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E5B2-1DBB-48E3-AB27-AE5C966BE0A1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autoUpdateAnimBg="0"/>
      <p:bldP spid="35635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2025114" y="963345"/>
            <a:ext cx="3117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ea typeface="黑体" panose="02010609060101010101" pitchFamily="49" charset="-122"/>
              </a:rPr>
              <a:t>1.</a:t>
            </a:r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计算反常积分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600959"/>
              </p:ext>
            </p:extLst>
          </p:nvPr>
        </p:nvGraphicFramePr>
        <p:xfrm>
          <a:off x="4958814" y="815707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0" name="Equation" r:id="rId4" imgW="1511280" imgH="888840" progId="Equation.3">
                  <p:embed/>
                </p:oleObj>
              </mc:Choice>
              <mc:Fallback>
                <p:oleObj name="Equation" r:id="rId4" imgW="151128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814" y="815707"/>
                        <a:ext cx="151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025114" y="1861870"/>
            <a:ext cx="99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57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93436"/>
              </p:ext>
            </p:extLst>
          </p:nvPr>
        </p:nvGraphicFramePr>
        <p:xfrm>
          <a:off x="2761714" y="1726932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1" name="Equation" r:id="rId6" imgW="1422360" imgH="888840" progId="Equation.3">
                  <p:embed/>
                </p:oleObj>
              </mc:Choice>
              <mc:Fallback>
                <p:oleObj name="Equation" r:id="rId6" imgW="14223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714" y="1726932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08344"/>
              </p:ext>
            </p:extLst>
          </p:nvPr>
        </p:nvGraphicFramePr>
        <p:xfrm>
          <a:off x="4228564" y="1771382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2" name="Equation" r:id="rId8" imgW="2171520" imgH="685800" progId="Equation.3">
                  <p:embed/>
                </p:oleObj>
              </mc:Choice>
              <mc:Fallback>
                <p:oleObj name="Equation" r:id="rId8" imgW="217152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564" y="1771382"/>
                        <a:ext cx="217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41384"/>
              </p:ext>
            </p:extLst>
          </p:nvPr>
        </p:nvGraphicFramePr>
        <p:xfrm>
          <a:off x="4850864" y="2495282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3" name="Equation" r:id="rId10" imgW="1054080" imgH="850680" progId="Equation.3">
                  <p:embed/>
                </p:oleObj>
              </mc:Choice>
              <mc:Fallback>
                <p:oleObj name="Equation" r:id="rId10" imgW="105408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864" y="2495282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60683"/>
              </p:ext>
            </p:extLst>
          </p:nvPr>
        </p:nvGraphicFramePr>
        <p:xfrm>
          <a:off x="4228564" y="2500045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4" name="Equation" r:id="rId12" imgW="571320" imgH="850680" progId="Equation.3">
                  <p:embed/>
                </p:oleObj>
              </mc:Choice>
              <mc:Fallback>
                <p:oleObj name="Equation" r:id="rId12" imgW="57132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564" y="2500045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1720"/>
              </p:ext>
            </p:extLst>
          </p:nvPr>
        </p:nvGraphicFramePr>
        <p:xfrm>
          <a:off x="5981164" y="2823895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5" name="Equation" r:id="rId14" imgW="545760" imgH="241200" progId="Equation.3">
                  <p:embed/>
                </p:oleObj>
              </mc:Choice>
              <mc:Fallback>
                <p:oleObj name="Equation" r:id="rId14" imgW="5457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164" y="2823895"/>
                        <a:ext cx="546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2025114" y="3590658"/>
            <a:ext cx="110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57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04308"/>
              </p:ext>
            </p:extLst>
          </p:nvPr>
        </p:nvGraphicFramePr>
        <p:xfrm>
          <a:off x="3123664" y="3403332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6" name="Equation" r:id="rId16" imgW="3035160" imgH="888840" progId="Equation.3">
                  <p:embed/>
                </p:oleObj>
              </mc:Choice>
              <mc:Fallback>
                <p:oleObj name="Equation" r:id="rId16" imgW="30351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664" y="3403332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025114" y="4566970"/>
            <a:ext cx="101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573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11227"/>
              </p:ext>
            </p:extLst>
          </p:nvPr>
        </p:nvGraphicFramePr>
        <p:xfrm>
          <a:off x="3098264" y="4305032"/>
          <a:ext cx="393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57" name="Equation" r:id="rId18" imgW="3936960" imgH="1104840" progId="Equation.3">
                  <p:embed/>
                </p:oleObj>
              </mc:Choice>
              <mc:Fallback>
                <p:oleObj name="Equation" r:id="rId18" imgW="3936960" imgH="1104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264" y="4305032"/>
                        <a:ext cx="3937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7124165" y="4566970"/>
            <a:ext cx="217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原积分发散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!</a:t>
            </a:r>
          </a:p>
        </p:txBody>
      </p:sp>
      <p:grpSp>
        <p:nvGrpSpPr>
          <p:cNvPr id="357391" name="Group 15"/>
          <p:cNvGrpSpPr>
            <a:grpSpLocks/>
          </p:cNvGrpSpPr>
          <p:nvPr/>
        </p:nvGrpSpPr>
        <p:grpSpPr bwMode="auto">
          <a:xfrm>
            <a:off x="4533364" y="3562082"/>
            <a:ext cx="304800" cy="533400"/>
            <a:chOff x="3312" y="2016"/>
            <a:chExt cx="192" cy="336"/>
          </a:xfrm>
        </p:grpSpPr>
        <p:sp>
          <p:nvSpPr>
            <p:cNvPr id="357392" name="Line 16"/>
            <p:cNvSpPr>
              <a:spLocks noChangeShapeType="1"/>
            </p:cNvSpPr>
            <p:nvPr/>
          </p:nvSpPr>
          <p:spPr bwMode="auto">
            <a:xfrm flipH="1">
              <a:off x="3312" y="2016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93" name="Line 17"/>
            <p:cNvSpPr>
              <a:spLocks noChangeShapeType="1"/>
            </p:cNvSpPr>
            <p:nvPr/>
          </p:nvSpPr>
          <p:spPr bwMode="auto">
            <a:xfrm>
              <a:off x="3312" y="2016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2018764" y="5467083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对反常积分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只有在收敛的条件下才能使用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933165" y="6014770"/>
            <a:ext cx="3485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偶倍奇零” 的性质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6025614" y="6014770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否则会出现错误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357397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65" y="887145"/>
            <a:ext cx="3540125" cy="21193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4530-3D28-4C06-80C3-DE1285420F3A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utoUpdateAnimBg="0"/>
      <p:bldP spid="357386" grpId="0" build="p" autoUpdateAnimBg="0"/>
      <p:bldP spid="357388" grpId="0" build="p" autoUpdateAnimBg="0"/>
      <p:bldP spid="357390" grpId="0" build="p" autoUpdateAnimBg="0"/>
      <p:bldP spid="357394" grpId="0" build="p" autoUpdateAnimBg="0"/>
      <p:bldP spid="357395" grpId="0" build="p" autoUpdateAnimBg="0" advAuto="0"/>
      <p:bldP spid="35739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2089508" y="892979"/>
            <a:ext cx="3956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ea typeface="黑体" panose="02010609060101010101" pitchFamily="49" charset="-122"/>
              </a:rPr>
              <a:t>2.</a:t>
            </a:r>
            <a:r>
              <a:rPr lang="en-US" altLang="zh-CN" sz="2800"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讨论反常积分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359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68548"/>
              </p:ext>
            </p:extLst>
          </p:nvPr>
        </p:nvGraphicFramePr>
        <p:xfrm>
          <a:off x="5283558" y="839004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2" name="Equation" r:id="rId4" imgW="1066680" imgH="888840" progId="Equation.3">
                  <p:embed/>
                </p:oleObj>
              </mc:Choice>
              <mc:Fallback>
                <p:oleObj name="Equation" r:id="rId4" imgW="106668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558" y="839004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000608" y="182325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 =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时有 </a:t>
            </a:r>
          </a:p>
        </p:txBody>
      </p:sp>
      <p:graphicFrame>
        <p:nvGraphicFramePr>
          <p:cNvPr id="359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19543"/>
              </p:ext>
            </p:extLst>
          </p:nvPr>
        </p:nvGraphicFramePr>
        <p:xfrm>
          <a:off x="3207108" y="2343954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3" name="Equation" r:id="rId6" imgW="990360" imgH="850680" progId="Equation.3">
                  <p:embed/>
                </p:oleObj>
              </mc:Choice>
              <mc:Fallback>
                <p:oleObj name="Equation" r:id="rId6" imgW="99036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108" y="2343954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81381"/>
              </p:ext>
            </p:extLst>
          </p:nvPr>
        </p:nvGraphicFramePr>
        <p:xfrm>
          <a:off x="4343758" y="2470954"/>
          <a:ext cx="161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4" name="Equation" r:id="rId8" imgW="1612800" imgH="647640" progId="Equation.3">
                  <p:embed/>
                </p:oleObj>
              </mc:Choice>
              <mc:Fallback>
                <p:oleObj name="Equation" r:id="rId8" imgW="161280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58" y="2470954"/>
                        <a:ext cx="1612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45175"/>
              </p:ext>
            </p:extLst>
          </p:nvPr>
        </p:nvGraphicFramePr>
        <p:xfrm>
          <a:off x="6083658" y="2661454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5" name="Equation" r:id="rId10" imgW="787320" imgH="241200" progId="Equation.3">
                  <p:embed/>
                </p:oleObj>
              </mc:Choice>
              <mc:Fallback>
                <p:oleObj name="Equation" r:id="rId10" imgW="78732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658" y="2661454"/>
                        <a:ext cx="787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59400"/>
              </p:ext>
            </p:extLst>
          </p:nvPr>
        </p:nvGraphicFramePr>
        <p:xfrm>
          <a:off x="3226158" y="3810804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6" name="Equation" r:id="rId12" imgW="1079280" imgH="888840" progId="Equation.3">
                  <p:embed/>
                </p:oleObj>
              </mc:Choice>
              <mc:Fallback>
                <p:oleObj name="Equation" r:id="rId12" imgW="10792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158" y="3810804"/>
                        <a:ext cx="107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97812"/>
              </p:ext>
            </p:extLst>
          </p:nvPr>
        </p:nvGraphicFramePr>
        <p:xfrm>
          <a:off x="4356458" y="3740954"/>
          <a:ext cx="1943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7" name="Equation" r:id="rId14" imgW="1942920" imgH="1054080" progId="Equation.3">
                  <p:embed/>
                </p:oleObj>
              </mc:Choice>
              <mc:Fallback>
                <p:oleObj name="Equation" r:id="rId14" imgW="194292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458" y="3740954"/>
                        <a:ext cx="1943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90015"/>
              </p:ext>
            </p:extLst>
          </p:nvPr>
        </p:nvGraphicFramePr>
        <p:xfrm>
          <a:off x="6355122" y="3664755"/>
          <a:ext cx="820737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8" name="Equation" r:id="rId16" imgW="304560" imgH="457200" progId="Equation.3">
                  <p:embed/>
                </p:oleObj>
              </mc:Choice>
              <mc:Fallback>
                <p:oleObj name="Equation" r:id="rId16" imgW="3045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122" y="3664755"/>
                        <a:ext cx="820737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2000608" y="327105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p ≠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时有 </a:t>
            </a:r>
          </a:p>
        </p:txBody>
      </p:sp>
      <p:graphicFrame>
        <p:nvGraphicFramePr>
          <p:cNvPr id="359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62901"/>
              </p:ext>
            </p:extLst>
          </p:nvPr>
        </p:nvGraphicFramePr>
        <p:xfrm>
          <a:off x="8488721" y="3652054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9" name="Equation" r:id="rId18" imgW="749160" imgH="393480" progId="Equation.3">
                  <p:embed/>
                </p:oleObj>
              </mc:Choice>
              <mc:Fallback>
                <p:oleObj name="Equation" r:id="rId18" imgW="7491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721" y="3652054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00289"/>
              </p:ext>
            </p:extLst>
          </p:nvPr>
        </p:nvGraphicFramePr>
        <p:xfrm>
          <a:off x="8471258" y="4426754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0" name="Equation" r:id="rId20" imgW="749160" imgH="393480" progId="Equation.3">
                  <p:embed/>
                </p:oleObj>
              </mc:Choice>
              <mc:Fallback>
                <p:oleObj name="Equation" r:id="rId20" imgW="7491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258" y="4426754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581593"/>
              </p:ext>
            </p:extLst>
          </p:nvPr>
        </p:nvGraphicFramePr>
        <p:xfrm>
          <a:off x="7023458" y="4121954"/>
          <a:ext cx="87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1" name="Equation" r:id="rId22" imgW="876240" imgH="1015920" progId="Equation.3">
                  <p:embed/>
                </p:oleObj>
              </mc:Choice>
              <mc:Fallback>
                <p:oleObj name="Equation" r:id="rId22" imgW="876240" imgH="1015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458" y="4121954"/>
                        <a:ext cx="876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566258" y="99458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的敛散性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594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35102"/>
              </p:ext>
            </p:extLst>
          </p:nvPr>
        </p:nvGraphicFramePr>
        <p:xfrm>
          <a:off x="7061558" y="3664754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2" name="Equation" r:id="rId24" imgW="723600" imgH="330120" progId="Equation.3">
                  <p:embed/>
                </p:oleObj>
              </mc:Choice>
              <mc:Fallback>
                <p:oleObj name="Equation" r:id="rId24" imgW="723600" imgH="330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558" y="3664754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2000608" y="540465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因此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 &gt;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反常积分收敛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其值为</a:t>
            </a:r>
          </a:p>
        </p:txBody>
      </p:sp>
      <p:graphicFrame>
        <p:nvGraphicFramePr>
          <p:cNvPr id="3594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03678"/>
              </p:ext>
            </p:extLst>
          </p:nvPr>
        </p:nvGraphicFramePr>
        <p:xfrm>
          <a:off x="8318858" y="5150654"/>
          <a:ext cx="91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3" name="Equation" r:id="rId26" imgW="914400" imgH="1015920" progId="Equation.3">
                  <p:embed/>
                </p:oleObj>
              </mc:Choice>
              <mc:Fallback>
                <p:oleObj name="Equation" r:id="rId26" imgW="914400" imgH="1015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858" y="5150654"/>
                        <a:ext cx="91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946758" y="601425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p≤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反常积分发散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3E1D-5892-4F78-A32D-8F5A614E2CAC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utoUpdateAnimBg="0"/>
      <p:bldP spid="359435" grpId="0" autoUpdateAnimBg="0"/>
      <p:bldP spid="359441" grpId="0" autoUpdateAnimBg="0"/>
      <p:bldP spid="35944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2123220" y="1146801"/>
            <a:ext cx="3270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ea typeface="黑体" panose="02010609060101010101" pitchFamily="49" charset="-122"/>
              </a:rPr>
              <a:t>3.</a:t>
            </a:r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计算反常积分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24711"/>
              </p:ext>
            </p:extLst>
          </p:nvPr>
        </p:nvGraphicFramePr>
        <p:xfrm>
          <a:off x="5171220" y="1029326"/>
          <a:ext cx="306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3" name="Equation" r:id="rId3" imgW="3060360" imgH="736560" progId="Equation.3">
                  <p:embed/>
                </p:oleObj>
              </mc:Choice>
              <mc:Fallback>
                <p:oleObj name="Equation" r:id="rId3" imgW="306036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220" y="1029326"/>
                        <a:ext cx="3060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123220" y="210247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61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86333"/>
              </p:ext>
            </p:extLst>
          </p:nvPr>
        </p:nvGraphicFramePr>
        <p:xfrm>
          <a:off x="3031270" y="1954839"/>
          <a:ext cx="227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4" name="Equation" r:id="rId5" imgW="2273040" imgH="927000" progId="Equation.3">
                  <p:embed/>
                </p:oleObj>
              </mc:Choice>
              <mc:Fallback>
                <p:oleObj name="Equation" r:id="rId5" imgW="227304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270" y="1954839"/>
                        <a:ext cx="227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Line 6"/>
          <p:cNvSpPr>
            <a:spLocks noChangeShapeType="1"/>
          </p:cNvSpPr>
          <p:nvPr/>
        </p:nvSpPr>
        <p:spPr bwMode="auto">
          <a:xfrm>
            <a:off x="5393470" y="2040564"/>
            <a:ext cx="0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35177"/>
              </p:ext>
            </p:extLst>
          </p:nvPr>
        </p:nvGraphicFramePr>
        <p:xfrm>
          <a:off x="5469670" y="2069139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5" name="Equation" r:id="rId7" imgW="571320" imgH="774360" progId="Equation.3">
                  <p:embed/>
                </p:oleObj>
              </mc:Choice>
              <mc:Fallback>
                <p:oleObj name="Equation" r:id="rId7" imgW="57132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670" y="2069139"/>
                        <a:ext cx="57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45807"/>
              </p:ext>
            </p:extLst>
          </p:nvPr>
        </p:nvGraphicFramePr>
        <p:xfrm>
          <a:off x="5990370" y="2019926"/>
          <a:ext cx="226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6" name="Equation" r:id="rId9" imgW="2260440" imgH="927000" progId="Equation.3">
                  <p:embed/>
                </p:oleObj>
              </mc:Choice>
              <mc:Fallback>
                <p:oleObj name="Equation" r:id="rId9" imgW="226044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370" y="2019926"/>
                        <a:ext cx="226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68236"/>
              </p:ext>
            </p:extLst>
          </p:nvPr>
        </p:nvGraphicFramePr>
        <p:xfrm>
          <a:off x="3864708" y="3093076"/>
          <a:ext cx="165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7" name="Equation" r:id="rId11" imgW="1650960" imgH="952200" progId="Equation.3">
                  <p:embed/>
                </p:oleObj>
              </mc:Choice>
              <mc:Fallback>
                <p:oleObj name="Equation" r:id="rId11" imgW="165096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708" y="3093076"/>
                        <a:ext cx="165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2" name="Line 10"/>
          <p:cNvSpPr>
            <a:spLocks noChangeShapeType="1"/>
          </p:cNvSpPr>
          <p:nvPr/>
        </p:nvSpPr>
        <p:spPr bwMode="auto">
          <a:xfrm>
            <a:off x="5622070" y="3147052"/>
            <a:ext cx="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1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1205"/>
              </p:ext>
            </p:extLst>
          </p:nvPr>
        </p:nvGraphicFramePr>
        <p:xfrm>
          <a:off x="5698270" y="3207376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8" name="Equation" r:id="rId13" imgW="571320" imgH="774360" progId="Equation.3">
                  <p:embed/>
                </p:oleObj>
              </mc:Choice>
              <mc:Fallback>
                <p:oleObj name="Equation" r:id="rId13" imgW="571320" imgH="774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270" y="3207376"/>
                        <a:ext cx="57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29411"/>
              </p:ext>
            </p:extLst>
          </p:nvPr>
        </p:nvGraphicFramePr>
        <p:xfrm>
          <a:off x="3864708" y="4159876"/>
          <a:ext cx="76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9" name="Equation" r:id="rId15" imgW="761760" imgH="952200" progId="Equation.3">
                  <p:embed/>
                </p:oleObj>
              </mc:Choice>
              <mc:Fallback>
                <p:oleObj name="Equation" r:id="rId15" imgW="76176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708" y="4159876"/>
                        <a:ext cx="76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16D-F9C8-456B-BC62-5A05468EBCF3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47157" y="393787"/>
            <a:ext cx="3420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、无穷限的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反常积分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2063750" y="1462088"/>
            <a:ext cx="212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引例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曲线</a:t>
            </a:r>
          </a:p>
        </p:txBody>
      </p:sp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3873500" y="129540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2" name="Equation" r:id="rId3" imgW="1079280" imgH="863280" progId="Equation.3">
                  <p:embed/>
                </p:oleObj>
              </mc:Choice>
              <mc:Fallback>
                <p:oleObj name="Equation" r:id="rId3" imgW="107928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295400"/>
                        <a:ext cx="1079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8763000" y="1447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所围成的</a:t>
            </a:r>
          </a:p>
        </p:txBody>
      </p:sp>
      <p:graphicFrame>
        <p:nvGraphicFramePr>
          <p:cNvPr id="362502" name="Object 6"/>
          <p:cNvGraphicFramePr>
            <a:graphicFrameLocks noChangeAspect="1"/>
          </p:cNvGraphicFramePr>
          <p:nvPr/>
        </p:nvGraphicFramePr>
        <p:xfrm>
          <a:off x="8001000" y="16002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3" name="Equation" r:id="rId5" imgW="698400" imgH="317160" progId="Equation.3">
                  <p:embed/>
                </p:oleObj>
              </mc:Choice>
              <mc:Fallback>
                <p:oleObj name="Equation" r:id="rId5" imgW="69840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002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4953000" y="146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轴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轴和直线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1676400" y="21336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开口曲边梯形的面积</a:t>
            </a: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4876800" y="21399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可记作</a:t>
            </a:r>
          </a:p>
        </p:txBody>
      </p:sp>
      <p:graphicFrame>
        <p:nvGraphicFramePr>
          <p:cNvPr id="362506" name="Object 10"/>
          <p:cNvGraphicFramePr>
            <a:graphicFrameLocks noChangeAspect="1"/>
          </p:cNvGraphicFramePr>
          <p:nvPr/>
        </p:nvGraphicFramePr>
        <p:xfrm>
          <a:off x="3378200" y="2717800"/>
          <a:ext cx="1435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4" name="Equation" r:id="rId7" imgW="1434960" imgH="863280" progId="Equation.3">
                  <p:embed/>
                </p:oleObj>
              </mc:Choice>
              <mc:Fallback>
                <p:oleObj name="Equation" r:id="rId7" imgW="143496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717800"/>
                        <a:ext cx="1435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1676400" y="3671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其含义可理解为 </a:t>
            </a:r>
          </a:p>
        </p:txBody>
      </p:sp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2559050" y="4197350"/>
          <a:ext cx="227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5" name="Equation" r:id="rId9" imgW="2273040" imgH="939600" progId="Equation.3">
                  <p:embed/>
                </p:oleObj>
              </mc:Choice>
              <mc:Fallback>
                <p:oleObj name="Equation" r:id="rId9" imgW="2273040" imgH="93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197350"/>
                        <a:ext cx="227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9" name="Object 13"/>
          <p:cNvGraphicFramePr>
            <a:graphicFrameLocks noChangeAspect="1"/>
          </p:cNvGraphicFramePr>
          <p:nvPr/>
        </p:nvGraphicFramePr>
        <p:xfrm>
          <a:off x="4857750" y="4267200"/>
          <a:ext cx="209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6" name="Equation" r:id="rId11" imgW="2095200" imgH="901440" progId="Equation.3">
                  <p:embed/>
                </p:oleObj>
              </mc:Choice>
              <mc:Fallback>
                <p:oleObj name="Equation" r:id="rId11" imgW="2095200" imgH="901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267200"/>
                        <a:ext cx="209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0" name="Object 14"/>
          <p:cNvGraphicFramePr>
            <a:graphicFrameLocks noChangeAspect="1"/>
          </p:cNvGraphicFramePr>
          <p:nvPr/>
        </p:nvGraphicFramePr>
        <p:xfrm>
          <a:off x="2895600" y="5257800"/>
          <a:ext cx="2451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7" name="Equation" r:id="rId13" imgW="2450880" imgH="761760" progId="Equation.3">
                  <p:embed/>
                </p:oleObj>
              </mc:Choice>
              <mc:Fallback>
                <p:oleObj name="Equation" r:id="rId13" imgW="2450880" imgH="761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2451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1" name="Object 15"/>
          <p:cNvGraphicFramePr>
            <a:graphicFrameLocks noChangeAspect="1"/>
          </p:cNvGraphicFramePr>
          <p:nvPr/>
        </p:nvGraphicFramePr>
        <p:xfrm>
          <a:off x="5422900" y="53340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8" name="Equation" r:id="rId15" imgW="507960" imgH="304560" progId="Equation.3">
                  <p:embed/>
                </p:oleObj>
              </mc:Choice>
              <mc:Fallback>
                <p:oleObj name="Equation" r:id="rId15" imgW="50796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3340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6690-3B11-4513-AEDE-0BA3FAE89D41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47157" y="393787"/>
            <a:ext cx="3660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、无界函数的反常积分</a:t>
            </a:r>
          </a:p>
        </p:txBody>
      </p:sp>
      <p:sp>
        <p:nvSpPr>
          <p:cNvPr id="31" name="矩形 30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autoUpdateAnimBg="0"/>
      <p:bldP spid="362501" grpId="0" autoUpdateAnimBg="0"/>
      <p:bldP spid="362503" grpId="0" autoUpdateAnimBg="0"/>
      <p:bldP spid="362504" grpId="0" autoUpdateAnimBg="0"/>
      <p:bldP spid="362505" grpId="0" autoUpdateAnimBg="0"/>
      <p:bldP spid="36250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1454686" y="1016001"/>
            <a:ext cx="1822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设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363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05207"/>
              </p:ext>
            </p:extLst>
          </p:nvPr>
        </p:nvGraphicFramePr>
        <p:xfrm>
          <a:off x="3010436" y="1050904"/>
          <a:ext cx="298630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96" name="公式" r:id="rId3" imgW="1346040" imgH="215640" progId="Equation.3">
                  <p:embed/>
                </p:oleObj>
              </mc:Choice>
              <mc:Fallback>
                <p:oleObj name="公式" r:id="rId3" imgW="13460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436" y="1050904"/>
                        <a:ext cx="298630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5982236" y="10160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而在点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的右邻域内无界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69559"/>
              </p:ext>
            </p:extLst>
          </p:nvPr>
        </p:nvGraphicFramePr>
        <p:xfrm>
          <a:off x="2005550" y="1714500"/>
          <a:ext cx="1189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97" name="公式" r:id="rId5" imgW="545760" imgH="215640" progId="Equation.3">
                  <p:embed/>
                </p:oleObj>
              </mc:Choice>
              <mc:Fallback>
                <p:oleObj name="公式" r:id="rId5" imgW="5457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50" y="1714500"/>
                        <a:ext cx="1189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6668036" y="167005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存在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363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24852"/>
              </p:ext>
            </p:extLst>
          </p:nvPr>
        </p:nvGraphicFramePr>
        <p:xfrm>
          <a:off x="3745450" y="3009900"/>
          <a:ext cx="39274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98" name="公式" r:id="rId7" imgW="1650960" imgH="368280" progId="Equation.3">
                  <p:embed/>
                </p:oleObj>
              </mc:Choice>
              <mc:Fallback>
                <p:oleObj name="公式" r:id="rId7" imgW="165096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450" y="3009900"/>
                        <a:ext cx="39274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1715036" y="39370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这时称反常积分</a:t>
            </a:r>
          </a:p>
        </p:txBody>
      </p:sp>
      <p:graphicFrame>
        <p:nvGraphicFramePr>
          <p:cNvPr id="363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5116"/>
              </p:ext>
            </p:extLst>
          </p:nvPr>
        </p:nvGraphicFramePr>
        <p:xfrm>
          <a:off x="4369336" y="3822700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99" name="Equation" r:id="rId9" imgW="1460160" imgH="799920" progId="Equation.3">
                  <p:embed/>
                </p:oleObj>
              </mc:Choice>
              <mc:Fallback>
                <p:oleObj name="Equation" r:id="rId9" imgW="1460160" imgH="799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336" y="3822700"/>
                        <a:ext cx="1460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829836" y="39370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收敛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6820436" y="393700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如果上述极限不存在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1715036" y="4670426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就称反常积分</a:t>
            </a:r>
          </a:p>
        </p:txBody>
      </p:sp>
      <p:graphicFrame>
        <p:nvGraphicFramePr>
          <p:cNvPr id="3635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54563"/>
              </p:ext>
            </p:extLst>
          </p:nvPr>
        </p:nvGraphicFramePr>
        <p:xfrm>
          <a:off x="3981986" y="4584700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00" name="Equation" r:id="rId11" imgW="1460160" imgH="799920" progId="Equation.3">
                  <p:embed/>
                </p:oleObj>
              </mc:Choice>
              <mc:Fallback>
                <p:oleObj name="Equation" r:id="rId11" imgW="1460160" imgH="799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986" y="4584700"/>
                        <a:ext cx="1460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5448836" y="46863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发散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2096036" y="53641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类似地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</a:p>
        </p:txBody>
      </p:sp>
      <p:graphicFrame>
        <p:nvGraphicFramePr>
          <p:cNvPr id="3635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62533"/>
              </p:ext>
            </p:extLst>
          </p:nvPr>
        </p:nvGraphicFramePr>
        <p:xfrm>
          <a:off x="3897849" y="5407025"/>
          <a:ext cx="2533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01" name="公式" r:id="rId13" imgW="1346040" imgH="215640" progId="Equation.3">
                  <p:embed/>
                </p:oleObj>
              </mc:Choice>
              <mc:Fallback>
                <p:oleObj name="公式" r:id="rId13" imgW="134604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849" y="5407025"/>
                        <a:ext cx="25336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287036" y="52974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而在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的左邻域内无界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3635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6317"/>
              </p:ext>
            </p:extLst>
          </p:nvPr>
        </p:nvGraphicFramePr>
        <p:xfrm>
          <a:off x="3826411" y="5981700"/>
          <a:ext cx="38671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02" name="公式" r:id="rId15" imgW="1625400" imgH="368280" progId="Equation.3">
                  <p:embed/>
                </p:oleObj>
              </mc:Choice>
              <mc:Fallback>
                <p:oleObj name="公式" r:id="rId15" imgW="16254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411" y="5981700"/>
                        <a:ext cx="38671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3086636" y="1625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若极限</a:t>
            </a:r>
          </a:p>
        </p:txBody>
      </p:sp>
      <p:graphicFrame>
        <p:nvGraphicFramePr>
          <p:cNvPr id="3635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06352"/>
              </p:ext>
            </p:extLst>
          </p:nvPr>
        </p:nvGraphicFramePr>
        <p:xfrm>
          <a:off x="4329650" y="1473201"/>
          <a:ext cx="22113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03" name="公式" r:id="rId17" imgW="901440" imgH="355320" progId="Equation.3">
                  <p:embed/>
                </p:oleObj>
              </mc:Choice>
              <mc:Fallback>
                <p:oleObj name="公式" r:id="rId17" imgW="901440" imgH="355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650" y="1473201"/>
                        <a:ext cx="22113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715036" y="24018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数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在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上的反常积分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记作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1715036" y="6035676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则定义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7639586" y="1670051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则称此极限为函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A42-4DBE-484B-8B2B-E9323993640A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7157" y="393787"/>
            <a:ext cx="3660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、无界函数的反常积分</a:t>
            </a:r>
          </a:p>
        </p:txBody>
      </p:sp>
      <p:sp>
        <p:nvSpPr>
          <p:cNvPr id="26" name="矩形 25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utoUpdateAnimBg="0"/>
      <p:bldP spid="363526" grpId="0" autoUpdateAnimBg="0"/>
      <p:bldP spid="363528" grpId="0" autoUpdateAnimBg="0"/>
      <p:bldP spid="363530" grpId="0" autoUpdateAnimBg="0"/>
      <p:bldP spid="363531" grpId="0" autoUpdateAnimBg="0"/>
      <p:bldP spid="363532" grpId="0" autoUpdateAnimBg="0"/>
      <p:bldP spid="363534" grpId="0" autoUpdateAnimBg="0"/>
      <p:bldP spid="363535" grpId="0" autoUpdateAnimBg="0"/>
      <p:bldP spid="363537" grpId="0" autoUpdateAnimBg="0"/>
      <p:bldP spid="363539" grpId="0" autoUpdateAnimBg="0"/>
      <p:bldP spid="363541" grpId="0" autoUpdateAnimBg="0"/>
      <p:bldP spid="363542" grpId="0" autoUpdateAnimBg="0"/>
      <p:bldP spid="36354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3048000" y="4577367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若被积函数在积分区间上仅存在有限个第一类 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2063750" y="4577366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612779"/>
              </p:ext>
            </p:extLst>
          </p:nvPr>
        </p:nvGraphicFramePr>
        <p:xfrm>
          <a:off x="2089150" y="843566"/>
          <a:ext cx="645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18" name="Equation" r:id="rId3" imgW="6451560" imgH="457200" progId="Equation.3">
                  <p:embed/>
                </p:oleObj>
              </mc:Choice>
              <mc:Fallback>
                <p:oleObj name="Equation" r:id="rId3" imgW="64515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843566"/>
                        <a:ext cx="645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8534400" y="781654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而在点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</a:p>
        </p:txBody>
      </p:sp>
      <p:sp>
        <p:nvSpPr>
          <p:cNvPr id="364550" name="Text Box 6"/>
          <p:cNvSpPr txBox="1">
            <a:spLocks noChangeArrowheads="1"/>
          </p:cNvSpPr>
          <p:nvPr/>
        </p:nvSpPr>
        <p:spPr bwMode="auto">
          <a:xfrm>
            <a:off x="2063750" y="3540729"/>
            <a:ext cx="647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无界函数的积分又称作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第二类反常积分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8305800" y="351056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无界点常称</a:t>
            </a:r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1676400" y="137696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邻域内无界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364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67308"/>
              </p:ext>
            </p:extLst>
          </p:nvPr>
        </p:nvGraphicFramePr>
        <p:xfrm>
          <a:off x="2667000" y="1884966"/>
          <a:ext cx="1752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19" name="Equation" r:id="rId5" imgW="1752480" imgH="799920" progId="Equation.3">
                  <p:embed/>
                </p:oleObj>
              </mc:Choice>
              <mc:Fallback>
                <p:oleObj name="Equation" r:id="rId5" imgW="1752480" imgH="799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84966"/>
                        <a:ext cx="1752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97970"/>
              </p:ext>
            </p:extLst>
          </p:nvPr>
        </p:nvGraphicFramePr>
        <p:xfrm>
          <a:off x="4508500" y="1872266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20" name="Equation" r:id="rId7" imgW="1460160" imgH="799920" progId="Equation.3">
                  <p:embed/>
                </p:oleObj>
              </mc:Choice>
              <mc:Fallback>
                <p:oleObj name="Equation" r:id="rId7" imgW="1460160" imgH="799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872266"/>
                        <a:ext cx="1460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49674"/>
              </p:ext>
            </p:extLst>
          </p:nvPr>
        </p:nvGraphicFramePr>
        <p:xfrm>
          <a:off x="6064250" y="1872266"/>
          <a:ext cx="1714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21" name="Equation" r:id="rId9" imgW="1714320" imgH="799920" progId="Equation.3">
                  <p:embed/>
                </p:oleObj>
              </mc:Choice>
              <mc:Fallback>
                <p:oleObj name="Equation" r:id="rId9" imgW="1714320" imgH="799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1872266"/>
                        <a:ext cx="1714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8235"/>
              </p:ext>
            </p:extLst>
          </p:nvPr>
        </p:nvGraphicFramePr>
        <p:xfrm>
          <a:off x="3736976" y="2735867"/>
          <a:ext cx="22574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22" name="公式" r:id="rId11" imgW="1002960" imgH="368280" progId="Equation.3">
                  <p:embed/>
                </p:oleObj>
              </mc:Choice>
              <mc:Fallback>
                <p:oleObj name="公式" r:id="rId11" imgW="100296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6" y="2735867"/>
                        <a:ext cx="22574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75967"/>
              </p:ext>
            </p:extLst>
          </p:nvPr>
        </p:nvGraphicFramePr>
        <p:xfrm>
          <a:off x="6121400" y="2707291"/>
          <a:ext cx="23495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23" name="公式" r:id="rId13" imgW="1015920" imgH="368280" progId="Equation.3">
                  <p:embed/>
                </p:oleObj>
              </mc:Choice>
              <mc:Fallback>
                <p:oleObj name="公式" r:id="rId13" imgW="101592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707291"/>
                        <a:ext cx="23495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8" name="Text Box 14"/>
          <p:cNvSpPr txBox="1">
            <a:spLocks noChangeArrowheads="1"/>
          </p:cNvSpPr>
          <p:nvPr/>
        </p:nvSpPr>
        <p:spPr bwMode="auto">
          <a:xfrm>
            <a:off x="1676400" y="4058254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瑕点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奇点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</a:p>
        </p:txBody>
      </p: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2063750" y="5902929"/>
            <a:ext cx="121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3645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098074"/>
              </p:ext>
            </p:extLst>
          </p:nvPr>
        </p:nvGraphicFramePr>
        <p:xfrm>
          <a:off x="3263900" y="5637816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24" name="Equation" r:id="rId15" imgW="1726920" imgH="952200" progId="Equation.3">
                  <p:embed/>
                </p:oleObj>
              </mc:Choice>
              <mc:Fallback>
                <p:oleObj name="Equation" r:id="rId15" imgW="172692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637816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69679"/>
              </p:ext>
            </p:extLst>
          </p:nvPr>
        </p:nvGraphicFramePr>
        <p:xfrm>
          <a:off x="5029200" y="5774341"/>
          <a:ext cx="205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25" name="Equation" r:id="rId17" imgW="2057400" imgH="799920" progId="Equation.3">
                  <p:embed/>
                </p:oleObj>
              </mc:Choice>
              <mc:Fallback>
                <p:oleObj name="Equation" r:id="rId17" imgW="2057400" imgH="799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74341"/>
                        <a:ext cx="2057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2" name="Text Box 18"/>
          <p:cNvSpPr txBox="1">
            <a:spLocks noChangeArrowheads="1"/>
          </p:cNvSpPr>
          <p:nvPr/>
        </p:nvSpPr>
        <p:spPr bwMode="auto">
          <a:xfrm>
            <a:off x="1676400" y="511076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间断点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6324600" y="5110767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而不是反常积分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  </a:t>
            </a:r>
          </a:p>
        </p:txBody>
      </p:sp>
      <p:sp>
        <p:nvSpPr>
          <p:cNvPr id="364564" name="Text Box 20"/>
          <p:cNvSpPr txBox="1">
            <a:spLocks noChangeArrowheads="1"/>
          </p:cNvSpPr>
          <p:nvPr/>
        </p:nvSpPr>
        <p:spPr bwMode="auto">
          <a:xfrm>
            <a:off x="2895600" y="5110767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则本质上是常义积分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 </a:t>
            </a:r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3733800" y="137696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则定义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68BD-09CD-44A3-9C00-05B69FF128FE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7157" y="393787"/>
            <a:ext cx="3660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、无界函数的反常积分</a:t>
            </a:r>
          </a:p>
        </p:txBody>
      </p:sp>
      <p:sp>
        <p:nvSpPr>
          <p:cNvPr id="24" name="矩形 2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utoUpdateAnimBg="0"/>
      <p:bldP spid="364547" grpId="0" build="p" autoUpdateAnimBg="0"/>
      <p:bldP spid="364549" grpId="0" autoUpdateAnimBg="0"/>
      <p:bldP spid="364550" grpId="0" autoUpdateAnimBg="0"/>
      <p:bldP spid="364551" grpId="0" autoUpdateAnimBg="0"/>
      <p:bldP spid="364552" grpId="0" autoUpdateAnimBg="0"/>
      <p:bldP spid="364558" grpId="0" autoUpdateAnimBg="0"/>
      <p:bldP spid="364559" grpId="0" autoUpdateAnimBg="0"/>
      <p:bldP spid="364562" grpId="0" autoUpdateAnimBg="0"/>
      <p:bldP spid="364563" grpId="0" autoUpdateAnimBg="0"/>
      <p:bldP spid="364564" grpId="0" autoUpdateAnimBg="0"/>
      <p:bldP spid="3645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59" name="Text Box 647"/>
          <p:cNvSpPr txBox="1">
            <a:spLocks noChangeArrowheads="1"/>
          </p:cNvSpPr>
          <p:nvPr/>
        </p:nvSpPr>
        <p:spPr bwMode="auto">
          <a:xfrm>
            <a:off x="954110" y="878232"/>
            <a:ext cx="315471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变速直线运动的路程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141960" name="Text Box 648"/>
          <p:cNvSpPr txBox="1">
            <a:spLocks noChangeArrowheads="1"/>
          </p:cNvSpPr>
          <p:nvPr/>
        </p:nvSpPr>
        <p:spPr bwMode="auto">
          <a:xfrm>
            <a:off x="2048099" y="1369394"/>
            <a:ext cx="8686800" cy="84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已知物体直线运动的速度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是时间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的连续函数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计算物体在时间段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内所经过的路程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1961" name="Rectangle 649"/>
          <p:cNvSpPr>
            <a:spLocks noChangeArrowheads="1"/>
          </p:cNvSpPr>
          <p:nvPr/>
        </p:nvSpPr>
        <p:spPr bwMode="auto">
          <a:xfrm>
            <a:off x="2048099" y="2342771"/>
            <a:ext cx="121347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分割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</a:p>
        </p:txBody>
      </p:sp>
      <p:sp>
        <p:nvSpPr>
          <p:cNvPr id="141962" name="Text Box 650"/>
          <p:cNvSpPr txBox="1">
            <a:spLocks noChangeArrowheads="1"/>
          </p:cNvSpPr>
          <p:nvPr/>
        </p:nvSpPr>
        <p:spPr bwMode="auto">
          <a:xfrm>
            <a:off x="3400649" y="2327544"/>
            <a:ext cx="4924425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kumimoji="1" lang="en-US" altLang="zh-CN" sz="2400" dirty="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 </a:t>
            </a:r>
          </a:p>
        </p:txBody>
      </p:sp>
      <p:sp>
        <p:nvSpPr>
          <p:cNvPr id="141963" name="Rectangle 651"/>
          <p:cNvSpPr>
            <a:spLocks noChangeArrowheads="1"/>
          </p:cNvSpPr>
          <p:nvPr/>
        </p:nvSpPr>
        <p:spPr bwMode="auto">
          <a:xfrm>
            <a:off x="2048099" y="2983926"/>
            <a:ext cx="121347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近似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</a:p>
        </p:txBody>
      </p:sp>
      <p:sp>
        <p:nvSpPr>
          <p:cNvPr id="141964" name="Rectangle 652"/>
          <p:cNvSpPr>
            <a:spLocks noChangeArrowheads="1"/>
          </p:cNvSpPr>
          <p:nvPr/>
        </p:nvSpPr>
        <p:spPr bwMode="auto">
          <a:xfrm>
            <a:off x="3400649" y="2950878"/>
            <a:ext cx="5937523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物体在时间段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内所经过的路程近似为  </a:t>
            </a:r>
          </a:p>
        </p:txBody>
      </p:sp>
      <p:sp>
        <p:nvSpPr>
          <p:cNvPr id="141965" name="Rectangle 653"/>
          <p:cNvSpPr>
            <a:spLocks noChangeArrowheads="1"/>
          </p:cNvSpPr>
          <p:nvPr/>
        </p:nvSpPr>
        <p:spPr bwMode="auto">
          <a:xfrm>
            <a:off x="4559525" y="3413031"/>
            <a:ext cx="3196388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4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4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);  </a:t>
            </a:r>
          </a:p>
        </p:txBody>
      </p:sp>
      <p:sp>
        <p:nvSpPr>
          <p:cNvPr id="141966" name="Rectangle 654"/>
          <p:cNvSpPr>
            <a:spLocks noChangeArrowheads="1"/>
          </p:cNvSpPr>
          <p:nvPr/>
        </p:nvSpPr>
        <p:spPr bwMode="auto">
          <a:xfrm>
            <a:off x="3376603" y="3993262"/>
            <a:ext cx="5985613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物体在时间段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内所经过的路程近似为  </a:t>
            </a:r>
          </a:p>
        </p:txBody>
      </p:sp>
      <p:sp>
        <p:nvSpPr>
          <p:cNvPr id="141967" name="Rectangle 655"/>
          <p:cNvSpPr>
            <a:spLocks noChangeArrowheads="1"/>
          </p:cNvSpPr>
          <p:nvPr/>
        </p:nvSpPr>
        <p:spPr bwMode="auto">
          <a:xfrm>
            <a:off x="2048099" y="3965393"/>
            <a:ext cx="121347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求和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</a:p>
        </p:txBody>
      </p:sp>
      <p:sp>
        <p:nvSpPr>
          <p:cNvPr id="141968" name="Rectangle 656"/>
          <p:cNvSpPr>
            <a:spLocks noChangeArrowheads="1"/>
          </p:cNvSpPr>
          <p:nvPr/>
        </p:nvSpPr>
        <p:spPr bwMode="auto">
          <a:xfrm>
            <a:off x="2048099" y="5182454"/>
            <a:ext cx="152125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(4)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取极限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</a:p>
        </p:txBody>
      </p:sp>
      <p:sp>
        <p:nvSpPr>
          <p:cNvPr id="141969" name="Rectangle 657"/>
          <p:cNvSpPr>
            <a:spLocks noChangeArrowheads="1"/>
          </p:cNvSpPr>
          <p:nvPr/>
        </p:nvSpPr>
        <p:spPr bwMode="auto">
          <a:xfrm>
            <a:off x="3376603" y="5202693"/>
            <a:ext cx="6286977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记</a:t>
            </a:r>
            <a:r>
              <a:rPr kumimoji="1"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max{</a:t>
            </a:r>
            <a:r>
              <a:rPr kumimoji="1" lang="en-US" altLang="zh-CN" sz="2400" dirty="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dirty="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dirty="0" err="1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物体所经过的路程为  </a:t>
            </a:r>
          </a:p>
        </p:txBody>
      </p:sp>
      <p:pic>
        <p:nvPicPr>
          <p:cNvPr id="141970" name="Picture 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r="81586" b="5449"/>
          <a:stretch>
            <a:fillRect/>
          </a:stretch>
        </p:blipFill>
        <p:spPr bwMode="auto">
          <a:xfrm>
            <a:off x="4610324" y="4361053"/>
            <a:ext cx="2360613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971" name="Picture 6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r="78183" b="5449"/>
          <a:stretch>
            <a:fillRect/>
          </a:stretch>
        </p:blipFill>
        <p:spPr bwMode="auto">
          <a:xfrm>
            <a:off x="4610324" y="5647407"/>
            <a:ext cx="2789238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515708" y="12152"/>
            <a:ext cx="1097128" cy="365125"/>
          </a:xfrm>
        </p:spPr>
        <p:txBody>
          <a:bodyPr/>
          <a:lstStyle/>
          <a:p>
            <a:fld id="{D5AD5CA3-EAA8-403B-A521-36BB7897C231}" type="datetime11">
              <a:rPr lang="zh-CN" altLang="en-US" smtClean="0"/>
              <a:t>12:57:31</a:t>
            </a:fld>
            <a:endParaRPr lang="en-US" altLang="zh-CN" dirty="0"/>
          </a:p>
        </p:txBody>
      </p:sp>
      <p:sp>
        <p:nvSpPr>
          <p:cNvPr id="16" name="Rectangle 710"/>
          <p:cNvSpPr>
            <a:spLocks noChangeArrowheads="1"/>
          </p:cNvSpPr>
          <p:nvPr/>
        </p:nvSpPr>
        <p:spPr bwMode="auto">
          <a:xfrm>
            <a:off x="658770" y="405111"/>
            <a:ext cx="321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1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59" grpId="0" build="p" autoUpdateAnimBg="0"/>
      <p:bldP spid="141960" grpId="0" uiExpand="1" build="p" autoUpdateAnimBg="0"/>
      <p:bldP spid="141961" grpId="0" build="p" autoUpdateAnimBg="0"/>
      <p:bldP spid="141962" grpId="0" build="p" autoUpdateAnimBg="0"/>
      <p:bldP spid="141963" grpId="0" build="p" autoUpdateAnimBg="0"/>
      <p:bldP spid="141964" grpId="0" build="p" autoUpdateAnimBg="0"/>
      <p:bldP spid="141965" grpId="0" build="p" autoUpdateAnimBg="0"/>
      <p:bldP spid="141966" grpId="0" build="p" autoUpdateAnimBg="0"/>
      <p:bldP spid="141967" grpId="0" build="p" autoUpdateAnimBg="0"/>
      <p:bldP spid="141968" grpId="0" build="p" autoUpdateAnimBg="0"/>
      <p:bldP spid="14196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2067658" y="5105400"/>
            <a:ext cx="2355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注意</a:t>
            </a:r>
            <a:r>
              <a:rPr lang="en-US" altLang="zh-CN" sz="2800" b="1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若瑕点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1680308" y="1614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的计算表达式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39371"/>
              </p:ext>
            </p:extLst>
          </p:nvPr>
        </p:nvGraphicFramePr>
        <p:xfrm>
          <a:off x="4788633" y="21082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0" name="Equation" r:id="rId3" imgW="1473120" imgH="799920" progId="Equation.3">
                  <p:embed/>
                </p:oleObj>
              </mc:Choice>
              <mc:Fallback>
                <p:oleObj name="Equation" r:id="rId3" imgW="147312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633" y="2108200"/>
                        <a:ext cx="147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17948"/>
              </p:ext>
            </p:extLst>
          </p:nvPr>
        </p:nvGraphicFramePr>
        <p:xfrm>
          <a:off x="6328508" y="22352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1" name="Equation" r:id="rId5" imgW="2286000" imgH="507960" progId="Equation.3">
                  <p:embed/>
                </p:oleObj>
              </mc:Choice>
              <mc:Fallback>
                <p:oleObj name="Equation" r:id="rId5" imgW="228600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08" y="22352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81782"/>
              </p:ext>
            </p:extLst>
          </p:nvPr>
        </p:nvGraphicFramePr>
        <p:xfrm>
          <a:off x="4779108" y="29464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2" name="Equation" r:id="rId7" imgW="1473120" imgH="799920" progId="Equation.3">
                  <p:embed/>
                </p:oleObj>
              </mc:Choice>
              <mc:Fallback>
                <p:oleObj name="Equation" r:id="rId7" imgW="1473120" imgH="799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108" y="2946400"/>
                        <a:ext cx="147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41652"/>
              </p:ext>
            </p:extLst>
          </p:nvPr>
        </p:nvGraphicFramePr>
        <p:xfrm>
          <a:off x="6328508" y="30480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3" name="Equation" r:id="rId9" imgW="2286000" imgH="507960" progId="Equation.3">
                  <p:embed/>
                </p:oleObj>
              </mc:Choice>
              <mc:Fallback>
                <p:oleObj name="Equation" r:id="rId9" imgW="22860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08" y="30480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77344"/>
              </p:ext>
            </p:extLst>
          </p:nvPr>
        </p:nvGraphicFramePr>
        <p:xfrm>
          <a:off x="3483708" y="42545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4" name="Equation" r:id="rId11" imgW="1473120" imgH="799920" progId="Equation.3">
                  <p:embed/>
                </p:oleObj>
              </mc:Choice>
              <mc:Fallback>
                <p:oleObj name="Equation" r:id="rId11" imgW="1473120" imgH="799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708" y="4254500"/>
                        <a:ext cx="147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78972"/>
              </p:ext>
            </p:extLst>
          </p:nvPr>
        </p:nvGraphicFramePr>
        <p:xfrm>
          <a:off x="5034696" y="4384675"/>
          <a:ext cx="247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5" name="Equation" r:id="rId13" imgW="2476440" imgH="507960" progId="Equation.3">
                  <p:embed/>
                </p:oleObj>
              </mc:Choice>
              <mc:Fallback>
                <p:oleObj name="Equation" r:id="rId13" imgW="247644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696" y="4384675"/>
                        <a:ext cx="2474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6099908" y="9144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则也有类似牛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–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莱公式的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2061308" y="22860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为瑕点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061308" y="3062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若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为瑕点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2061308" y="37338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若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都为瑕点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07486"/>
              </p:ext>
            </p:extLst>
          </p:nvPr>
        </p:nvGraphicFramePr>
        <p:xfrm>
          <a:off x="4194908" y="51816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6" name="Equation" r:id="rId15" imgW="1447560" imgH="406080" progId="Equation.3">
                  <p:embed/>
                </p:oleObj>
              </mc:Choice>
              <mc:Fallback>
                <p:oleObj name="Equation" r:id="rId15" imgW="14475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908" y="51816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5642708" y="510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83074"/>
              </p:ext>
            </p:extLst>
          </p:nvPr>
        </p:nvGraphicFramePr>
        <p:xfrm>
          <a:off x="2658208" y="5689600"/>
          <a:ext cx="1765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7" name="Equation" r:id="rId17" imgW="1765080" imgH="799920" progId="Equation.3">
                  <p:embed/>
                </p:oleObj>
              </mc:Choice>
              <mc:Fallback>
                <p:oleObj name="Equation" r:id="rId17" imgW="1765080" imgH="799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208" y="5689600"/>
                        <a:ext cx="1765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48825"/>
              </p:ext>
            </p:extLst>
          </p:nvPr>
        </p:nvGraphicFramePr>
        <p:xfrm>
          <a:off x="4512408" y="581660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8" name="Equation" r:id="rId19" imgW="1968480" imgH="507960" progId="Equation.3">
                  <p:embed/>
                </p:oleObj>
              </mc:Choice>
              <mc:Fallback>
                <p:oleObj name="Equation" r:id="rId19" imgW="196848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408" y="581660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70573"/>
              </p:ext>
            </p:extLst>
          </p:nvPr>
        </p:nvGraphicFramePr>
        <p:xfrm>
          <a:off x="6507896" y="5816600"/>
          <a:ext cx="2259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9" name="Equation" r:id="rId21" imgW="2260440" imgH="507960" progId="Equation.3">
                  <p:embed/>
                </p:oleObj>
              </mc:Choice>
              <mc:Fallback>
                <p:oleObj name="Equation" r:id="rId21" imgW="226044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896" y="5816600"/>
                        <a:ext cx="2259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7" name="Line 19"/>
          <p:cNvSpPr>
            <a:spLocks noChangeShapeType="1"/>
          </p:cNvSpPr>
          <p:nvPr/>
        </p:nvSpPr>
        <p:spPr bwMode="auto">
          <a:xfrm>
            <a:off x="5337908" y="6324600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88" name="Rectangle 20"/>
          <p:cNvSpPr>
            <a:spLocks noChangeArrowheads="1"/>
          </p:cNvSpPr>
          <p:nvPr/>
        </p:nvSpPr>
        <p:spPr bwMode="auto">
          <a:xfrm>
            <a:off x="5566508" y="63246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可相消吗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2531208" y="952501"/>
            <a:ext cx="354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的原函数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7410-A2B3-438B-88D4-E9B21CFDD50C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7157" y="393787"/>
            <a:ext cx="3660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、无界函数的反常积分</a:t>
            </a:r>
          </a:p>
        </p:txBody>
      </p:sp>
      <p:sp>
        <p:nvSpPr>
          <p:cNvPr id="24" name="矩形 23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build="p" autoUpdateAnimBg="0"/>
      <p:bldP spid="365571" grpId="0" autoUpdateAnimBg="0"/>
      <p:bldP spid="365578" grpId="0" autoUpdateAnimBg="0"/>
      <p:bldP spid="365579" grpId="0" autoUpdateAnimBg="0"/>
      <p:bldP spid="365580" grpId="0" autoUpdateAnimBg="0"/>
      <p:bldP spid="365581" grpId="0" autoUpdateAnimBg="0"/>
      <p:bldP spid="365583" grpId="0" autoUpdateAnimBg="0"/>
      <p:bldP spid="36558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 r="64467"/>
          <a:stretch>
            <a:fillRect/>
          </a:stretch>
        </p:blipFill>
        <p:spPr bwMode="auto">
          <a:xfrm>
            <a:off x="2114060" y="1559274"/>
            <a:ext cx="35052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2226773" y="2438039"/>
            <a:ext cx="45910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所以点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为被积函数的瑕点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1045673" y="1654126"/>
            <a:ext cx="11811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600" b="1" dirty="0">
                <a:solidFill>
                  <a:srgbClr val="A50021"/>
                </a:solidFill>
                <a:latin typeface="Symbol" panose="05050102010706020507" pitchFamily="18" charset="2"/>
              </a:rPr>
              <a:t>  </a:t>
            </a:r>
          </a:p>
        </p:txBody>
      </p:sp>
      <p:pic>
        <p:nvPicPr>
          <p:cNvPr id="366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1" r="57300"/>
          <a:stretch>
            <a:fillRect/>
          </a:stretch>
        </p:blipFill>
        <p:spPr bwMode="auto">
          <a:xfrm>
            <a:off x="2226773" y="741583"/>
            <a:ext cx="41148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999635" y="895697"/>
            <a:ext cx="13589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sz="2600" b="1" dirty="0">
                <a:solidFill>
                  <a:srgbClr val="A50021"/>
                </a:solidFill>
                <a:latin typeface="Symbol" panose="05050102010706020507" pitchFamily="18" charset="2"/>
              </a:rPr>
              <a:t>  </a:t>
            </a:r>
          </a:p>
        </p:txBody>
      </p:sp>
      <p:pic>
        <p:nvPicPr>
          <p:cNvPr id="3665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6"/>
          <a:stretch>
            <a:fillRect/>
          </a:stretch>
        </p:blipFill>
        <p:spPr bwMode="auto">
          <a:xfrm>
            <a:off x="2809386" y="3012629"/>
            <a:ext cx="189071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91"/>
          <a:stretch>
            <a:fillRect/>
          </a:stretch>
        </p:blipFill>
        <p:spPr bwMode="auto">
          <a:xfrm>
            <a:off x="6560648" y="2923729"/>
            <a:ext cx="23558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5" r="71574"/>
          <a:stretch>
            <a:fillRect/>
          </a:stretch>
        </p:blipFill>
        <p:spPr bwMode="auto">
          <a:xfrm>
            <a:off x="4687399" y="2999929"/>
            <a:ext cx="1779587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75658"/>
          <a:stretch>
            <a:fillRect/>
          </a:stretch>
        </p:blipFill>
        <p:spPr bwMode="auto">
          <a:xfrm>
            <a:off x="8967299" y="3012629"/>
            <a:ext cx="776287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0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5" y="913953"/>
            <a:ext cx="3117850" cy="195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660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00"/>
          <a:stretch>
            <a:fillRect/>
          </a:stretch>
        </p:blipFill>
        <p:spPr bwMode="auto">
          <a:xfrm>
            <a:off x="1635667" y="4953546"/>
            <a:ext cx="24145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1022420" y="4536629"/>
            <a:ext cx="12700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800" b="1" dirty="0">
                <a:solidFill>
                  <a:schemeClr val="accent2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 sz="2600" b="1" dirty="0">
                <a:solidFill>
                  <a:srgbClr val="CC0000"/>
                </a:solidFill>
                <a:latin typeface="Symbol" panose="05050102010706020507" pitchFamily="18" charset="2"/>
              </a:rPr>
              <a:t>  </a:t>
            </a:r>
          </a:p>
        </p:txBody>
      </p:sp>
      <p:grpSp>
        <p:nvGrpSpPr>
          <p:cNvPr id="366606" name="Group 14"/>
          <p:cNvGrpSpPr>
            <a:grpSpLocks/>
          </p:cNvGrpSpPr>
          <p:nvPr/>
        </p:nvGrpSpPr>
        <p:grpSpPr bwMode="auto">
          <a:xfrm>
            <a:off x="999635" y="3682554"/>
            <a:ext cx="8542338" cy="984250"/>
            <a:chOff x="32" y="2125"/>
            <a:chExt cx="5381" cy="620"/>
          </a:xfrm>
        </p:grpSpPr>
        <p:sp>
          <p:nvSpPr>
            <p:cNvPr id="366607" name="Text Box 15"/>
            <p:cNvSpPr txBox="1">
              <a:spLocks noChangeArrowheads="1"/>
            </p:cNvSpPr>
            <p:nvPr/>
          </p:nvSpPr>
          <p:spPr bwMode="auto">
            <a:xfrm>
              <a:off x="32" y="2223"/>
              <a:ext cx="96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28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kumimoji="1" lang="en-US" altLang="zh-CN" sz="26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    </a:t>
              </a:r>
            </a:p>
          </p:txBody>
        </p:sp>
        <p:pic>
          <p:nvPicPr>
            <p:cNvPr id="366608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0" r="32426"/>
            <a:stretch>
              <a:fillRect/>
            </a:stretch>
          </p:blipFill>
          <p:spPr bwMode="auto">
            <a:xfrm>
              <a:off x="800" y="2125"/>
              <a:ext cx="4613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6609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2582" r="32426" b="12259"/>
          <a:stretch>
            <a:fillRect/>
          </a:stretch>
        </p:blipFill>
        <p:spPr bwMode="auto">
          <a:xfrm>
            <a:off x="2226773" y="4368030"/>
            <a:ext cx="75517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10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74"/>
          <a:stretch>
            <a:fillRect/>
          </a:stretch>
        </p:blipFill>
        <p:spPr bwMode="auto">
          <a:xfrm>
            <a:off x="1673767" y="5729834"/>
            <a:ext cx="36576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11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6" r="32426"/>
          <a:stretch>
            <a:fillRect/>
          </a:stretch>
        </p:blipFill>
        <p:spPr bwMode="auto">
          <a:xfrm>
            <a:off x="5293267" y="5755234"/>
            <a:ext cx="503713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12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6" r="72838"/>
          <a:stretch>
            <a:fillRect/>
          </a:stretch>
        </p:blipFill>
        <p:spPr bwMode="auto">
          <a:xfrm>
            <a:off x="4086767" y="4991646"/>
            <a:ext cx="10541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13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r="58681"/>
          <a:stretch>
            <a:fillRect/>
          </a:stretch>
        </p:blipFill>
        <p:spPr bwMode="auto">
          <a:xfrm>
            <a:off x="5190081" y="4978946"/>
            <a:ext cx="18129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14" name="Picture 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4" r="32426"/>
          <a:stretch>
            <a:fillRect/>
          </a:stretch>
        </p:blipFill>
        <p:spPr bwMode="auto">
          <a:xfrm>
            <a:off x="7006180" y="4972217"/>
            <a:ext cx="33750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FA2D-4E0E-4A69-B456-D6BD074D2C9F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47157" y="393787"/>
            <a:ext cx="3660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、无界函数的反常积分</a:t>
            </a:r>
          </a:p>
        </p:txBody>
      </p:sp>
      <p:sp>
        <p:nvSpPr>
          <p:cNvPr id="25" name="矩形 24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6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utoUpdateAnimBg="0"/>
      <p:bldP spid="366596" grpId="0" build="p" autoUpdateAnimBg="0"/>
      <p:bldP spid="366605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1377950" y="1059490"/>
            <a:ext cx="3194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6.</a:t>
            </a:r>
            <a:r>
              <a:rPr lang="en-US" altLang="zh-CN" sz="2800" b="1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证明反常积分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54996"/>
              </p:ext>
            </p:extLst>
          </p:nvPr>
        </p:nvGraphicFramePr>
        <p:xfrm>
          <a:off x="4400550" y="940427"/>
          <a:ext cx="156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5" name="Equation" r:id="rId3" imgW="1562040" imgH="977760" progId="Equation.3">
                  <p:embed/>
                </p:oleObj>
              </mc:Choice>
              <mc:Fallback>
                <p:oleObj name="Equation" r:id="rId3" imgW="156204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940427"/>
                        <a:ext cx="1562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1377950" y="2194551"/>
            <a:ext cx="250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kumimoji="1"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= 1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6104496" y="1104733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&lt; 1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时收敛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; 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≥1 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9418660" y="110201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时发散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67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84925"/>
              </p:ext>
            </p:extLst>
          </p:nvPr>
        </p:nvGraphicFramePr>
        <p:xfrm>
          <a:off x="3978276" y="2048502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6" name="Equation" r:id="rId5" imgW="1104840" imgH="850680" progId="Equation.3">
                  <p:embed/>
                </p:oleObj>
              </mc:Choice>
              <mc:Fallback>
                <p:oleObj name="Equation" r:id="rId5" imgW="110484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6" y="2048502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031009"/>
              </p:ext>
            </p:extLst>
          </p:nvPr>
        </p:nvGraphicFramePr>
        <p:xfrm>
          <a:off x="5181601" y="2148514"/>
          <a:ext cx="214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7" name="Equation" r:id="rId7" imgW="2145960" imgH="723600" progId="Equation.3">
                  <p:embed/>
                </p:oleObj>
              </mc:Choice>
              <mc:Fallback>
                <p:oleObj name="Equation" r:id="rId7" imgW="214596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148514"/>
                        <a:ext cx="2146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43970"/>
              </p:ext>
            </p:extLst>
          </p:nvPr>
        </p:nvGraphicFramePr>
        <p:xfrm>
          <a:off x="7505701" y="2340602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8" name="Equation" r:id="rId9" imgW="787320" imgH="241200" progId="Equation.3">
                  <p:embed/>
                </p:oleObj>
              </mc:Choice>
              <mc:Fallback>
                <p:oleObj name="Equation" r:id="rId9" imgW="7873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1" y="2340602"/>
                        <a:ext cx="787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1945338" y="308593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kumimoji="1"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≠1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</a:p>
        </p:txBody>
      </p:sp>
      <p:graphicFrame>
        <p:nvGraphicFramePr>
          <p:cNvPr id="367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99860"/>
              </p:ext>
            </p:extLst>
          </p:nvPr>
        </p:nvGraphicFramePr>
        <p:xfrm>
          <a:off x="2375551" y="3726177"/>
          <a:ext cx="156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9" name="Equation" r:id="rId11" imgW="1562040" imgH="977760" progId="Equation.3">
                  <p:embed/>
                </p:oleObj>
              </mc:Choice>
              <mc:Fallback>
                <p:oleObj name="Equation" r:id="rId11" imgW="156204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551" y="3726177"/>
                        <a:ext cx="1562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012394"/>
              </p:ext>
            </p:extLst>
          </p:nvPr>
        </p:nvGraphicFramePr>
        <p:xfrm>
          <a:off x="4001151" y="3662677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0" name="Equation" r:id="rId13" imgW="2679480" imgH="1015920" progId="Equation.3">
                  <p:embed/>
                </p:oleObj>
              </mc:Choice>
              <mc:Fallback>
                <p:oleObj name="Equation" r:id="rId13" imgW="267948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151" y="3662677"/>
                        <a:ext cx="2679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17556"/>
              </p:ext>
            </p:extLst>
          </p:nvPr>
        </p:nvGraphicFramePr>
        <p:xfrm>
          <a:off x="6528452" y="3510277"/>
          <a:ext cx="820737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1" name="Equation" r:id="rId15" imgW="304560" imgH="507960" progId="Equation.3">
                  <p:embed/>
                </p:oleObj>
              </mc:Choice>
              <mc:Fallback>
                <p:oleObj name="Equation" r:id="rId15" imgW="30456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452" y="3510277"/>
                        <a:ext cx="820737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58121"/>
              </p:ext>
            </p:extLst>
          </p:nvPr>
        </p:nvGraphicFramePr>
        <p:xfrm>
          <a:off x="9101788" y="3586477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2" name="Equation" r:id="rId17" imgW="698400" imgH="393480" progId="Equation.3">
                  <p:embed/>
                </p:oleObj>
              </mc:Choice>
              <mc:Fallback>
                <p:oleObj name="Equation" r:id="rId17" imgW="6984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788" y="3586477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03182"/>
              </p:ext>
            </p:extLst>
          </p:nvPr>
        </p:nvGraphicFramePr>
        <p:xfrm>
          <a:off x="7209489" y="3286441"/>
          <a:ext cx="15398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3" name="Equation" r:id="rId19" imgW="1587240" imgH="1015920" progId="Equation.3">
                  <p:embed/>
                </p:oleObj>
              </mc:Choice>
              <mc:Fallback>
                <p:oleObj name="Equation" r:id="rId19" imgW="158724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489" y="3286441"/>
                        <a:ext cx="15398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2357"/>
              </p:ext>
            </p:extLst>
          </p:nvPr>
        </p:nvGraphicFramePr>
        <p:xfrm>
          <a:off x="9177988" y="4424677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4" name="Equation" r:id="rId21" imgW="711000" imgH="393480" progId="Equation.3">
                  <p:embed/>
                </p:oleObj>
              </mc:Choice>
              <mc:Fallback>
                <p:oleObj name="Equation" r:id="rId21" imgW="7110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988" y="4424677"/>
                        <a:ext cx="71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45837"/>
              </p:ext>
            </p:extLst>
          </p:nvPr>
        </p:nvGraphicFramePr>
        <p:xfrm>
          <a:off x="7344426" y="4500877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5" name="Equation" r:id="rId23" imgW="723600" imgH="330120" progId="Equation.3">
                  <p:embed/>
                </p:oleObj>
              </mc:Choice>
              <mc:Fallback>
                <p:oleObj name="Equation" r:id="rId23" imgW="72360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426" y="4500877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1945338" y="5277165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所以当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&lt; 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该广义积分收敛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其值为</a:t>
            </a:r>
          </a:p>
        </p:txBody>
      </p:sp>
      <p:graphicFrame>
        <p:nvGraphicFramePr>
          <p:cNvPr id="3676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71358"/>
              </p:ext>
            </p:extLst>
          </p:nvPr>
        </p:nvGraphicFramePr>
        <p:xfrm>
          <a:off x="8428688" y="5034277"/>
          <a:ext cx="158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76" name="Equation" r:id="rId25" imgW="1587240" imgH="1015920" progId="Equation.3">
                  <p:embed/>
                </p:oleObj>
              </mc:Choice>
              <mc:Fallback>
                <p:oleObj name="Equation" r:id="rId25" imgW="1587240" imgH="1015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688" y="5034277"/>
                        <a:ext cx="1587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2628901" y="5934873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kumimoji="1"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≥ 1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该广义积分发散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658A-EFC4-4612-BBE8-B17B0E56298B}" type="datetime11">
              <a:rPr lang="zh-CN" altLang="en-US" smtClean="0"/>
              <a:t>12:57:33</a:t>
            </a:fld>
            <a:endParaRPr lang="en-US" altLang="zh-CN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47157" y="393787"/>
            <a:ext cx="3660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tabLst/>
            </a:pP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、无界函数的反常积分</a:t>
            </a:r>
          </a:p>
        </p:txBody>
      </p:sp>
      <p:sp>
        <p:nvSpPr>
          <p:cNvPr id="23" name="矩形 22"/>
          <p:cNvSpPr/>
          <p:nvPr/>
        </p:nvSpPr>
        <p:spPr>
          <a:xfrm>
            <a:off x="327269" y="28061"/>
            <a:ext cx="393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r>
              <a:rPr kumimoji="1" lang="zh-CN" altLang="en-US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utoUpdateAnimBg="0"/>
      <p:bldP spid="367626" grpId="0" autoUpdateAnimBg="0"/>
      <p:bldP spid="367634" grpId="0" autoUpdateAnimBg="0"/>
      <p:bldP spid="367636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1828800" y="457200"/>
            <a:ext cx="2514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ea typeface="黑体" panose="02010609060101010101" pitchFamily="49" charset="-122"/>
              </a:rPr>
              <a:t>内容小结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2063751" y="1554163"/>
            <a:ext cx="227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1.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反常积分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44" name="AutoShape 4"/>
          <p:cNvSpPr>
            <a:spLocks/>
          </p:cNvSpPr>
          <p:nvPr/>
        </p:nvSpPr>
        <p:spPr bwMode="auto">
          <a:xfrm>
            <a:off x="4114800" y="1371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4267200" y="12192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积分区间无限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4267200" y="18430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被积函数无界</a:t>
            </a:r>
          </a:p>
        </p:txBody>
      </p:sp>
      <p:sp>
        <p:nvSpPr>
          <p:cNvPr id="368647" name="AutoShape 7"/>
          <p:cNvSpPr>
            <a:spLocks/>
          </p:cNvSpPr>
          <p:nvPr/>
        </p:nvSpPr>
        <p:spPr bwMode="auto">
          <a:xfrm>
            <a:off x="6553200" y="13716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6858000" y="18288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7391400" y="15240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常义积分的极限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063750" y="2452688"/>
            <a:ext cx="395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2.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两个重要的反常积分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8651" name="Object 11"/>
          <p:cNvGraphicFramePr>
            <a:graphicFrameLocks noChangeAspect="1"/>
          </p:cNvGraphicFramePr>
          <p:nvPr/>
        </p:nvGraphicFramePr>
        <p:xfrm>
          <a:off x="3028950" y="3276600"/>
          <a:ext cx="134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3" name="Equation" r:id="rId3" imgW="1346040" imgH="876240" progId="Equation.3">
                  <p:embed/>
                </p:oleObj>
              </mc:Choice>
              <mc:Fallback>
                <p:oleObj name="Equation" r:id="rId3" imgW="1346040" imgH="876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276600"/>
                        <a:ext cx="134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12"/>
          <p:cNvGraphicFramePr>
            <a:graphicFrameLocks noChangeAspect="1"/>
          </p:cNvGraphicFramePr>
          <p:nvPr/>
        </p:nvGraphicFramePr>
        <p:xfrm>
          <a:off x="2971800" y="47244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4" name="Equation" r:id="rId5" imgW="1828800" imgH="952200" progId="Equation.3">
                  <p:embed/>
                </p:oleObj>
              </mc:Choice>
              <mc:Fallback>
                <p:oleObj name="Equation" r:id="rId5" imgW="182880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182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3" name="Object 13"/>
          <p:cNvGraphicFramePr>
            <a:graphicFrameLocks noChangeAspect="1"/>
          </p:cNvGraphicFramePr>
          <p:nvPr/>
        </p:nvGraphicFramePr>
        <p:xfrm>
          <a:off x="6989763" y="307975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5" name="Equation" r:id="rId7" imgW="749160" imgH="393480" progId="Equation.3">
                  <p:embed/>
                </p:oleObj>
              </mc:Choice>
              <mc:Fallback>
                <p:oleObj name="Equation" r:id="rId7" imgW="7491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307975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6913563" y="37973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6" name="Equation" r:id="rId9" imgW="749160" imgH="393480" progId="Equation.3">
                  <p:embed/>
                </p:oleObj>
              </mc:Choice>
              <mc:Fallback>
                <p:oleObj name="Equation" r:id="rId9" imgW="7491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37973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5" name="Object 15"/>
          <p:cNvGraphicFramePr>
            <a:graphicFrameLocks noChangeAspect="1"/>
          </p:cNvGraphicFramePr>
          <p:nvPr/>
        </p:nvGraphicFramePr>
        <p:xfrm>
          <a:off x="8507413" y="34432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7" name="Equation" r:id="rId11" imgW="1028520" imgH="406080" progId="Equation.3">
                  <p:embed/>
                </p:oleObj>
              </mc:Choice>
              <mc:Fallback>
                <p:oleObj name="Equation" r:id="rId11" imgW="10285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7413" y="344328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6" name="Object 16"/>
          <p:cNvGraphicFramePr>
            <a:graphicFrameLocks noChangeAspect="1"/>
          </p:cNvGraphicFramePr>
          <p:nvPr/>
        </p:nvGraphicFramePr>
        <p:xfrm>
          <a:off x="4800600" y="47625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8" name="Equation" r:id="rId13" imgW="1815840" imgH="952200" progId="Equation.3">
                  <p:embed/>
                </p:oleObj>
              </mc:Choice>
              <mc:Fallback>
                <p:oleObj name="Equation" r:id="rId13" imgW="181584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625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7" name="Object 17"/>
          <p:cNvGraphicFramePr>
            <a:graphicFrameLocks noChangeAspect="1"/>
          </p:cNvGraphicFramePr>
          <p:nvPr/>
        </p:nvGraphicFramePr>
        <p:xfrm>
          <a:off x="8826500" y="46482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9" name="Equation" r:id="rId15" imgW="698400" imgH="393480" progId="Equation.3">
                  <p:embed/>
                </p:oleObj>
              </mc:Choice>
              <mc:Fallback>
                <p:oleObj name="Equation" r:id="rId15" imgW="6984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46482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8" name="Object 18"/>
          <p:cNvGraphicFramePr>
            <a:graphicFrameLocks noChangeAspect="1"/>
          </p:cNvGraphicFramePr>
          <p:nvPr/>
        </p:nvGraphicFramePr>
        <p:xfrm>
          <a:off x="6981826" y="4330700"/>
          <a:ext cx="15398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0" name="Equation" r:id="rId17" imgW="1587240" imgH="1015920" progId="Equation.3">
                  <p:embed/>
                </p:oleObj>
              </mc:Choice>
              <mc:Fallback>
                <p:oleObj name="Equation" r:id="rId17" imgW="1587240" imgH="1015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6" y="4330700"/>
                        <a:ext cx="15398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9" name="Object 19"/>
          <p:cNvGraphicFramePr>
            <a:graphicFrameLocks noChangeAspect="1"/>
          </p:cNvGraphicFramePr>
          <p:nvPr/>
        </p:nvGraphicFramePr>
        <p:xfrm>
          <a:off x="8826500" y="54864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1" name="Equation" r:id="rId19" imgW="698400" imgH="393480" progId="Equation.3">
                  <p:embed/>
                </p:oleObj>
              </mc:Choice>
              <mc:Fallback>
                <p:oleObj name="Equation" r:id="rId19" imgW="6984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54864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0" name="Object 20"/>
          <p:cNvGraphicFramePr>
            <a:graphicFrameLocks noChangeAspect="1"/>
          </p:cNvGraphicFramePr>
          <p:nvPr/>
        </p:nvGraphicFramePr>
        <p:xfrm>
          <a:off x="6981825" y="55626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2" name="Equation" r:id="rId21" imgW="723600" imgH="330120" progId="Equation.3">
                  <p:embed/>
                </p:oleObj>
              </mc:Choice>
              <mc:Fallback>
                <p:oleObj name="Equation" r:id="rId21" imgW="72360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556260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1" name="Object 21"/>
          <p:cNvGraphicFramePr>
            <a:graphicFrameLocks noChangeAspect="1"/>
          </p:cNvGraphicFramePr>
          <p:nvPr/>
        </p:nvGraphicFramePr>
        <p:xfrm>
          <a:off x="5103813" y="3186113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3" name="Equation" r:id="rId23" imgW="723600" imgH="330120" progId="Equation.3">
                  <p:embed/>
                </p:oleObj>
              </mc:Choice>
              <mc:Fallback>
                <p:oleObj name="Equation" r:id="rId23" imgW="72360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3186113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2" name="Object 22"/>
          <p:cNvGraphicFramePr>
            <a:graphicFrameLocks noChangeAspect="1"/>
          </p:cNvGraphicFramePr>
          <p:nvPr/>
        </p:nvGraphicFramePr>
        <p:xfrm>
          <a:off x="4724401" y="3543301"/>
          <a:ext cx="17891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4" name="Equation" r:id="rId25" imgW="1841400" imgH="952200" progId="Equation.3">
                  <p:embed/>
                </p:oleObj>
              </mc:Choice>
              <mc:Fallback>
                <p:oleObj name="Equation" r:id="rId25" imgW="184140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543301"/>
                        <a:ext cx="17891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3" name="AutoShape 23"/>
          <p:cNvSpPr>
            <a:spLocks/>
          </p:cNvSpPr>
          <p:nvPr/>
        </p:nvSpPr>
        <p:spPr bwMode="auto">
          <a:xfrm>
            <a:off x="4432300" y="31242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4" name="AutoShape 24"/>
          <p:cNvSpPr>
            <a:spLocks/>
          </p:cNvSpPr>
          <p:nvPr/>
        </p:nvSpPr>
        <p:spPr bwMode="auto">
          <a:xfrm>
            <a:off x="6677025" y="45720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E23D-F195-4072-B40C-36B167227596}" type="datetime11">
              <a:rPr lang="zh-CN" altLang="en-US" smtClean="0"/>
              <a:t>12:57:31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utoUpdateAnimBg="0"/>
      <p:bldP spid="368645" grpId="0" autoUpdateAnimBg="0"/>
      <p:bldP spid="368646" grpId="0" autoUpdateAnimBg="0"/>
      <p:bldP spid="368649" grpId="0" autoUpdateAnimBg="0"/>
      <p:bldP spid="3686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30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99218"/>
              </p:ext>
            </p:extLst>
          </p:nvPr>
        </p:nvGraphicFramePr>
        <p:xfrm>
          <a:off x="6761162" y="1606403"/>
          <a:ext cx="2933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13" name="Equation" r:id="rId3" imgW="2831760" imgH="1054080" progId="Equation.3">
                  <p:embed/>
                </p:oleObj>
              </mc:Choice>
              <mc:Fallback>
                <p:oleObj name="Equation" r:id="rId3" imgW="2831760" imgH="10540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2" y="1606403"/>
                        <a:ext cx="2933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07" name="Text Box 83"/>
          <p:cNvSpPr txBox="1">
            <a:spLocks noChangeArrowheads="1"/>
          </p:cNvSpPr>
          <p:nvPr/>
        </p:nvSpPr>
        <p:spPr bwMode="auto">
          <a:xfrm>
            <a:off x="1962150" y="2847828"/>
            <a:ext cx="3956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上述两个问题的</a:t>
            </a: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共性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80308" name="Text Box 84"/>
          <p:cNvSpPr txBox="1">
            <a:spLocks noChangeArrowheads="1"/>
          </p:cNvSpPr>
          <p:nvPr/>
        </p:nvSpPr>
        <p:spPr bwMode="auto">
          <a:xfrm>
            <a:off x="2019300" y="3497115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解决问题的方法步骤相同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80309" name="Text Box 85"/>
          <p:cNvSpPr txBox="1">
            <a:spLocks noChangeArrowheads="1"/>
          </p:cNvSpPr>
          <p:nvPr/>
        </p:nvSpPr>
        <p:spPr bwMode="auto">
          <a:xfrm>
            <a:off x="3168650" y="4157515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分割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近似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求和 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取极限 ”</a:t>
            </a:r>
          </a:p>
        </p:txBody>
      </p:sp>
      <p:sp>
        <p:nvSpPr>
          <p:cNvPr id="180310" name="Text Box 86"/>
          <p:cNvSpPr txBox="1">
            <a:spLocks noChangeArrowheads="1"/>
          </p:cNvSpPr>
          <p:nvPr/>
        </p:nvSpPr>
        <p:spPr bwMode="auto">
          <a:xfrm>
            <a:off x="2019300" y="4905228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所求量极限结构式相同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80311" name="Text Box 87"/>
          <p:cNvSpPr txBox="1">
            <a:spLocks noChangeArrowheads="1"/>
          </p:cNvSpPr>
          <p:nvPr/>
        </p:nvSpPr>
        <p:spPr bwMode="auto">
          <a:xfrm>
            <a:off x="6085130" y="4894115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特殊乘积和式的极限</a:t>
            </a:r>
          </a:p>
        </p:txBody>
      </p:sp>
      <p:sp>
        <p:nvSpPr>
          <p:cNvPr id="180319" name="Rectangle 95"/>
          <p:cNvSpPr>
            <a:spLocks noChangeArrowheads="1"/>
          </p:cNvSpPr>
          <p:nvPr/>
        </p:nvSpPr>
        <p:spPr bwMode="auto">
          <a:xfrm>
            <a:off x="1892300" y="1057128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曲边梯形的面积</a:t>
            </a:r>
          </a:p>
        </p:txBody>
      </p:sp>
      <p:sp>
        <p:nvSpPr>
          <p:cNvPr id="180320" name="Text Box 96"/>
          <p:cNvSpPr txBox="1">
            <a:spLocks noChangeArrowheads="1"/>
          </p:cNvSpPr>
          <p:nvPr/>
        </p:nvSpPr>
        <p:spPr bwMode="auto">
          <a:xfrm>
            <a:off x="6291262" y="1044429"/>
            <a:ext cx="3169137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变速直线运动的路程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180322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758505"/>
              </p:ext>
            </p:extLst>
          </p:nvPr>
        </p:nvGraphicFramePr>
        <p:xfrm>
          <a:off x="2557463" y="1673078"/>
          <a:ext cx="2957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14" name="公式" r:id="rId5" imgW="1257120" imgH="431640" progId="Equation.3">
                  <p:embed/>
                </p:oleObj>
              </mc:Choice>
              <mc:Fallback>
                <p:oleObj name="公式" r:id="rId5" imgW="1257120" imgH="43164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673078"/>
                        <a:ext cx="29575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23" name="Text Box 99"/>
          <p:cNvSpPr txBox="1">
            <a:spLocks noChangeArrowheads="1"/>
          </p:cNvSpPr>
          <p:nvPr/>
        </p:nvSpPr>
        <p:spPr bwMode="auto">
          <a:xfrm>
            <a:off x="1892300" y="5554515"/>
            <a:ext cx="7463582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许多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问题的解决都可以化为上述特定和式的问题，</a:t>
            </a:r>
          </a:p>
          <a:p>
            <a:pPr fontAlgn="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将其一般化，就得到定积分的概念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0D2-B925-4C0B-9C78-112B8A7672B3}" type="datetime11">
              <a:rPr lang="zh-CN" altLang="en-US" smtClean="0"/>
              <a:t>12:57:31</a:t>
            </a:fld>
            <a:endParaRPr lang="en-US" altLang="zh-CN"/>
          </a:p>
        </p:txBody>
      </p:sp>
      <p:sp>
        <p:nvSpPr>
          <p:cNvPr id="13" name="Rectangle 710"/>
          <p:cNvSpPr>
            <a:spLocks noChangeArrowheads="1"/>
          </p:cNvSpPr>
          <p:nvPr/>
        </p:nvSpPr>
        <p:spPr bwMode="auto">
          <a:xfrm>
            <a:off x="658770" y="405111"/>
            <a:ext cx="321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一、定积分问题举例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8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07" grpId="0"/>
      <p:bldP spid="180308" grpId="0"/>
      <p:bldP spid="180309" grpId="0"/>
      <p:bldP spid="180310" grpId="0"/>
      <p:bldP spid="180311" grpId="0"/>
      <p:bldP spid="180319" grpId="0"/>
      <p:bldP spid="180320" grpId="0"/>
      <p:bldP spid="1803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89" name="Text Box 305"/>
          <p:cNvSpPr txBox="1">
            <a:spLocks noChangeArrowheads="1"/>
          </p:cNvSpPr>
          <p:nvPr/>
        </p:nvSpPr>
        <p:spPr bwMode="auto">
          <a:xfrm>
            <a:off x="1057141" y="911226"/>
            <a:ext cx="2819400" cy="4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定积分的定义</a:t>
            </a:r>
          </a:p>
        </p:txBody>
      </p:sp>
      <p:sp>
        <p:nvSpPr>
          <p:cNvPr id="144690" name="Rectangle 306"/>
          <p:cNvSpPr>
            <a:spLocks noChangeArrowheads="1"/>
          </p:cNvSpPr>
          <p:nvPr/>
        </p:nvSpPr>
        <p:spPr bwMode="auto">
          <a:xfrm>
            <a:off x="1752601" y="3151188"/>
            <a:ext cx="195421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1, 2,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</a:p>
        </p:txBody>
      </p:sp>
      <p:grpSp>
        <p:nvGrpSpPr>
          <p:cNvPr id="144691" name="Group 307"/>
          <p:cNvGrpSpPr>
            <a:grpSpLocks/>
          </p:cNvGrpSpPr>
          <p:nvPr/>
        </p:nvGrpSpPr>
        <p:grpSpPr bwMode="auto">
          <a:xfrm>
            <a:off x="3800842" y="3040755"/>
            <a:ext cx="2379662" cy="838200"/>
            <a:chOff x="4021" y="1920"/>
            <a:chExt cx="1499" cy="528"/>
          </a:xfrm>
        </p:grpSpPr>
        <p:pic>
          <p:nvPicPr>
            <p:cNvPr id="144692" name="Picture 3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8" r="86794" b="10257"/>
            <a:stretch>
              <a:fillRect/>
            </a:stretch>
          </p:blipFill>
          <p:spPr bwMode="auto">
            <a:xfrm>
              <a:off x="4445" y="1920"/>
              <a:ext cx="1075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693" name="Rectangle 309"/>
            <p:cNvSpPr>
              <a:spLocks noChangeArrowheads="1"/>
            </p:cNvSpPr>
            <p:nvPr/>
          </p:nvSpPr>
          <p:spPr bwMode="auto">
            <a:xfrm>
              <a:off x="4021" y="2032"/>
              <a:ext cx="4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作和</a:t>
              </a:r>
            </a:p>
          </p:txBody>
        </p:sp>
      </p:grpSp>
      <p:sp>
        <p:nvSpPr>
          <p:cNvPr id="144694" name="Rectangle 310"/>
          <p:cNvSpPr>
            <a:spLocks noChangeArrowheads="1"/>
          </p:cNvSpPr>
          <p:nvPr/>
        </p:nvSpPr>
        <p:spPr bwMode="auto">
          <a:xfrm>
            <a:off x="1765301" y="2586038"/>
            <a:ext cx="832961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max{</a:t>
            </a:r>
            <a:r>
              <a:rPr kumimoji="1" lang="en-US" altLang="zh-CN" sz="280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80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};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在小区间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上任取一点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4695" name="Rectangle 311"/>
          <p:cNvSpPr>
            <a:spLocks noChangeArrowheads="1"/>
          </p:cNvSpPr>
          <p:nvPr/>
        </p:nvSpPr>
        <p:spPr bwMode="auto">
          <a:xfrm>
            <a:off x="6938964" y="1963738"/>
            <a:ext cx="365283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记</a:t>
            </a:r>
            <a:r>
              <a:rPr kumimoji="1" lang="en-US" altLang="zh-CN" sz="2800">
                <a:latin typeface="Symbol" panose="05050102010706020507" pitchFamily="18" charset="2"/>
                <a:ea typeface="黑体" panose="02010609060101010101" pitchFamily="49" charset="-122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1,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),  </a:t>
            </a:r>
          </a:p>
        </p:txBody>
      </p:sp>
      <p:sp>
        <p:nvSpPr>
          <p:cNvPr id="144697" name="Rectangle 313"/>
          <p:cNvSpPr>
            <a:spLocks noChangeArrowheads="1"/>
          </p:cNvSpPr>
          <p:nvPr/>
        </p:nvSpPr>
        <p:spPr bwMode="auto">
          <a:xfrm>
            <a:off x="1752601" y="1951038"/>
            <a:ext cx="54514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个分点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;   </a:t>
            </a:r>
          </a:p>
        </p:txBody>
      </p:sp>
      <p:sp>
        <p:nvSpPr>
          <p:cNvPr id="144698" name="Rectangle 314"/>
          <p:cNvSpPr>
            <a:spLocks noChangeArrowheads="1"/>
          </p:cNvSpPr>
          <p:nvPr/>
        </p:nvSpPr>
        <p:spPr bwMode="auto">
          <a:xfrm>
            <a:off x="1752600" y="1425576"/>
            <a:ext cx="544353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设函数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上有界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</a:p>
        </p:txBody>
      </p:sp>
      <p:sp>
        <p:nvSpPr>
          <p:cNvPr id="144700" name="Text Box 316"/>
          <p:cNvSpPr txBox="1">
            <a:spLocks noChangeArrowheads="1"/>
          </p:cNvSpPr>
          <p:nvPr/>
        </p:nvSpPr>
        <p:spPr bwMode="auto">
          <a:xfrm>
            <a:off x="1739900" y="3832226"/>
            <a:ext cx="8686800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极限存在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且极限值与区间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分法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取法无关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  <a:p>
            <a:pPr algn="dist">
              <a:lnSpc>
                <a:spcPct val="120000"/>
              </a:lnSpc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称此极限为函数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上的定积分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记为</a:t>
            </a:r>
          </a:p>
        </p:txBody>
      </p:sp>
      <p:pic>
        <p:nvPicPr>
          <p:cNvPr id="144702" name="Picture 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 r="88808" b="19981"/>
          <a:stretch>
            <a:fillRect/>
          </a:stretch>
        </p:blipFill>
        <p:spPr bwMode="auto">
          <a:xfrm>
            <a:off x="1879600" y="4876801"/>
            <a:ext cx="14287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704" name="Picture 3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" r="72073" b="7097"/>
          <a:stretch>
            <a:fillRect/>
          </a:stretch>
        </p:blipFill>
        <p:spPr bwMode="auto">
          <a:xfrm>
            <a:off x="4156076" y="5207000"/>
            <a:ext cx="3590925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705" name="Text Box 321"/>
          <p:cNvSpPr txBox="1">
            <a:spLocks noChangeArrowheads="1"/>
          </p:cNvSpPr>
          <p:nvPr/>
        </p:nvSpPr>
        <p:spPr bwMode="auto">
          <a:xfrm>
            <a:off x="3454400" y="4902201"/>
            <a:ext cx="5334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</a:p>
        </p:txBody>
      </p:sp>
      <p:sp>
        <p:nvSpPr>
          <p:cNvPr id="144708" name="Text Box 324"/>
          <p:cNvSpPr txBox="1">
            <a:spLocks noChangeArrowheads="1"/>
          </p:cNvSpPr>
          <p:nvPr/>
        </p:nvSpPr>
        <p:spPr bwMode="auto">
          <a:xfrm>
            <a:off x="7086601" y="1423988"/>
            <a:ext cx="3082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在区间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内插入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44709" name="Text Box 325"/>
          <p:cNvSpPr txBox="1">
            <a:spLocks noChangeArrowheads="1"/>
          </p:cNvSpPr>
          <p:nvPr/>
        </p:nvSpPr>
        <p:spPr bwMode="auto">
          <a:xfrm>
            <a:off x="6134100" y="3235325"/>
            <a:ext cx="4102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如果当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上述和式的</a:t>
            </a:r>
          </a:p>
        </p:txBody>
      </p:sp>
      <p:sp>
        <p:nvSpPr>
          <p:cNvPr id="144710" name="Text Box 326"/>
          <p:cNvSpPr txBox="1">
            <a:spLocks noChangeArrowheads="1"/>
          </p:cNvSpPr>
          <p:nvPr/>
        </p:nvSpPr>
        <p:spPr bwMode="auto">
          <a:xfrm>
            <a:off x="1754188" y="60086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此时称 </a:t>
            </a:r>
            <a:r>
              <a:rPr kumimoji="1" lang="zh-CN" altLang="en-US" sz="28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)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在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]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可积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A021-FDA5-4406-8F28-458063FC3304}" type="datetime11">
              <a:rPr lang="zh-CN" altLang="en-US" smtClean="0"/>
              <a:t>12:57:32</a:t>
            </a:fld>
            <a:endParaRPr lang="en-US" altLang="zh-CN"/>
          </a:p>
        </p:txBody>
      </p:sp>
      <p:sp>
        <p:nvSpPr>
          <p:cNvPr id="20" name="Rectangle 710"/>
          <p:cNvSpPr>
            <a:spLocks noChangeArrowheads="1"/>
          </p:cNvSpPr>
          <p:nvPr/>
        </p:nvSpPr>
        <p:spPr bwMode="auto">
          <a:xfrm>
            <a:off x="658769" y="405111"/>
            <a:ext cx="264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、定积分的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269" y="28061"/>
            <a:ext cx="32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定积分的概念与性质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44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89" grpId="0"/>
      <p:bldP spid="144690" grpId="0"/>
      <p:bldP spid="144694" grpId="0"/>
      <p:bldP spid="144695" grpId="0"/>
      <p:bldP spid="144697" grpId="0"/>
      <p:bldP spid="144698" grpId="0"/>
      <p:bldP spid="144700" grpId="0" build="p"/>
      <p:bldP spid="144705" grpId="0"/>
      <p:bldP spid="144708" grpId="0"/>
      <p:bldP spid="144709" grpId="0"/>
      <p:bldP spid="144710" grpId="0" autoUpdateAnimBg="0"/>
    </p:bldLst>
  </p:timing>
</p:sld>
</file>

<file path=ppt/theme/theme1.xml><?xml version="1.0" encoding="utf-8"?>
<a:theme xmlns:a="http://schemas.openxmlformats.org/drawingml/2006/main" name="高数模版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10242</TotalTime>
  <Words>6291</Words>
  <Application>Microsoft Office PowerPoint</Application>
  <PresentationFormat>宽屏</PresentationFormat>
  <Paragraphs>783</Paragraphs>
  <Slides>73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73</vt:i4>
      </vt:variant>
    </vt:vector>
  </HeadingPairs>
  <TitlesOfParts>
    <vt:vector size="96" baseType="lpstr">
      <vt:lpstr>等线</vt:lpstr>
      <vt:lpstr>等线 Light</vt:lpstr>
      <vt:lpstr>方正舒体</vt:lpstr>
      <vt:lpstr>黑体</vt:lpstr>
      <vt:lpstr>华文楷体</vt:lpstr>
      <vt:lpstr>华文新魏</vt:lpstr>
      <vt:lpstr>华文行楷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高数模版1</vt:lpstr>
      <vt:lpstr>Equation</vt:lpstr>
      <vt:lpstr>BMP 图象</vt:lpstr>
      <vt:lpstr>公式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曲边梯形的面积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山东农业大学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极限的运算法则</dc:title>
  <dc:creator>苏本堂</dc:creator>
  <cp:lastModifiedBy>Windows User</cp:lastModifiedBy>
  <cp:revision>354</cp:revision>
  <dcterms:created xsi:type="dcterms:W3CDTF">2001-06-16T12:46:24Z</dcterms:created>
  <dcterms:modified xsi:type="dcterms:W3CDTF">2023-12-11T05:41:47Z</dcterms:modified>
</cp:coreProperties>
</file>