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3"/>
  </p:notesMasterIdLst>
  <p:handoutMasterIdLst>
    <p:handoutMasterId r:id="rId64"/>
  </p:handoutMasterIdLst>
  <p:sldIdLst>
    <p:sldId id="552" r:id="rId2"/>
    <p:sldId id="418" r:id="rId3"/>
    <p:sldId id="409" r:id="rId4"/>
    <p:sldId id="379" r:id="rId5"/>
    <p:sldId id="399" r:id="rId6"/>
    <p:sldId id="382" r:id="rId7"/>
    <p:sldId id="417" r:id="rId8"/>
    <p:sldId id="384" r:id="rId9"/>
    <p:sldId id="383" r:id="rId10"/>
    <p:sldId id="400" r:id="rId11"/>
    <p:sldId id="401" r:id="rId12"/>
    <p:sldId id="420" r:id="rId13"/>
    <p:sldId id="402" r:id="rId14"/>
    <p:sldId id="408" r:id="rId15"/>
    <p:sldId id="422" r:id="rId16"/>
    <p:sldId id="423" r:id="rId17"/>
    <p:sldId id="424" r:id="rId18"/>
    <p:sldId id="521" r:id="rId19"/>
    <p:sldId id="524" r:id="rId20"/>
    <p:sldId id="522" r:id="rId21"/>
    <p:sldId id="523" r:id="rId22"/>
    <p:sldId id="525" r:id="rId23"/>
    <p:sldId id="526" r:id="rId24"/>
    <p:sldId id="527" r:id="rId25"/>
    <p:sldId id="528" r:id="rId26"/>
    <p:sldId id="529" r:id="rId27"/>
    <p:sldId id="456" r:id="rId28"/>
    <p:sldId id="457" r:id="rId29"/>
    <p:sldId id="441" r:id="rId30"/>
    <p:sldId id="530" r:id="rId31"/>
    <p:sldId id="531" r:id="rId32"/>
    <p:sldId id="532" r:id="rId33"/>
    <p:sldId id="533" r:id="rId34"/>
    <p:sldId id="534" r:id="rId35"/>
    <p:sldId id="535" r:id="rId36"/>
    <p:sldId id="536" r:id="rId37"/>
    <p:sldId id="448" r:id="rId38"/>
    <p:sldId id="449" r:id="rId39"/>
    <p:sldId id="551" r:id="rId40"/>
    <p:sldId id="471" r:id="rId41"/>
    <p:sldId id="472" r:id="rId42"/>
    <p:sldId id="473" r:id="rId43"/>
    <p:sldId id="537" r:id="rId44"/>
    <p:sldId id="538" r:id="rId45"/>
    <p:sldId id="539" r:id="rId46"/>
    <p:sldId id="540" r:id="rId47"/>
    <p:sldId id="541" r:id="rId48"/>
    <p:sldId id="542" r:id="rId49"/>
    <p:sldId id="543" r:id="rId50"/>
    <p:sldId id="544" r:id="rId51"/>
    <p:sldId id="486" r:id="rId52"/>
    <p:sldId id="489" r:id="rId53"/>
    <p:sldId id="545" r:id="rId54"/>
    <p:sldId id="491" r:id="rId55"/>
    <p:sldId id="546" r:id="rId56"/>
    <p:sldId id="547" r:id="rId57"/>
    <p:sldId id="502" r:id="rId58"/>
    <p:sldId id="548" r:id="rId59"/>
    <p:sldId id="505" r:id="rId60"/>
    <p:sldId id="549" r:id="rId61"/>
    <p:sldId id="518" r:id="rId62"/>
  </p:sldIdLst>
  <p:sldSz cx="12192000" cy="6858000"/>
  <p:notesSz cx="6815138" cy="99425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42" userDrawn="1">
          <p15:clr>
            <a:srgbClr val="A4A3A4"/>
          </p15:clr>
        </p15:guide>
        <p15:guide id="2" pos="4520" userDrawn="1">
          <p15:clr>
            <a:srgbClr val="A4A3A4"/>
          </p15:clr>
        </p15:guide>
        <p15:guide id="3" pos="3114" userDrawn="1">
          <p15:clr>
            <a:srgbClr val="A4A3A4"/>
          </p15:clr>
        </p15:guide>
        <p15:guide id="4" pos="688" userDrawn="1">
          <p15:clr>
            <a:srgbClr val="A4A3A4"/>
          </p15:clr>
        </p15:guide>
        <p15:guide id="5" pos="483" userDrawn="1">
          <p15:clr>
            <a:srgbClr val="A4A3A4"/>
          </p15:clr>
        </p15:guide>
        <p15:guide id="6" pos="3840" userDrawn="1">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AA678"/>
    <a:srgbClr val="FF0000"/>
    <a:srgbClr val="FF0066"/>
    <a:srgbClr val="B2B2B2"/>
    <a:srgbClr val="EAEAEA"/>
    <a:srgbClr val="C0C0C0"/>
    <a:srgbClr val="CC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4" autoAdjust="0"/>
    <p:restoredTop sz="94655" autoAdjust="0"/>
  </p:normalViewPr>
  <p:slideViewPr>
    <p:cSldViewPr snapToGrid="0">
      <p:cViewPr varScale="1">
        <p:scale>
          <a:sx n="102" d="100"/>
          <a:sy n="102" d="100"/>
        </p:scale>
        <p:origin x="138" y="366"/>
      </p:cViewPr>
      <p:guideLst>
        <p:guide orient="horz" pos="142"/>
        <p:guide pos="4520"/>
        <p:guide pos="3114"/>
        <p:guide pos="688"/>
        <p:guide pos="48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92"/>
    </p:cViewPr>
  </p:sorterViewPr>
  <p:notesViewPr>
    <p:cSldViewPr snapToGrid="0">
      <p:cViewPr varScale="1">
        <p:scale>
          <a:sx n="40" d="100"/>
          <a:sy n="40" d="100"/>
        </p:scale>
        <p:origin x="-1482" y="-7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image" Target="../media/image94.emf"/><Relationship Id="rId3" Type="http://schemas.openxmlformats.org/officeDocument/2006/relationships/image" Target="../media/image84.emf"/><Relationship Id="rId7" Type="http://schemas.openxmlformats.org/officeDocument/2006/relationships/image" Target="../media/image88.emf"/><Relationship Id="rId12" Type="http://schemas.openxmlformats.org/officeDocument/2006/relationships/image" Target="../media/image93.e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11" Type="http://schemas.openxmlformats.org/officeDocument/2006/relationships/image" Target="../media/image92.emf"/><Relationship Id="rId5" Type="http://schemas.openxmlformats.org/officeDocument/2006/relationships/image" Target="../media/image86.emf"/><Relationship Id="rId15" Type="http://schemas.openxmlformats.org/officeDocument/2006/relationships/image" Target="../media/image96.emf"/><Relationship Id="rId10" Type="http://schemas.openxmlformats.org/officeDocument/2006/relationships/image" Target="../media/image91.emf"/><Relationship Id="rId4" Type="http://schemas.openxmlformats.org/officeDocument/2006/relationships/image" Target="../media/image85.emf"/><Relationship Id="rId9" Type="http://schemas.openxmlformats.org/officeDocument/2006/relationships/image" Target="../media/image90.emf"/><Relationship Id="rId14" Type="http://schemas.openxmlformats.org/officeDocument/2006/relationships/image" Target="../media/image95.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4.emf"/><Relationship Id="rId13" Type="http://schemas.openxmlformats.org/officeDocument/2006/relationships/image" Target="../media/image109.emf"/><Relationship Id="rId3" Type="http://schemas.openxmlformats.org/officeDocument/2006/relationships/image" Target="../media/image99.emf"/><Relationship Id="rId7" Type="http://schemas.openxmlformats.org/officeDocument/2006/relationships/image" Target="../media/image103.emf"/><Relationship Id="rId12" Type="http://schemas.openxmlformats.org/officeDocument/2006/relationships/image" Target="../media/image108.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11" Type="http://schemas.openxmlformats.org/officeDocument/2006/relationships/image" Target="../media/image107.emf"/><Relationship Id="rId5" Type="http://schemas.openxmlformats.org/officeDocument/2006/relationships/image" Target="../media/image101.emf"/><Relationship Id="rId10" Type="http://schemas.openxmlformats.org/officeDocument/2006/relationships/image" Target="../media/image106.emf"/><Relationship Id="rId4" Type="http://schemas.openxmlformats.org/officeDocument/2006/relationships/image" Target="../media/image100.emf"/><Relationship Id="rId9" Type="http://schemas.openxmlformats.org/officeDocument/2006/relationships/image" Target="../media/image105.emf"/><Relationship Id="rId14" Type="http://schemas.openxmlformats.org/officeDocument/2006/relationships/image" Target="../media/image11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 Id="rId5" Type="http://schemas.openxmlformats.org/officeDocument/2006/relationships/image" Target="../media/image115.emf"/><Relationship Id="rId4" Type="http://schemas.openxmlformats.org/officeDocument/2006/relationships/image" Target="../media/image1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 Id="rId4" Type="http://schemas.openxmlformats.org/officeDocument/2006/relationships/image" Target="../media/image12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 Id="rId4" Type="http://schemas.openxmlformats.org/officeDocument/2006/relationships/image" Target="../media/image12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image" Target="../media/image126.emf"/><Relationship Id="rId1" Type="http://schemas.openxmlformats.org/officeDocument/2006/relationships/image" Target="../media/image125.emf"/><Relationship Id="rId4" Type="http://schemas.openxmlformats.org/officeDocument/2006/relationships/image" Target="../media/image128.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image" Target="../media/image141.emf"/><Relationship Id="rId3" Type="http://schemas.openxmlformats.org/officeDocument/2006/relationships/image" Target="../media/image131.emf"/><Relationship Id="rId7" Type="http://schemas.openxmlformats.org/officeDocument/2006/relationships/image" Target="../media/image135.emf"/><Relationship Id="rId12" Type="http://schemas.openxmlformats.org/officeDocument/2006/relationships/image" Target="../media/image140.emf"/><Relationship Id="rId2" Type="http://schemas.openxmlformats.org/officeDocument/2006/relationships/image" Target="../media/image130.emf"/><Relationship Id="rId1" Type="http://schemas.openxmlformats.org/officeDocument/2006/relationships/image" Target="../media/image129.emf"/><Relationship Id="rId6" Type="http://schemas.openxmlformats.org/officeDocument/2006/relationships/image" Target="../media/image134.emf"/><Relationship Id="rId11" Type="http://schemas.openxmlformats.org/officeDocument/2006/relationships/image" Target="../media/image139.emf"/><Relationship Id="rId5" Type="http://schemas.openxmlformats.org/officeDocument/2006/relationships/image" Target="../media/image133.emf"/><Relationship Id="rId15" Type="http://schemas.openxmlformats.org/officeDocument/2006/relationships/image" Target="../media/image143.emf"/><Relationship Id="rId10" Type="http://schemas.openxmlformats.org/officeDocument/2006/relationships/image" Target="../media/image138.emf"/><Relationship Id="rId4" Type="http://schemas.openxmlformats.org/officeDocument/2006/relationships/image" Target="../media/image132.emf"/><Relationship Id="rId9" Type="http://schemas.openxmlformats.org/officeDocument/2006/relationships/image" Target="../media/image137.emf"/><Relationship Id="rId14" Type="http://schemas.openxmlformats.org/officeDocument/2006/relationships/image" Target="../media/image14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image" Target="../media/image156.emf"/><Relationship Id="rId18" Type="http://schemas.openxmlformats.org/officeDocument/2006/relationships/image" Target="../media/image161.wmf"/><Relationship Id="rId3" Type="http://schemas.openxmlformats.org/officeDocument/2006/relationships/image" Target="../media/image146.emf"/><Relationship Id="rId7" Type="http://schemas.openxmlformats.org/officeDocument/2006/relationships/image" Target="../media/image150.emf"/><Relationship Id="rId12" Type="http://schemas.openxmlformats.org/officeDocument/2006/relationships/image" Target="../media/image155.emf"/><Relationship Id="rId17" Type="http://schemas.openxmlformats.org/officeDocument/2006/relationships/image" Target="../media/image160.wmf"/><Relationship Id="rId2" Type="http://schemas.openxmlformats.org/officeDocument/2006/relationships/image" Target="../media/image145.emf"/><Relationship Id="rId16" Type="http://schemas.openxmlformats.org/officeDocument/2006/relationships/image" Target="../media/image159.emf"/><Relationship Id="rId1" Type="http://schemas.openxmlformats.org/officeDocument/2006/relationships/image" Target="../media/image144.emf"/><Relationship Id="rId6" Type="http://schemas.openxmlformats.org/officeDocument/2006/relationships/image" Target="../media/image149.emf"/><Relationship Id="rId11" Type="http://schemas.openxmlformats.org/officeDocument/2006/relationships/image" Target="../media/image154.emf"/><Relationship Id="rId5" Type="http://schemas.openxmlformats.org/officeDocument/2006/relationships/image" Target="../media/image148.emf"/><Relationship Id="rId15" Type="http://schemas.openxmlformats.org/officeDocument/2006/relationships/image" Target="../media/image158.emf"/><Relationship Id="rId10" Type="http://schemas.openxmlformats.org/officeDocument/2006/relationships/image" Target="../media/image153.emf"/><Relationship Id="rId4" Type="http://schemas.openxmlformats.org/officeDocument/2006/relationships/image" Target="../media/image147.emf"/><Relationship Id="rId9" Type="http://schemas.openxmlformats.org/officeDocument/2006/relationships/image" Target="../media/image152.emf"/><Relationship Id="rId14" Type="http://schemas.openxmlformats.org/officeDocument/2006/relationships/image" Target="../media/image157.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83.emf"/><Relationship Id="rId1" Type="http://schemas.openxmlformats.org/officeDocument/2006/relationships/image" Target="../media/image282.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2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89.emf"/><Relationship Id="rId2" Type="http://schemas.openxmlformats.org/officeDocument/2006/relationships/image" Target="../media/image288.emf"/><Relationship Id="rId1" Type="http://schemas.openxmlformats.org/officeDocument/2006/relationships/image" Target="../media/image287.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301.wmf"/><Relationship Id="rId3" Type="http://schemas.openxmlformats.org/officeDocument/2006/relationships/image" Target="../media/image296.wmf"/><Relationship Id="rId7" Type="http://schemas.openxmlformats.org/officeDocument/2006/relationships/image" Target="../media/image300.wmf"/><Relationship Id="rId2" Type="http://schemas.openxmlformats.org/officeDocument/2006/relationships/image" Target="../media/image295.wmf"/><Relationship Id="rId1" Type="http://schemas.openxmlformats.org/officeDocument/2006/relationships/image" Target="../media/image294.wmf"/><Relationship Id="rId6" Type="http://schemas.openxmlformats.org/officeDocument/2006/relationships/image" Target="../media/image299.wmf"/><Relationship Id="rId5" Type="http://schemas.openxmlformats.org/officeDocument/2006/relationships/image" Target="../media/image298.wmf"/><Relationship Id="rId4" Type="http://schemas.openxmlformats.org/officeDocument/2006/relationships/image" Target="../media/image297.wmf"/><Relationship Id="rId9" Type="http://schemas.openxmlformats.org/officeDocument/2006/relationships/image" Target="../media/image30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305.wmf"/><Relationship Id="rId2" Type="http://schemas.openxmlformats.org/officeDocument/2006/relationships/image" Target="../media/image304.wmf"/><Relationship Id="rId1" Type="http://schemas.openxmlformats.org/officeDocument/2006/relationships/image" Target="../media/image303.wmf"/><Relationship Id="rId5" Type="http://schemas.openxmlformats.org/officeDocument/2006/relationships/image" Target="../media/image307.wmf"/><Relationship Id="rId4" Type="http://schemas.openxmlformats.org/officeDocument/2006/relationships/image" Target="../media/image30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12.emf"/><Relationship Id="rId7" Type="http://schemas.openxmlformats.org/officeDocument/2006/relationships/image" Target="../media/image316.emf"/><Relationship Id="rId2" Type="http://schemas.openxmlformats.org/officeDocument/2006/relationships/image" Target="../media/image311.emf"/><Relationship Id="rId1" Type="http://schemas.openxmlformats.org/officeDocument/2006/relationships/image" Target="../media/image310.emf"/><Relationship Id="rId6" Type="http://schemas.openxmlformats.org/officeDocument/2006/relationships/image" Target="../media/image315.emf"/><Relationship Id="rId5" Type="http://schemas.openxmlformats.org/officeDocument/2006/relationships/image" Target="../media/image314.emf"/><Relationship Id="rId4" Type="http://schemas.openxmlformats.org/officeDocument/2006/relationships/image" Target="../media/image313.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319.emf"/><Relationship Id="rId2" Type="http://schemas.openxmlformats.org/officeDocument/2006/relationships/image" Target="../media/image318.emf"/><Relationship Id="rId1" Type="http://schemas.openxmlformats.org/officeDocument/2006/relationships/image" Target="../media/image317.emf"/><Relationship Id="rId4" Type="http://schemas.openxmlformats.org/officeDocument/2006/relationships/image" Target="../media/image3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5" Type="http://schemas.openxmlformats.org/officeDocument/2006/relationships/image" Target="../media/image3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 Id="rId14"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image" Target="../media/image36.emf"/><Relationship Id="rId1" Type="http://schemas.openxmlformats.org/officeDocument/2006/relationships/image" Target="../media/image35.emf"/><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5" Type="http://schemas.openxmlformats.org/officeDocument/2006/relationships/image" Target="../media/image58.emf"/><Relationship Id="rId4" Type="http://schemas.openxmlformats.org/officeDocument/2006/relationships/image" Target="../media/image5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image" Target="../media/image81.wmf"/><Relationship Id="rId3" Type="http://schemas.openxmlformats.org/officeDocument/2006/relationships/image" Target="../media/image71.wmf"/><Relationship Id="rId7" Type="http://schemas.openxmlformats.org/officeDocument/2006/relationships/image" Target="../media/image75.wmf"/><Relationship Id="rId12" Type="http://schemas.openxmlformats.org/officeDocument/2006/relationships/image" Target="../media/image80.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11" Type="http://schemas.openxmlformats.org/officeDocument/2006/relationships/image" Target="../media/image79.wmf"/><Relationship Id="rId5" Type="http://schemas.openxmlformats.org/officeDocument/2006/relationships/image" Target="../media/image73.wmf"/><Relationship Id="rId10" Type="http://schemas.openxmlformats.org/officeDocument/2006/relationships/image" Target="../media/image78.wmf"/><Relationship Id="rId4" Type="http://schemas.openxmlformats.org/officeDocument/2006/relationships/image" Target="../media/image72.wmf"/><Relationship Id="rId9" Type="http://schemas.openxmlformats.org/officeDocument/2006/relationships/image" Target="../media/image7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234499" name="Rectangle 3"/>
          <p:cNvSpPr>
            <a:spLocks noGrp="1" noChangeArrowheads="1"/>
          </p:cNvSpPr>
          <p:nvPr>
            <p:ph type="dt" sz="quarter" idx="1"/>
          </p:nvPr>
        </p:nvSpPr>
        <p:spPr bwMode="auto">
          <a:xfrm>
            <a:off x="386080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234500" name="Rectangle 4"/>
          <p:cNvSpPr>
            <a:spLocks noGrp="1" noChangeArrowheads="1"/>
          </p:cNvSpPr>
          <p:nvPr>
            <p:ph type="ftr" sz="quarter" idx="2"/>
          </p:nvPr>
        </p:nvSpPr>
        <p:spPr bwMode="auto">
          <a:xfrm>
            <a:off x="0" y="94440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234501" name="Rectangle 5"/>
          <p:cNvSpPr>
            <a:spLocks noGrp="1" noChangeArrowheads="1"/>
          </p:cNvSpPr>
          <p:nvPr>
            <p:ph type="sldNum" sz="quarter" idx="3"/>
          </p:nvPr>
        </p:nvSpPr>
        <p:spPr bwMode="auto">
          <a:xfrm>
            <a:off x="3860800" y="94440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97B2C70C-D635-4009-A3D8-C8FCC66849E5}" type="slidenum">
              <a:rPr lang="en-US" altLang="zh-CN"/>
              <a:pPr/>
              <a:t>‹#›</a:t>
            </a:fld>
            <a:endParaRPr lang="en-US" altLang="zh-CN"/>
          </a:p>
        </p:txBody>
      </p:sp>
    </p:spTree>
    <p:extLst>
      <p:ext uri="{BB962C8B-B14F-4D97-AF65-F5344CB8AC3E}">
        <p14:creationId xmlns:p14="http://schemas.microsoft.com/office/powerpoint/2010/main" val="1401841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52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nSpc>
                <a:spcPct val="110000"/>
              </a:lnSpc>
              <a:defRPr kumimoji="1" sz="1200">
                <a:latin typeface="Times New Roman" panose="02020603050405020304" pitchFamily="18" charset="0"/>
              </a:defRPr>
            </a:lvl1pPr>
          </a:lstStyle>
          <a:p>
            <a:endParaRPr lang="en-US" altLang="zh-CN"/>
          </a:p>
        </p:txBody>
      </p:sp>
      <p:sp>
        <p:nvSpPr>
          <p:cNvPr id="29699" name="Rectangle 3"/>
          <p:cNvSpPr>
            <a:spLocks noGrp="1" noChangeArrowheads="1"/>
          </p:cNvSpPr>
          <p:nvPr>
            <p:ph type="dt" idx="1"/>
          </p:nvPr>
        </p:nvSpPr>
        <p:spPr bwMode="auto">
          <a:xfrm>
            <a:off x="3862388" y="0"/>
            <a:ext cx="2952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lgn="r">
              <a:lnSpc>
                <a:spcPct val="110000"/>
              </a:lnSpc>
              <a:defRPr kumimoji="1" sz="1200">
                <a:latin typeface="Times New Roman" panose="02020603050405020304" pitchFamily="18" charset="0"/>
              </a:defRPr>
            </a:lvl1pPr>
          </a:lstStyle>
          <a:p>
            <a:endParaRPr lang="en-US" altLang="zh-CN"/>
          </a:p>
        </p:txBody>
      </p:sp>
      <p:sp>
        <p:nvSpPr>
          <p:cNvPr id="29700" name="Rectangle 4"/>
          <p:cNvSpPr>
            <a:spLocks noGrp="1" noRot="1" noChangeAspect="1" noChangeArrowheads="1" noTextEdit="1"/>
          </p:cNvSpPr>
          <p:nvPr>
            <p:ph type="sldImg" idx="2"/>
          </p:nvPr>
        </p:nvSpPr>
        <p:spPr bwMode="auto">
          <a:xfrm>
            <a:off x="96838" y="746125"/>
            <a:ext cx="6624637" cy="3727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908050" y="4722813"/>
            <a:ext cx="4999038"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0" y="9740900"/>
            <a:ext cx="2952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nSpc>
                <a:spcPct val="110000"/>
              </a:lnSpc>
              <a:defRPr kumimoji="1" sz="1200">
                <a:latin typeface="Times New Roman" panose="02020603050405020304" pitchFamily="18" charset="0"/>
              </a:defRPr>
            </a:lvl1pPr>
          </a:lstStyle>
          <a:p>
            <a:endParaRPr lang="en-US" altLang="zh-CN"/>
          </a:p>
        </p:txBody>
      </p:sp>
      <p:sp>
        <p:nvSpPr>
          <p:cNvPr id="29703" name="Rectangle 7"/>
          <p:cNvSpPr>
            <a:spLocks noGrp="1" noChangeArrowheads="1"/>
          </p:cNvSpPr>
          <p:nvPr>
            <p:ph type="sldNum" sz="quarter" idx="5"/>
          </p:nvPr>
        </p:nvSpPr>
        <p:spPr bwMode="auto">
          <a:xfrm>
            <a:off x="3862388" y="9740900"/>
            <a:ext cx="2952750"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lnSpc>
                <a:spcPct val="110000"/>
              </a:lnSpc>
              <a:defRPr kumimoji="1" sz="1200">
                <a:latin typeface="Times New Roman" panose="02020603050405020304" pitchFamily="18" charset="0"/>
              </a:defRPr>
            </a:lvl1pPr>
          </a:lstStyle>
          <a:p>
            <a:fld id="{1EDE3F65-B318-4743-9173-89EB946B9424}" type="slidenum">
              <a:rPr lang="en-US" altLang="zh-CN"/>
              <a:pPr/>
              <a:t>‹#›</a:t>
            </a:fld>
            <a:endParaRPr lang="en-US" altLang="zh-CN"/>
          </a:p>
        </p:txBody>
      </p:sp>
    </p:spTree>
    <p:extLst>
      <p:ext uri="{BB962C8B-B14F-4D97-AF65-F5344CB8AC3E}">
        <p14:creationId xmlns:p14="http://schemas.microsoft.com/office/powerpoint/2010/main" val="12021008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0B32D9-DFC4-4C9D-BFD9-D318F97F2888}" type="slidenum">
              <a:rPr lang="en-US" altLang="zh-CN"/>
              <a:pPr/>
              <a:t>28</a:t>
            </a:fld>
            <a:endParaRPr lang="en-US" altLang="zh-CN"/>
          </a:p>
        </p:txBody>
      </p:sp>
      <p:sp>
        <p:nvSpPr>
          <p:cNvPr id="233474" name="Rectangle 2"/>
          <p:cNvSpPr>
            <a:spLocks noGrp="1" noRot="1" noChangeAspect="1" noChangeArrowheads="1" noTextEdit="1"/>
          </p:cNvSpPr>
          <p:nvPr>
            <p:ph type="sldImg"/>
          </p:nvPr>
        </p:nvSpPr>
        <p:spPr>
          <a:xfrm>
            <a:off x="96838" y="746125"/>
            <a:ext cx="6624637" cy="3727450"/>
          </a:xfrm>
          <a:ln/>
        </p:spPr>
      </p:sp>
      <p:sp>
        <p:nvSpPr>
          <p:cNvPr id="233475" name="Rectangle 3"/>
          <p:cNvSpPr>
            <a:spLocks noGrp="1" noChangeArrowheads="1"/>
          </p:cNvSpPr>
          <p:nvPr>
            <p:ph type="body" idx="1"/>
          </p:nvPr>
        </p:nvSpPr>
        <p:spPr>
          <a:xfrm>
            <a:off x="908050" y="4722813"/>
            <a:ext cx="4999038" cy="182562"/>
          </a:xfrm>
        </p:spPr>
        <p:txBody>
          <a:bodyPr/>
          <a:lstStyle/>
          <a:p>
            <a:r>
              <a:rPr lang="zh-CN" altLang="en-US"/>
              <a:t>运行时</a:t>
            </a:r>
            <a:r>
              <a:rPr lang="en-US" altLang="zh-CN"/>
              <a:t>, </a:t>
            </a:r>
            <a:r>
              <a:rPr lang="zh-CN" altLang="en-US"/>
              <a:t>点击按钮“作业”</a:t>
            </a:r>
            <a:r>
              <a:rPr lang="en-US" altLang="zh-CN"/>
              <a:t>, </a:t>
            </a:r>
            <a:r>
              <a:rPr lang="zh-CN" altLang="en-US"/>
              <a:t>可布置作业</a:t>
            </a:r>
            <a:r>
              <a:rPr lang="en-US" altLang="zh-CN"/>
              <a:t>, </a:t>
            </a:r>
            <a:r>
              <a:rPr lang="zh-CN" altLang="en-US"/>
              <a:t>结束本次课</a:t>
            </a:r>
            <a:r>
              <a:rPr lang="en-US" altLang="zh-CN"/>
              <a:t>. </a:t>
            </a:r>
          </a:p>
        </p:txBody>
      </p:sp>
    </p:spTree>
    <p:extLst>
      <p:ext uri="{BB962C8B-B14F-4D97-AF65-F5344CB8AC3E}">
        <p14:creationId xmlns:p14="http://schemas.microsoft.com/office/powerpoint/2010/main" val="267492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47FA3728-A621-4EE0-97ED-B0C4D87B9CD4}" type="datetime11">
              <a:rPr lang="zh-CN" altLang="en-US" smtClean="0"/>
              <a:t>10:14:20</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A5115FD6-A334-4EB1-8DCF-AE3301AEEEBF}" type="slidenum">
              <a:rPr lang="en-US" altLang="zh-CN" smtClean="0"/>
              <a:pPr/>
              <a:t>‹#›</a:t>
            </a:fld>
            <a:endParaRPr lang="en-US" altLang="zh-CN"/>
          </a:p>
        </p:txBody>
      </p:sp>
    </p:spTree>
    <p:extLst>
      <p:ext uri="{BB962C8B-B14F-4D97-AF65-F5344CB8AC3E}">
        <p14:creationId xmlns:p14="http://schemas.microsoft.com/office/powerpoint/2010/main" val="3521944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29119E3-B091-475B-9548-820CD7DFAA3B}" type="datetime11">
              <a:rPr lang="zh-CN" altLang="en-US" smtClean="0"/>
              <a:t>10:14:20</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1140275-A17A-4C69-B240-ECC4DC04B4F5}" type="slidenum">
              <a:rPr lang="en-US" altLang="zh-CN" smtClean="0"/>
              <a:pPr/>
              <a:t>‹#›</a:t>
            </a:fld>
            <a:endParaRPr lang="en-US" altLang="zh-CN"/>
          </a:p>
        </p:txBody>
      </p:sp>
    </p:spTree>
    <p:extLst>
      <p:ext uri="{BB962C8B-B14F-4D97-AF65-F5344CB8AC3E}">
        <p14:creationId xmlns:p14="http://schemas.microsoft.com/office/powerpoint/2010/main" val="400501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C1EDD54-2DFE-4ABA-9C48-D0FE73EA260D}" type="datetime11">
              <a:rPr lang="zh-CN" altLang="en-US" smtClean="0"/>
              <a:t>10:14:20</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7ABA474B-932D-4D10-ADA8-110A04AD3453}" type="slidenum">
              <a:rPr lang="en-US" altLang="zh-CN" smtClean="0"/>
              <a:pPr/>
              <a:t>‹#›</a:t>
            </a:fld>
            <a:endParaRPr lang="en-US" altLang="zh-CN"/>
          </a:p>
        </p:txBody>
      </p:sp>
    </p:spTree>
    <p:extLst>
      <p:ext uri="{BB962C8B-B14F-4D97-AF65-F5344CB8AC3E}">
        <p14:creationId xmlns:p14="http://schemas.microsoft.com/office/powerpoint/2010/main" val="205464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CE1F3D7-20FA-4239-8647-68708D15D19D}" type="datetime11">
              <a:rPr lang="zh-CN" altLang="en-US" smtClean="0"/>
              <a:t>10:14:20</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40DAF284-602D-4B37-8BCB-4700C39051E6}" type="slidenum">
              <a:rPr lang="en-US" altLang="zh-CN" smtClean="0"/>
              <a:pPr/>
              <a:t>‹#›</a:t>
            </a:fld>
            <a:endParaRPr lang="en-US" altLang="zh-CN"/>
          </a:p>
        </p:txBody>
      </p:sp>
    </p:spTree>
    <p:extLst>
      <p:ext uri="{BB962C8B-B14F-4D97-AF65-F5344CB8AC3E}">
        <p14:creationId xmlns:p14="http://schemas.microsoft.com/office/powerpoint/2010/main" val="408827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50C630E-B409-4809-AFE4-636F9FE72F29}" type="datetime11">
              <a:rPr lang="zh-CN" altLang="en-US" smtClean="0"/>
              <a:t>10:14:20</a:t>
            </a:fld>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5CE76852-04F4-4E7B-8F57-4F90822673B0}" type="slidenum">
              <a:rPr lang="en-US" altLang="zh-CN" smtClean="0"/>
              <a:pPr/>
              <a:t>‹#›</a:t>
            </a:fld>
            <a:endParaRPr lang="en-US" altLang="zh-CN"/>
          </a:p>
        </p:txBody>
      </p:sp>
    </p:spTree>
    <p:extLst>
      <p:ext uri="{BB962C8B-B14F-4D97-AF65-F5344CB8AC3E}">
        <p14:creationId xmlns:p14="http://schemas.microsoft.com/office/powerpoint/2010/main" val="309325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0A1AF757-4DEC-47AF-8395-AD7E564864A8}" type="datetime11">
              <a:rPr lang="zh-CN" altLang="en-US" smtClean="0"/>
              <a:t>10:14:20</a:t>
            </a:fld>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F61E349-5AC2-4930-B9E0-1DA72BBF20C8}" type="slidenum">
              <a:rPr lang="en-US" altLang="zh-CN" smtClean="0"/>
              <a:pPr/>
              <a:t>‹#›</a:t>
            </a:fld>
            <a:endParaRPr lang="en-US" altLang="zh-CN"/>
          </a:p>
        </p:txBody>
      </p:sp>
    </p:spTree>
    <p:extLst>
      <p:ext uri="{BB962C8B-B14F-4D97-AF65-F5344CB8AC3E}">
        <p14:creationId xmlns:p14="http://schemas.microsoft.com/office/powerpoint/2010/main" val="201745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B097847-9594-4F35-AC4A-081019C9C534}" type="datetime11">
              <a:rPr lang="zh-CN" altLang="en-US" smtClean="0"/>
              <a:t>10:14:20</a:t>
            </a:fld>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E3DD71DF-4F45-4CA1-8BA8-C5191E047CFD}" type="slidenum">
              <a:rPr lang="en-US" altLang="zh-CN" smtClean="0"/>
              <a:pPr/>
              <a:t>‹#›</a:t>
            </a:fld>
            <a:endParaRPr lang="en-US" altLang="zh-CN"/>
          </a:p>
        </p:txBody>
      </p:sp>
    </p:spTree>
    <p:extLst>
      <p:ext uri="{BB962C8B-B14F-4D97-AF65-F5344CB8AC3E}">
        <p14:creationId xmlns:p14="http://schemas.microsoft.com/office/powerpoint/2010/main" val="147420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AF10959-32D2-4237-ACF4-EAC653153959}" type="datetime11">
              <a:rPr lang="zh-CN" altLang="en-US" smtClean="0"/>
              <a:t>10:14:20</a:t>
            </a:fld>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C150EA25-323E-4094-9D5A-8D3BBC7B7103}" type="slidenum">
              <a:rPr lang="en-US" altLang="zh-CN" smtClean="0"/>
              <a:pPr/>
              <a:t>‹#›</a:t>
            </a:fld>
            <a:endParaRPr lang="en-US" altLang="zh-CN"/>
          </a:p>
        </p:txBody>
      </p:sp>
    </p:spTree>
    <p:extLst>
      <p:ext uri="{BB962C8B-B14F-4D97-AF65-F5344CB8AC3E}">
        <p14:creationId xmlns:p14="http://schemas.microsoft.com/office/powerpoint/2010/main" val="155583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A6B9C-6DEC-4964-A8E0-0E3215437EE8}" type="datetime11">
              <a:rPr lang="zh-CN" altLang="en-US" smtClean="0"/>
              <a:t>10:14:20</a:t>
            </a:fld>
            <a:endParaRPr lang="en-US" altLang="zh-CN"/>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E9DE7DC2-DB62-4E61-8D4F-C62F23FFCF7F}" type="slidenum">
              <a:rPr lang="en-US" altLang="zh-CN" smtClean="0"/>
              <a:pPr/>
              <a:t>‹#›</a:t>
            </a:fld>
            <a:endParaRPr lang="en-US" altLang="zh-CN"/>
          </a:p>
        </p:txBody>
      </p:sp>
    </p:spTree>
    <p:extLst>
      <p:ext uri="{BB962C8B-B14F-4D97-AF65-F5344CB8AC3E}">
        <p14:creationId xmlns:p14="http://schemas.microsoft.com/office/powerpoint/2010/main" val="1213608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7BCB2CC-BCB5-43D6-A73D-558E69E6A977}" type="datetime11">
              <a:rPr lang="zh-CN" altLang="en-US" smtClean="0"/>
              <a:t>10:14:20</a:t>
            </a:fld>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2A1633B-7DF4-421F-9E0B-C8595CEA402A}" type="slidenum">
              <a:rPr lang="en-US" altLang="zh-CN" smtClean="0"/>
              <a:pPr/>
              <a:t>‹#›</a:t>
            </a:fld>
            <a:endParaRPr lang="en-US" altLang="zh-CN"/>
          </a:p>
        </p:txBody>
      </p:sp>
    </p:spTree>
    <p:extLst>
      <p:ext uri="{BB962C8B-B14F-4D97-AF65-F5344CB8AC3E}">
        <p14:creationId xmlns:p14="http://schemas.microsoft.com/office/powerpoint/2010/main" val="217671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E9EAE252-B4C3-41FE-A7CB-E4DA5A7400EC}" type="datetime11">
              <a:rPr lang="zh-CN" altLang="en-US" smtClean="0"/>
              <a:t>10:14:20</a:t>
            </a:fld>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26F672C5-582C-473D-9D75-44FE213C92DE}" type="slidenum">
              <a:rPr lang="en-US" altLang="zh-CN" smtClean="0"/>
              <a:pPr/>
              <a:t>‹#›</a:t>
            </a:fld>
            <a:endParaRPr lang="en-US" altLang="zh-CN"/>
          </a:p>
        </p:txBody>
      </p:sp>
    </p:spTree>
    <p:extLst>
      <p:ext uri="{BB962C8B-B14F-4D97-AF65-F5344CB8AC3E}">
        <p14:creationId xmlns:p14="http://schemas.microsoft.com/office/powerpoint/2010/main" val="51877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700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5658889" y="4207"/>
            <a:ext cx="87422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40470-4C46-4374-B9B2-0BCC2159A8EE}" type="datetime11">
              <a:rPr lang="zh-CN" altLang="en-US" smtClean="0"/>
              <a:t>10:14:20</a:t>
            </a:fld>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57459-2CBF-4893-81FE-BEE5DFAFF807}" type="slidenum">
              <a:rPr lang="en-US" altLang="zh-CN" smtClean="0"/>
              <a:pPr/>
              <a:t>‹#›</a:t>
            </a:fld>
            <a:endParaRPr lang="en-US" altLang="zh-CN"/>
          </a:p>
        </p:txBody>
      </p:sp>
      <p:sp>
        <p:nvSpPr>
          <p:cNvPr id="7" name="AutoShape 7">
            <a:hlinkClick r:id="" action="ppaction://noaction" highlightClick="1"/>
            <a:hlinkHover r:id="" action="ppaction://noaction" highlightClick="1"/>
          </p:cNvPr>
          <p:cNvSpPr>
            <a:spLocks noChangeArrowheads="1"/>
          </p:cNvSpPr>
          <p:nvPr userDrawn="1"/>
        </p:nvSpPr>
        <p:spPr bwMode="auto">
          <a:xfrm>
            <a:off x="0" y="0"/>
            <a:ext cx="118533" cy="6858000"/>
          </a:xfrm>
          <a:prstGeom prst="roundRect">
            <a:avLst>
              <a:gd name="adj" fmla="val 16667"/>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lnSpc>
                <a:spcPct val="110000"/>
              </a:lnSpc>
            </a:pPr>
            <a:endParaRPr lang="zh-CN" altLang="zh-CN" sz="2800" b="1">
              <a:latin typeface="Times New Roman" panose="02020603050405020304" pitchFamily="18" charset="0"/>
            </a:endParaRPr>
          </a:p>
        </p:txBody>
      </p:sp>
      <p:sp>
        <p:nvSpPr>
          <p:cNvPr id="8" name="AutoShape 8">
            <a:hlinkClick r:id="" action="ppaction://noaction" highlightClick="1"/>
            <a:hlinkHover r:id="" action="ppaction://noaction" highlightClick="1"/>
          </p:cNvPr>
          <p:cNvSpPr>
            <a:spLocks noChangeArrowheads="1"/>
          </p:cNvSpPr>
          <p:nvPr userDrawn="1"/>
        </p:nvSpPr>
        <p:spPr bwMode="auto">
          <a:xfrm>
            <a:off x="12073467" y="0"/>
            <a:ext cx="118533" cy="6858000"/>
          </a:xfrm>
          <a:prstGeom prst="roundRect">
            <a:avLst>
              <a:gd name="adj" fmla="val 16667"/>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algn="ctr">
              <a:lnSpc>
                <a:spcPct val="110000"/>
              </a:lnSpc>
            </a:pPr>
            <a:endParaRPr lang="zh-CN" altLang="zh-CN" sz="2800" b="1">
              <a:latin typeface="Times New Roman" panose="02020603050405020304" pitchFamily="18" charset="0"/>
            </a:endParaRPr>
          </a:p>
        </p:txBody>
      </p:sp>
      <p:sp>
        <p:nvSpPr>
          <p:cNvPr id="9" name="文本框 8"/>
          <p:cNvSpPr txBox="1"/>
          <p:nvPr userDrawn="1"/>
        </p:nvSpPr>
        <p:spPr>
          <a:xfrm>
            <a:off x="9592888" y="0"/>
            <a:ext cx="2226425" cy="369332"/>
          </a:xfrm>
          <a:prstGeom prst="rect">
            <a:avLst/>
          </a:prstGeom>
          <a:noFill/>
        </p:spPr>
        <p:txBody>
          <a:bodyPr wrap="square" rtlCol="0">
            <a:spAutoFit/>
          </a:bodyPr>
          <a:lstStyle/>
          <a:p>
            <a:r>
              <a:rPr lang="zh-CN" altLang="en-US" dirty="0" smtClean="0"/>
              <a:t>第四章  不定积分</a:t>
            </a:r>
            <a:endParaRPr lang="zh-CN" altLang="en-US" dirty="0"/>
          </a:p>
        </p:txBody>
      </p:sp>
      <p:sp>
        <p:nvSpPr>
          <p:cNvPr id="10" name="矩形 9"/>
          <p:cNvSpPr/>
          <p:nvPr userDrawn="1"/>
        </p:nvSpPr>
        <p:spPr>
          <a:xfrm>
            <a:off x="118533" y="331925"/>
            <a:ext cx="11954934" cy="74814"/>
          </a:xfrm>
          <a:prstGeom prst="rect">
            <a:avLst/>
          </a:prstGeom>
          <a:gradFill>
            <a:gsLst>
              <a:gs pos="93000">
                <a:schemeClr val="accent1">
                  <a:lumMod val="50000"/>
                </a:schemeClr>
              </a:gs>
              <a:gs pos="61000">
                <a:schemeClr val="accent1">
                  <a:lumMod val="60000"/>
                  <a:lumOff val="40000"/>
                </a:schemeClr>
              </a:gs>
              <a:gs pos="70000">
                <a:schemeClr val="accent1">
                  <a:lumMod val="75000"/>
                </a:schemeClr>
              </a:gs>
            </a:gsLst>
            <a:path path="rect">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607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10.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image" Target="../media/image78.png"/><Relationship Id="rId26" Type="http://schemas.openxmlformats.org/officeDocument/2006/relationships/image" Target="../media/image86.png"/><Relationship Id="rId3" Type="http://schemas.openxmlformats.org/officeDocument/2006/relationships/image" Target="../media/image63.png"/><Relationship Id="rId21" Type="http://schemas.openxmlformats.org/officeDocument/2006/relationships/image" Target="../media/image81.png"/><Relationship Id="rId34" Type="http://schemas.openxmlformats.org/officeDocument/2006/relationships/image" Target="../media/image94.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5" Type="http://schemas.openxmlformats.org/officeDocument/2006/relationships/image" Target="../media/image85.png"/><Relationship Id="rId33" Type="http://schemas.openxmlformats.org/officeDocument/2006/relationships/image" Target="../media/image93.png"/><Relationship Id="rId2" Type="http://schemas.openxmlformats.org/officeDocument/2006/relationships/image" Target="../media/image62.png"/><Relationship Id="rId16" Type="http://schemas.openxmlformats.org/officeDocument/2006/relationships/image" Target="../media/image76.png"/><Relationship Id="rId20" Type="http://schemas.openxmlformats.org/officeDocument/2006/relationships/image" Target="../media/image80.png"/><Relationship Id="rId29"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66.png"/><Relationship Id="rId11" Type="http://schemas.openxmlformats.org/officeDocument/2006/relationships/image" Target="../media/image71.png"/><Relationship Id="rId24" Type="http://schemas.openxmlformats.org/officeDocument/2006/relationships/image" Target="../media/image84.png"/><Relationship Id="rId32" Type="http://schemas.openxmlformats.org/officeDocument/2006/relationships/image" Target="../media/image92.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3.png"/><Relationship Id="rId28" Type="http://schemas.openxmlformats.org/officeDocument/2006/relationships/image" Target="../media/image88.png"/><Relationship Id="rId36" Type="http://schemas.openxmlformats.org/officeDocument/2006/relationships/image" Target="../media/image96.png"/><Relationship Id="rId10" Type="http://schemas.openxmlformats.org/officeDocument/2006/relationships/image" Target="../media/image70.png"/><Relationship Id="rId19" Type="http://schemas.openxmlformats.org/officeDocument/2006/relationships/image" Target="../media/image79.png"/><Relationship Id="rId31" Type="http://schemas.openxmlformats.org/officeDocument/2006/relationships/image" Target="../media/image91.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82.png"/><Relationship Id="rId27" Type="http://schemas.openxmlformats.org/officeDocument/2006/relationships/image" Target="../media/image87.png"/><Relationship Id="rId30" Type="http://schemas.openxmlformats.org/officeDocument/2006/relationships/image" Target="../media/image90.png"/><Relationship Id="rId35" Type="http://schemas.openxmlformats.org/officeDocument/2006/relationships/image" Target="../media/image95.png"/><Relationship Id="rId8" Type="http://schemas.openxmlformats.org/officeDocument/2006/relationships/image" Target="../media/image68.png"/></Relationships>
</file>

<file path=ppt/slides/_rels/slide11.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image" Target="../media/image54.emf"/><Relationship Id="rId18" Type="http://schemas.openxmlformats.org/officeDocument/2006/relationships/oleObject" Target="../embeddings/oleObject38.bin"/><Relationship Id="rId3" Type="http://schemas.openxmlformats.org/officeDocument/2006/relationships/image" Target="../media/image59.emf"/><Relationship Id="rId21" Type="http://schemas.openxmlformats.org/officeDocument/2006/relationships/image" Target="../media/image58.emf"/><Relationship Id="rId7" Type="http://schemas.openxmlformats.org/officeDocument/2006/relationships/image" Target="../media/image63.emf"/><Relationship Id="rId12" Type="http://schemas.openxmlformats.org/officeDocument/2006/relationships/oleObject" Target="../embeddings/oleObject35.bin"/><Relationship Id="rId17" Type="http://schemas.openxmlformats.org/officeDocument/2006/relationships/image" Target="../media/image56.emf"/><Relationship Id="rId2" Type="http://schemas.openxmlformats.org/officeDocument/2006/relationships/slideLayout" Target="../slideLayouts/slideLayout7.xml"/><Relationship Id="rId16" Type="http://schemas.openxmlformats.org/officeDocument/2006/relationships/oleObject" Target="../embeddings/oleObject37.bin"/><Relationship Id="rId20" Type="http://schemas.openxmlformats.org/officeDocument/2006/relationships/oleObject" Target="../embeddings/oleObject39.bin"/><Relationship Id="rId1" Type="http://schemas.openxmlformats.org/officeDocument/2006/relationships/vmlDrawing" Target="../drawings/vmlDrawing7.vml"/><Relationship Id="rId6" Type="http://schemas.openxmlformats.org/officeDocument/2006/relationships/image" Target="../media/image62.emf"/><Relationship Id="rId11" Type="http://schemas.openxmlformats.org/officeDocument/2006/relationships/image" Target="../media/image67.emf"/><Relationship Id="rId5" Type="http://schemas.openxmlformats.org/officeDocument/2006/relationships/image" Target="../media/image61.emf"/><Relationship Id="rId15" Type="http://schemas.openxmlformats.org/officeDocument/2006/relationships/image" Target="../media/image55.emf"/><Relationship Id="rId23" Type="http://schemas.openxmlformats.org/officeDocument/2006/relationships/image" Target="../media/image112.png"/><Relationship Id="rId10" Type="http://schemas.openxmlformats.org/officeDocument/2006/relationships/image" Target="../media/image66.emf"/><Relationship Id="rId19" Type="http://schemas.openxmlformats.org/officeDocument/2006/relationships/image" Target="../media/image57.emf"/><Relationship Id="rId4" Type="http://schemas.openxmlformats.org/officeDocument/2006/relationships/image" Target="../media/image60.emf"/><Relationship Id="rId9" Type="http://schemas.openxmlformats.org/officeDocument/2006/relationships/image" Target="../media/image65.emf"/><Relationship Id="rId14" Type="http://schemas.openxmlformats.org/officeDocument/2006/relationships/oleObject" Target="../embeddings/oleObject36.bin"/><Relationship Id="rId22" Type="http://schemas.openxmlformats.org/officeDocument/2006/relationships/image" Target="../media/image111.png"/></Relationships>
</file>

<file path=ppt/slides/_rels/slide12.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54.png"/><Relationship Id="rId9" Type="http://schemas.openxmlformats.org/officeDocument/2006/relationships/image" Target="../media/image120.png"/></Relationships>
</file>

<file path=ppt/slides/_rels/slide13.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17" Type="http://schemas.openxmlformats.org/officeDocument/2006/relationships/image" Target="../media/image138.png"/><Relationship Id="rId2" Type="http://schemas.openxmlformats.org/officeDocument/2006/relationships/image" Target="../media/image123.png"/><Relationship Id="rId16"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5" Type="http://schemas.openxmlformats.org/officeDocument/2006/relationships/image" Target="../media/image136.png"/><Relationship Id="rId10" Type="http://schemas.openxmlformats.org/officeDocument/2006/relationships/image" Target="../media/image131.png"/><Relationship Id="rId4" Type="http://schemas.openxmlformats.org/officeDocument/2006/relationships/image" Target="../media/image125.png"/><Relationship Id="rId9" Type="http://schemas.openxmlformats.org/officeDocument/2006/relationships/image" Target="../media/image130.png"/><Relationship Id="rId14" Type="http://schemas.openxmlformats.org/officeDocument/2006/relationships/image" Target="../media/image135.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68.emf"/></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3.w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oleObject" Target="../embeddings/oleObject41.bin"/><Relationship Id="rId21" Type="http://schemas.openxmlformats.org/officeDocument/2006/relationships/image" Target="../media/image77.wmf"/><Relationship Id="rId7" Type="http://schemas.openxmlformats.org/officeDocument/2006/relationships/oleObject" Target="../embeddings/oleObject43.bin"/><Relationship Id="rId12" Type="http://schemas.openxmlformats.org/officeDocument/2006/relationships/oleObject" Target="../embeddings/oleObject46.bin"/><Relationship Id="rId17" Type="http://schemas.openxmlformats.org/officeDocument/2006/relationships/image" Target="../media/image75.wmf"/><Relationship Id="rId25" Type="http://schemas.openxmlformats.org/officeDocument/2006/relationships/image" Target="../media/image79.wmf"/><Relationship Id="rId2" Type="http://schemas.openxmlformats.org/officeDocument/2006/relationships/slideLayout" Target="../slideLayouts/slideLayout7.xml"/><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81.wmf"/><Relationship Id="rId1" Type="http://schemas.openxmlformats.org/officeDocument/2006/relationships/vmlDrawing" Target="../drawings/vmlDrawing9.vml"/><Relationship Id="rId6" Type="http://schemas.openxmlformats.org/officeDocument/2006/relationships/image" Target="../media/image70.wmf"/><Relationship Id="rId11" Type="http://schemas.openxmlformats.org/officeDocument/2006/relationships/oleObject" Target="../embeddings/oleObject45.bin"/><Relationship Id="rId24" Type="http://schemas.openxmlformats.org/officeDocument/2006/relationships/oleObject" Target="../embeddings/oleObject52.bin"/><Relationship Id="rId5" Type="http://schemas.openxmlformats.org/officeDocument/2006/relationships/oleObject" Target="../embeddings/oleObject42.bin"/><Relationship Id="rId15" Type="http://schemas.openxmlformats.org/officeDocument/2006/relationships/image" Target="../media/image74.wmf"/><Relationship Id="rId23" Type="http://schemas.openxmlformats.org/officeDocument/2006/relationships/image" Target="../media/image78.wmf"/><Relationship Id="rId28" Type="http://schemas.openxmlformats.org/officeDocument/2006/relationships/oleObject" Target="../embeddings/oleObject54.bin"/><Relationship Id="rId10" Type="http://schemas.openxmlformats.org/officeDocument/2006/relationships/image" Target="../media/image72.wmf"/><Relationship Id="rId19" Type="http://schemas.openxmlformats.org/officeDocument/2006/relationships/image" Target="../media/image76.wmf"/><Relationship Id="rId4" Type="http://schemas.openxmlformats.org/officeDocument/2006/relationships/image" Target="../media/image69.wmf"/><Relationship Id="rId9" Type="http://schemas.openxmlformats.org/officeDocument/2006/relationships/oleObject" Target="../embeddings/oleObject44.bin"/><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80.wmf"/></Relationships>
</file>

<file path=ppt/slides/_rels/slide17.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63.png"/><Relationship Id="rId2" Type="http://schemas.openxmlformats.org/officeDocument/2006/relationships/image" Target="../media/image153.png"/><Relationship Id="rId1" Type="http://schemas.openxmlformats.org/officeDocument/2006/relationships/slideLayout" Target="../slideLayouts/slideLayout6.xml"/><Relationship Id="rId6" Type="http://schemas.openxmlformats.org/officeDocument/2006/relationships/image" Target="../media/image157.png"/><Relationship Id="rId11" Type="http://schemas.openxmlformats.org/officeDocument/2006/relationships/image" Target="../media/image162.png"/><Relationship Id="rId5" Type="http://schemas.openxmlformats.org/officeDocument/2006/relationships/image" Target="../media/image156.png"/><Relationship Id="rId10" Type="http://schemas.openxmlformats.org/officeDocument/2006/relationships/image" Target="../media/image161.png"/><Relationship Id="rId4" Type="http://schemas.openxmlformats.org/officeDocument/2006/relationships/image" Target="../media/image155.png"/><Relationship Id="rId9" Type="http://schemas.openxmlformats.org/officeDocument/2006/relationships/image" Target="../media/image160.png"/></Relationships>
</file>

<file path=ppt/slides/_rels/slide18.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75.png"/><Relationship Id="rId3" Type="http://schemas.openxmlformats.org/officeDocument/2006/relationships/image" Target="../media/image165.png"/><Relationship Id="rId7" Type="http://schemas.openxmlformats.org/officeDocument/2006/relationships/image" Target="../media/image169.png"/><Relationship Id="rId12" Type="http://schemas.openxmlformats.org/officeDocument/2006/relationships/image" Target="../media/image174.png"/><Relationship Id="rId2" Type="http://schemas.openxmlformats.org/officeDocument/2006/relationships/image" Target="../media/image164.png"/><Relationship Id="rId16" Type="http://schemas.openxmlformats.org/officeDocument/2006/relationships/image" Target="../media/image178.png"/><Relationship Id="rId1" Type="http://schemas.openxmlformats.org/officeDocument/2006/relationships/slideLayout" Target="../slideLayouts/slideLayout6.xml"/><Relationship Id="rId6" Type="http://schemas.openxmlformats.org/officeDocument/2006/relationships/image" Target="../media/image168.png"/><Relationship Id="rId11" Type="http://schemas.openxmlformats.org/officeDocument/2006/relationships/image" Target="../media/image173.png"/><Relationship Id="rId5" Type="http://schemas.openxmlformats.org/officeDocument/2006/relationships/image" Target="../media/image167.png"/><Relationship Id="rId15" Type="http://schemas.openxmlformats.org/officeDocument/2006/relationships/image" Target="../media/image177.png"/><Relationship Id="rId10" Type="http://schemas.openxmlformats.org/officeDocument/2006/relationships/image" Target="../media/image172.png"/><Relationship Id="rId4" Type="http://schemas.openxmlformats.org/officeDocument/2006/relationships/image" Target="../media/image166.png"/><Relationship Id="rId9" Type="http://schemas.openxmlformats.org/officeDocument/2006/relationships/image" Target="../media/image171.png"/><Relationship Id="rId14" Type="http://schemas.openxmlformats.org/officeDocument/2006/relationships/image" Target="../media/image176.png"/></Relationships>
</file>

<file path=ppt/slides/_rels/slide19.xml.rels><?xml version="1.0" encoding="UTF-8" standalone="yes"?>
<Relationships xmlns="http://schemas.openxmlformats.org/package/2006/relationships"><Relationship Id="rId8" Type="http://schemas.openxmlformats.org/officeDocument/2006/relationships/image" Target="../media/image185.png"/><Relationship Id="rId3" Type="http://schemas.openxmlformats.org/officeDocument/2006/relationships/image" Target="../media/image180.png"/><Relationship Id="rId7" Type="http://schemas.openxmlformats.org/officeDocument/2006/relationships/image" Target="../media/image184.png"/><Relationship Id="rId12" Type="http://schemas.openxmlformats.org/officeDocument/2006/relationships/image" Target="../media/image189.png"/><Relationship Id="rId2" Type="http://schemas.openxmlformats.org/officeDocument/2006/relationships/image" Target="../media/image179.png"/><Relationship Id="rId1" Type="http://schemas.openxmlformats.org/officeDocument/2006/relationships/slideLayout" Target="../slideLayouts/slideLayout6.xml"/><Relationship Id="rId6" Type="http://schemas.openxmlformats.org/officeDocument/2006/relationships/image" Target="../media/image183.png"/><Relationship Id="rId11" Type="http://schemas.openxmlformats.org/officeDocument/2006/relationships/image" Target="../media/image188.png"/><Relationship Id="rId5" Type="http://schemas.openxmlformats.org/officeDocument/2006/relationships/image" Target="../media/image182.png"/><Relationship Id="rId10" Type="http://schemas.openxmlformats.org/officeDocument/2006/relationships/image" Target="../media/image187.png"/><Relationship Id="rId4" Type="http://schemas.openxmlformats.org/officeDocument/2006/relationships/image" Target="../media/image181.png"/><Relationship Id="rId9" Type="http://schemas.openxmlformats.org/officeDocument/2006/relationships/image" Target="../media/image186.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20.xml.rels><?xml version="1.0" encoding="UTF-8" standalone="yes"?>
<Relationships xmlns="http://schemas.openxmlformats.org/package/2006/relationships"><Relationship Id="rId8" Type="http://schemas.openxmlformats.org/officeDocument/2006/relationships/image" Target="../media/image196.png"/><Relationship Id="rId13" Type="http://schemas.openxmlformats.org/officeDocument/2006/relationships/image" Target="../media/image201.png"/><Relationship Id="rId18" Type="http://schemas.openxmlformats.org/officeDocument/2006/relationships/image" Target="../media/image206.png"/><Relationship Id="rId26" Type="http://schemas.openxmlformats.org/officeDocument/2006/relationships/image" Target="../media/image104.png"/><Relationship Id="rId3" Type="http://schemas.openxmlformats.org/officeDocument/2006/relationships/image" Target="../media/image191.png"/><Relationship Id="rId21" Type="http://schemas.openxmlformats.org/officeDocument/2006/relationships/image" Target="../media/image99.png"/><Relationship Id="rId7" Type="http://schemas.openxmlformats.org/officeDocument/2006/relationships/image" Target="../media/image195.png"/><Relationship Id="rId12" Type="http://schemas.openxmlformats.org/officeDocument/2006/relationships/image" Target="../media/image200.png"/><Relationship Id="rId17" Type="http://schemas.openxmlformats.org/officeDocument/2006/relationships/image" Target="../media/image970.png"/><Relationship Id="rId25" Type="http://schemas.openxmlformats.org/officeDocument/2006/relationships/image" Target="../media/image103.png"/><Relationship Id="rId2" Type="http://schemas.openxmlformats.org/officeDocument/2006/relationships/image" Target="../media/image190.png"/><Relationship Id="rId16" Type="http://schemas.openxmlformats.org/officeDocument/2006/relationships/image" Target="../media/image204.png"/><Relationship Id="rId20" Type="http://schemas.openxmlformats.org/officeDocument/2006/relationships/image" Target="../media/image98.png"/><Relationship Id="rId1" Type="http://schemas.openxmlformats.org/officeDocument/2006/relationships/slideLayout" Target="../slideLayouts/slideLayout6.xml"/><Relationship Id="rId6" Type="http://schemas.openxmlformats.org/officeDocument/2006/relationships/image" Target="../media/image194.png"/><Relationship Id="rId11" Type="http://schemas.openxmlformats.org/officeDocument/2006/relationships/image" Target="../media/image199.png"/><Relationship Id="rId24" Type="http://schemas.openxmlformats.org/officeDocument/2006/relationships/image" Target="../media/image102.png"/><Relationship Id="rId5" Type="http://schemas.openxmlformats.org/officeDocument/2006/relationships/image" Target="../media/image193.png"/><Relationship Id="rId15" Type="http://schemas.openxmlformats.org/officeDocument/2006/relationships/image" Target="../media/image203.png"/><Relationship Id="rId23" Type="http://schemas.openxmlformats.org/officeDocument/2006/relationships/image" Target="../media/image101.png"/><Relationship Id="rId10" Type="http://schemas.openxmlformats.org/officeDocument/2006/relationships/image" Target="../media/image198.png"/><Relationship Id="rId19" Type="http://schemas.openxmlformats.org/officeDocument/2006/relationships/image" Target="../media/image207.png"/><Relationship Id="rId4" Type="http://schemas.openxmlformats.org/officeDocument/2006/relationships/image" Target="../media/image192.png"/><Relationship Id="rId9" Type="http://schemas.openxmlformats.org/officeDocument/2006/relationships/image" Target="../media/image197.png"/><Relationship Id="rId14" Type="http://schemas.openxmlformats.org/officeDocument/2006/relationships/image" Target="../media/image202.png"/><Relationship Id="rId22" Type="http://schemas.openxmlformats.org/officeDocument/2006/relationships/image" Target="../media/image100.png"/><Relationship Id="rId27" Type="http://schemas.openxmlformats.org/officeDocument/2006/relationships/image" Target="../media/image105.png"/></Relationships>
</file>

<file path=ppt/slides/_rels/slide21.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2.png"/><Relationship Id="rId3" Type="http://schemas.openxmlformats.org/officeDocument/2006/relationships/image" Target="../media/image212.png"/><Relationship Id="rId7" Type="http://schemas.openxmlformats.org/officeDocument/2006/relationships/image" Target="../media/image216.png"/><Relationship Id="rId12" Type="http://schemas.openxmlformats.org/officeDocument/2006/relationships/image" Target="../media/image221.png"/><Relationship Id="rId2" Type="http://schemas.openxmlformats.org/officeDocument/2006/relationships/image" Target="../media/image211.png"/><Relationship Id="rId1" Type="http://schemas.openxmlformats.org/officeDocument/2006/relationships/slideLayout" Target="../slideLayouts/slideLayout6.xml"/><Relationship Id="rId6" Type="http://schemas.openxmlformats.org/officeDocument/2006/relationships/image" Target="../media/image215.png"/><Relationship Id="rId11" Type="http://schemas.openxmlformats.org/officeDocument/2006/relationships/image" Target="../media/image220.png"/><Relationship Id="rId5" Type="http://schemas.openxmlformats.org/officeDocument/2006/relationships/image" Target="../media/image214.png"/><Relationship Id="rId10" Type="http://schemas.openxmlformats.org/officeDocument/2006/relationships/image" Target="../media/image219.png"/><Relationship Id="rId4" Type="http://schemas.openxmlformats.org/officeDocument/2006/relationships/image" Target="../media/image213.png"/><Relationship Id="rId9" Type="http://schemas.openxmlformats.org/officeDocument/2006/relationships/image" Target="../media/image218.png"/></Relationships>
</file>

<file path=ppt/slides/_rels/slide22.xml.rels><?xml version="1.0" encoding="UTF-8" standalone="yes"?>
<Relationships xmlns="http://schemas.openxmlformats.org/package/2006/relationships"><Relationship Id="rId8" Type="http://schemas.openxmlformats.org/officeDocument/2006/relationships/image" Target="../media/image229.png"/><Relationship Id="rId13" Type="http://schemas.openxmlformats.org/officeDocument/2006/relationships/image" Target="../media/image234.png"/><Relationship Id="rId18" Type="http://schemas.openxmlformats.org/officeDocument/2006/relationships/image" Target="../media/image239.png"/><Relationship Id="rId3" Type="http://schemas.openxmlformats.org/officeDocument/2006/relationships/image" Target="../media/image224.png"/><Relationship Id="rId21" Type="http://schemas.openxmlformats.org/officeDocument/2006/relationships/image" Target="../media/image1061.png"/><Relationship Id="rId7" Type="http://schemas.openxmlformats.org/officeDocument/2006/relationships/image" Target="../media/image228.png"/><Relationship Id="rId12" Type="http://schemas.openxmlformats.org/officeDocument/2006/relationships/image" Target="../media/image233.png"/><Relationship Id="rId17" Type="http://schemas.openxmlformats.org/officeDocument/2006/relationships/image" Target="../media/image238.png"/><Relationship Id="rId2" Type="http://schemas.openxmlformats.org/officeDocument/2006/relationships/image" Target="../media/image223.png"/><Relationship Id="rId16" Type="http://schemas.openxmlformats.org/officeDocument/2006/relationships/image" Target="../media/image237.png"/><Relationship Id="rId20" Type="http://schemas.openxmlformats.org/officeDocument/2006/relationships/image" Target="../media/image241.png"/><Relationship Id="rId1" Type="http://schemas.openxmlformats.org/officeDocument/2006/relationships/slideLayout" Target="../slideLayouts/slideLayout6.xml"/><Relationship Id="rId6" Type="http://schemas.openxmlformats.org/officeDocument/2006/relationships/image" Target="../media/image227.png"/><Relationship Id="rId11" Type="http://schemas.openxmlformats.org/officeDocument/2006/relationships/image" Target="../media/image232.png"/><Relationship Id="rId5" Type="http://schemas.openxmlformats.org/officeDocument/2006/relationships/image" Target="../media/image226.png"/><Relationship Id="rId15" Type="http://schemas.openxmlformats.org/officeDocument/2006/relationships/image" Target="../media/image236.png"/><Relationship Id="rId23" Type="http://schemas.openxmlformats.org/officeDocument/2006/relationships/image" Target="../media/image1081.png"/><Relationship Id="rId10" Type="http://schemas.openxmlformats.org/officeDocument/2006/relationships/image" Target="../media/image231.png"/><Relationship Id="rId19" Type="http://schemas.openxmlformats.org/officeDocument/2006/relationships/image" Target="../media/image240.png"/><Relationship Id="rId4" Type="http://schemas.openxmlformats.org/officeDocument/2006/relationships/image" Target="../media/image225.png"/><Relationship Id="rId9" Type="http://schemas.openxmlformats.org/officeDocument/2006/relationships/image" Target="../media/image230.png"/><Relationship Id="rId14" Type="http://schemas.openxmlformats.org/officeDocument/2006/relationships/image" Target="../media/image235.png"/><Relationship Id="rId22" Type="http://schemas.openxmlformats.org/officeDocument/2006/relationships/image" Target="../media/image1071.png"/></Relationships>
</file>

<file path=ppt/slides/_rels/slide23.xml.rels><?xml version="1.0" encoding="UTF-8" standalone="yes"?>
<Relationships xmlns="http://schemas.openxmlformats.org/package/2006/relationships"><Relationship Id="rId8" Type="http://schemas.openxmlformats.org/officeDocument/2006/relationships/image" Target="../media/image248.png"/><Relationship Id="rId13" Type="http://schemas.openxmlformats.org/officeDocument/2006/relationships/image" Target="../media/image1050.png"/><Relationship Id="rId3" Type="http://schemas.openxmlformats.org/officeDocument/2006/relationships/image" Target="../media/image243.png"/><Relationship Id="rId7" Type="http://schemas.openxmlformats.org/officeDocument/2006/relationships/image" Target="../media/image247.png"/><Relationship Id="rId12" Type="http://schemas.openxmlformats.org/officeDocument/2006/relationships/image" Target="../media/image1040.png"/><Relationship Id="rId2" Type="http://schemas.openxmlformats.org/officeDocument/2006/relationships/image" Target="../media/image242.png"/><Relationship Id="rId1" Type="http://schemas.openxmlformats.org/officeDocument/2006/relationships/slideLayout" Target="../slideLayouts/slideLayout6.xml"/><Relationship Id="rId6" Type="http://schemas.openxmlformats.org/officeDocument/2006/relationships/image" Target="../media/image246.png"/><Relationship Id="rId11" Type="http://schemas.openxmlformats.org/officeDocument/2006/relationships/image" Target="../media/image1030.png"/><Relationship Id="rId5" Type="http://schemas.openxmlformats.org/officeDocument/2006/relationships/image" Target="../media/image245.png"/><Relationship Id="rId10" Type="http://schemas.openxmlformats.org/officeDocument/2006/relationships/image" Target="../media/image250.png"/><Relationship Id="rId4" Type="http://schemas.openxmlformats.org/officeDocument/2006/relationships/image" Target="../media/image244.png"/><Relationship Id="rId9" Type="http://schemas.openxmlformats.org/officeDocument/2006/relationships/image" Target="../media/image1020.png"/><Relationship Id="rId14" Type="http://schemas.openxmlformats.org/officeDocument/2006/relationships/image" Target="../media/image1060.png"/></Relationships>
</file>

<file path=ppt/slides/_rels/slide24.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080.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1070.png"/><Relationship Id="rId1" Type="http://schemas.openxmlformats.org/officeDocument/2006/relationships/slideLayout" Target="../slideLayouts/slideLayout6.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10.png"/><Relationship Id="rId10" Type="http://schemas.openxmlformats.org/officeDocument/2006/relationships/image" Target="../media/image143.png"/><Relationship Id="rId4" Type="http://schemas.openxmlformats.org/officeDocument/2006/relationships/image" Target="../media/image109.png"/><Relationship Id="rId9" Type="http://schemas.openxmlformats.org/officeDocument/2006/relationships/image" Target="../media/image142.png"/><Relationship Id="rId14" Type="http://schemas.openxmlformats.org/officeDocument/2006/relationships/image" Target="../media/image147.png"/></Relationships>
</file>

<file path=ppt/slides/_rels/slide25.xml.rels><?xml version="1.0" encoding="UTF-8" standalone="yes"?>
<Relationships xmlns="http://schemas.openxmlformats.org/package/2006/relationships"><Relationship Id="rId8" Type="http://schemas.openxmlformats.org/officeDocument/2006/relationships/image" Target="../media/image208.png"/><Relationship Id="rId13" Type="http://schemas.openxmlformats.org/officeDocument/2006/relationships/image" Target="../media/image252.png"/><Relationship Id="rId3" Type="http://schemas.openxmlformats.org/officeDocument/2006/relationships/image" Target="../media/image149.png"/><Relationship Id="rId7" Type="http://schemas.openxmlformats.org/officeDocument/2006/relationships/image" Target="../media/image205.png"/><Relationship Id="rId12" Type="http://schemas.openxmlformats.org/officeDocument/2006/relationships/image" Target="../media/image251.png"/><Relationship Id="rId2" Type="http://schemas.openxmlformats.org/officeDocument/2006/relationships/image" Target="../media/image148.png"/><Relationship Id="rId16" Type="http://schemas.openxmlformats.org/officeDocument/2006/relationships/image" Target="../media/image255.png"/><Relationship Id="rId1" Type="http://schemas.openxmlformats.org/officeDocument/2006/relationships/slideLayout" Target="../slideLayouts/slideLayout6.xml"/><Relationship Id="rId6" Type="http://schemas.openxmlformats.org/officeDocument/2006/relationships/image" Target="../media/image152.png"/><Relationship Id="rId11" Type="http://schemas.openxmlformats.org/officeDocument/2006/relationships/image" Target="../media/image249.png"/><Relationship Id="rId5" Type="http://schemas.openxmlformats.org/officeDocument/2006/relationships/image" Target="../media/image151.png"/><Relationship Id="rId15" Type="http://schemas.openxmlformats.org/officeDocument/2006/relationships/image" Target="../media/image254.png"/><Relationship Id="rId10" Type="http://schemas.openxmlformats.org/officeDocument/2006/relationships/image" Target="../media/image210.png"/><Relationship Id="rId4" Type="http://schemas.openxmlformats.org/officeDocument/2006/relationships/image" Target="../media/image150.png"/><Relationship Id="rId9" Type="http://schemas.openxmlformats.org/officeDocument/2006/relationships/image" Target="../media/image209.png"/><Relationship Id="rId14" Type="http://schemas.openxmlformats.org/officeDocument/2006/relationships/image" Target="../media/image253.png"/></Relationships>
</file>

<file path=ppt/slides/_rels/slide26.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267.png"/><Relationship Id="rId18" Type="http://schemas.openxmlformats.org/officeDocument/2006/relationships/image" Target="../media/image272.png"/><Relationship Id="rId3" Type="http://schemas.openxmlformats.org/officeDocument/2006/relationships/image" Target="../media/image257.png"/><Relationship Id="rId7" Type="http://schemas.openxmlformats.org/officeDocument/2006/relationships/image" Target="../media/image261.png"/><Relationship Id="rId12" Type="http://schemas.openxmlformats.org/officeDocument/2006/relationships/image" Target="../media/image266.png"/><Relationship Id="rId17" Type="http://schemas.openxmlformats.org/officeDocument/2006/relationships/image" Target="../media/image271.png"/><Relationship Id="rId2" Type="http://schemas.openxmlformats.org/officeDocument/2006/relationships/image" Target="../media/image256.png"/><Relationship Id="rId16" Type="http://schemas.openxmlformats.org/officeDocument/2006/relationships/image" Target="../media/image270.png"/><Relationship Id="rId1" Type="http://schemas.openxmlformats.org/officeDocument/2006/relationships/slideLayout" Target="../slideLayouts/slideLayout6.xml"/><Relationship Id="rId6" Type="http://schemas.openxmlformats.org/officeDocument/2006/relationships/image" Target="../media/image260.png"/><Relationship Id="rId11" Type="http://schemas.openxmlformats.org/officeDocument/2006/relationships/image" Target="../media/image265.png"/><Relationship Id="rId5" Type="http://schemas.openxmlformats.org/officeDocument/2006/relationships/image" Target="../media/image259.png"/><Relationship Id="rId15" Type="http://schemas.openxmlformats.org/officeDocument/2006/relationships/image" Target="../media/image269.png"/><Relationship Id="rId10" Type="http://schemas.openxmlformats.org/officeDocument/2006/relationships/image" Target="../media/image264.png"/><Relationship Id="rId19" Type="http://schemas.openxmlformats.org/officeDocument/2006/relationships/image" Target="../media/image273.png"/><Relationship Id="rId4" Type="http://schemas.openxmlformats.org/officeDocument/2006/relationships/image" Target="../media/image258.png"/><Relationship Id="rId9" Type="http://schemas.openxmlformats.org/officeDocument/2006/relationships/image" Target="../media/image263.png"/><Relationship Id="rId14" Type="http://schemas.openxmlformats.org/officeDocument/2006/relationships/image" Target="../media/image268.png"/></Relationships>
</file>

<file path=ppt/slides/_rels/slide27.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oleObject" Target="../embeddings/oleObject60.bin"/><Relationship Id="rId18" Type="http://schemas.openxmlformats.org/officeDocument/2006/relationships/image" Target="../media/image89.emf"/><Relationship Id="rId26" Type="http://schemas.openxmlformats.org/officeDocument/2006/relationships/image" Target="../media/image93.emf"/><Relationship Id="rId3" Type="http://schemas.openxmlformats.org/officeDocument/2006/relationships/oleObject" Target="../embeddings/oleObject55.bin"/><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86.emf"/><Relationship Id="rId17" Type="http://schemas.openxmlformats.org/officeDocument/2006/relationships/oleObject" Target="../embeddings/oleObject62.bin"/><Relationship Id="rId25" Type="http://schemas.openxmlformats.org/officeDocument/2006/relationships/oleObject" Target="../embeddings/oleObject66.bin"/><Relationship Id="rId2" Type="http://schemas.openxmlformats.org/officeDocument/2006/relationships/slideLayout" Target="../slideLayouts/slideLayout6.xml"/><Relationship Id="rId16" Type="http://schemas.openxmlformats.org/officeDocument/2006/relationships/image" Target="../media/image88.emf"/><Relationship Id="rId20" Type="http://schemas.openxmlformats.org/officeDocument/2006/relationships/image" Target="../media/image90.emf"/><Relationship Id="rId29" Type="http://schemas.openxmlformats.org/officeDocument/2006/relationships/oleObject" Target="../embeddings/oleObject68.bin"/><Relationship Id="rId1" Type="http://schemas.openxmlformats.org/officeDocument/2006/relationships/vmlDrawing" Target="../drawings/vmlDrawing10.vml"/><Relationship Id="rId6" Type="http://schemas.openxmlformats.org/officeDocument/2006/relationships/image" Target="../media/image83.emf"/><Relationship Id="rId11" Type="http://schemas.openxmlformats.org/officeDocument/2006/relationships/oleObject" Target="../embeddings/oleObject59.bin"/><Relationship Id="rId24" Type="http://schemas.openxmlformats.org/officeDocument/2006/relationships/image" Target="../media/image92.emf"/><Relationship Id="rId32" Type="http://schemas.openxmlformats.org/officeDocument/2006/relationships/image" Target="../media/image96.emf"/><Relationship Id="rId5" Type="http://schemas.openxmlformats.org/officeDocument/2006/relationships/oleObject" Target="../embeddings/oleObject56.bin"/><Relationship Id="rId15" Type="http://schemas.openxmlformats.org/officeDocument/2006/relationships/oleObject" Target="../embeddings/oleObject61.bin"/><Relationship Id="rId23" Type="http://schemas.openxmlformats.org/officeDocument/2006/relationships/oleObject" Target="../embeddings/oleObject65.bin"/><Relationship Id="rId28" Type="http://schemas.openxmlformats.org/officeDocument/2006/relationships/image" Target="../media/image94.emf"/><Relationship Id="rId10" Type="http://schemas.openxmlformats.org/officeDocument/2006/relationships/image" Target="../media/image85.emf"/><Relationship Id="rId19" Type="http://schemas.openxmlformats.org/officeDocument/2006/relationships/oleObject" Target="../embeddings/oleObject63.bin"/><Relationship Id="rId31" Type="http://schemas.openxmlformats.org/officeDocument/2006/relationships/oleObject" Target="../embeddings/oleObject69.bin"/><Relationship Id="rId4" Type="http://schemas.openxmlformats.org/officeDocument/2006/relationships/image" Target="../media/image82.emf"/><Relationship Id="rId9" Type="http://schemas.openxmlformats.org/officeDocument/2006/relationships/oleObject" Target="../embeddings/oleObject58.bin"/><Relationship Id="rId14" Type="http://schemas.openxmlformats.org/officeDocument/2006/relationships/image" Target="../media/image87.emf"/><Relationship Id="rId22" Type="http://schemas.openxmlformats.org/officeDocument/2006/relationships/image" Target="../media/image91.emf"/><Relationship Id="rId27" Type="http://schemas.openxmlformats.org/officeDocument/2006/relationships/oleObject" Target="../embeddings/oleObject67.bin"/><Relationship Id="rId30" Type="http://schemas.openxmlformats.org/officeDocument/2006/relationships/image" Target="../media/image95.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101.emf"/><Relationship Id="rId18" Type="http://schemas.openxmlformats.org/officeDocument/2006/relationships/oleObject" Target="../embeddings/oleObject77.bin"/><Relationship Id="rId26" Type="http://schemas.openxmlformats.org/officeDocument/2006/relationships/oleObject" Target="../embeddings/oleObject81.bin"/><Relationship Id="rId3" Type="http://schemas.openxmlformats.org/officeDocument/2006/relationships/notesSlide" Target="../notesSlides/notesSlide1.xml"/><Relationship Id="rId21" Type="http://schemas.openxmlformats.org/officeDocument/2006/relationships/image" Target="../media/image105.emf"/><Relationship Id="rId7" Type="http://schemas.openxmlformats.org/officeDocument/2006/relationships/image" Target="../media/image98.emf"/><Relationship Id="rId12" Type="http://schemas.openxmlformats.org/officeDocument/2006/relationships/oleObject" Target="../embeddings/oleObject74.bin"/><Relationship Id="rId17" Type="http://schemas.openxmlformats.org/officeDocument/2006/relationships/image" Target="../media/image103.emf"/><Relationship Id="rId25" Type="http://schemas.openxmlformats.org/officeDocument/2006/relationships/image" Target="../media/image107.emf"/><Relationship Id="rId2" Type="http://schemas.openxmlformats.org/officeDocument/2006/relationships/slideLayout" Target="../slideLayouts/slideLayout6.xml"/><Relationship Id="rId16" Type="http://schemas.openxmlformats.org/officeDocument/2006/relationships/oleObject" Target="../embeddings/oleObject76.bin"/><Relationship Id="rId20" Type="http://schemas.openxmlformats.org/officeDocument/2006/relationships/oleObject" Target="../embeddings/oleObject78.bin"/><Relationship Id="rId29" Type="http://schemas.openxmlformats.org/officeDocument/2006/relationships/image" Target="../media/image109.emf"/><Relationship Id="rId1" Type="http://schemas.openxmlformats.org/officeDocument/2006/relationships/vmlDrawing" Target="../drawings/vmlDrawing11.vml"/><Relationship Id="rId6" Type="http://schemas.openxmlformats.org/officeDocument/2006/relationships/oleObject" Target="../embeddings/oleObject71.bin"/><Relationship Id="rId11" Type="http://schemas.openxmlformats.org/officeDocument/2006/relationships/image" Target="../media/image100.emf"/><Relationship Id="rId24" Type="http://schemas.openxmlformats.org/officeDocument/2006/relationships/oleObject" Target="../embeddings/oleObject80.bin"/><Relationship Id="rId5" Type="http://schemas.openxmlformats.org/officeDocument/2006/relationships/image" Target="../media/image97.emf"/><Relationship Id="rId15" Type="http://schemas.openxmlformats.org/officeDocument/2006/relationships/image" Target="../media/image102.emf"/><Relationship Id="rId23" Type="http://schemas.openxmlformats.org/officeDocument/2006/relationships/image" Target="../media/image106.emf"/><Relationship Id="rId28" Type="http://schemas.openxmlformats.org/officeDocument/2006/relationships/oleObject" Target="../embeddings/oleObject82.bin"/><Relationship Id="rId10" Type="http://schemas.openxmlformats.org/officeDocument/2006/relationships/oleObject" Target="../embeddings/oleObject73.bin"/><Relationship Id="rId19" Type="http://schemas.openxmlformats.org/officeDocument/2006/relationships/image" Target="../media/image104.emf"/><Relationship Id="rId31" Type="http://schemas.openxmlformats.org/officeDocument/2006/relationships/image" Target="../media/image110.emf"/><Relationship Id="rId4" Type="http://schemas.openxmlformats.org/officeDocument/2006/relationships/oleObject" Target="../embeddings/oleObject70.bin"/><Relationship Id="rId9" Type="http://schemas.openxmlformats.org/officeDocument/2006/relationships/image" Target="../media/image99.emf"/><Relationship Id="rId14" Type="http://schemas.openxmlformats.org/officeDocument/2006/relationships/oleObject" Target="../embeddings/oleObject75.bin"/><Relationship Id="rId22" Type="http://schemas.openxmlformats.org/officeDocument/2006/relationships/oleObject" Target="../embeddings/oleObject79.bin"/><Relationship Id="rId27" Type="http://schemas.openxmlformats.org/officeDocument/2006/relationships/image" Target="../media/image108.emf"/><Relationship Id="rId30" Type="http://schemas.openxmlformats.org/officeDocument/2006/relationships/oleObject" Target="../embeddings/oleObject83.bin"/></Relationships>
</file>

<file path=ppt/slides/_rels/slide29.xml.rels><?xml version="1.0" encoding="UTF-8" standalone="yes"?>
<Relationships xmlns="http://schemas.openxmlformats.org/package/2006/relationships"><Relationship Id="rId8" Type="http://schemas.openxmlformats.org/officeDocument/2006/relationships/image" Target="../media/image113.emf"/><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115.emf"/><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12.emf"/><Relationship Id="rId11" Type="http://schemas.openxmlformats.org/officeDocument/2006/relationships/oleObject" Target="../embeddings/oleObject88.bin"/><Relationship Id="rId5" Type="http://schemas.openxmlformats.org/officeDocument/2006/relationships/oleObject" Target="../embeddings/oleObject85.bin"/><Relationship Id="rId10" Type="http://schemas.openxmlformats.org/officeDocument/2006/relationships/image" Target="../media/image114.emf"/><Relationship Id="rId4" Type="http://schemas.openxmlformats.org/officeDocument/2006/relationships/image" Target="../media/image111.emf"/><Relationship Id="rId9" Type="http://schemas.openxmlformats.org/officeDocument/2006/relationships/oleObject" Target="../embeddings/oleObject87.bin"/></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8.png"/><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image" Target="../media/image312.png"/><Relationship Id="rId3" Type="http://schemas.openxmlformats.org/officeDocument/2006/relationships/oleObject" Target="../embeddings/oleObject89.bin"/><Relationship Id="rId7" Type="http://schemas.openxmlformats.org/officeDocument/2006/relationships/image" Target="../media/image311.pn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10.png"/><Relationship Id="rId11" Type="http://schemas.openxmlformats.org/officeDocument/2006/relationships/image" Target="../media/image315.png"/><Relationship Id="rId5" Type="http://schemas.openxmlformats.org/officeDocument/2006/relationships/image" Target="../media/image309.png"/><Relationship Id="rId10" Type="http://schemas.openxmlformats.org/officeDocument/2006/relationships/image" Target="../media/image314.png"/><Relationship Id="rId4" Type="http://schemas.openxmlformats.org/officeDocument/2006/relationships/image" Target="../media/image116.emf"/><Relationship Id="rId9" Type="http://schemas.openxmlformats.org/officeDocument/2006/relationships/image" Target="../media/image313.png"/></Relationships>
</file>

<file path=ppt/slides/_rels/slide31.xml.rels><?xml version="1.0" encoding="UTF-8" standalone="yes"?>
<Relationships xmlns="http://schemas.openxmlformats.org/package/2006/relationships"><Relationship Id="rId8" Type="http://schemas.openxmlformats.org/officeDocument/2006/relationships/image" Target="../media/image319.png"/><Relationship Id="rId3" Type="http://schemas.openxmlformats.org/officeDocument/2006/relationships/image" Target="../media/image316.png"/><Relationship Id="rId7" Type="http://schemas.openxmlformats.org/officeDocument/2006/relationships/image" Target="../media/image318.png"/><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17.png"/><Relationship Id="rId11" Type="http://schemas.openxmlformats.org/officeDocument/2006/relationships/image" Target="../media/image322.png"/><Relationship Id="rId5" Type="http://schemas.openxmlformats.org/officeDocument/2006/relationships/image" Target="../media/image19.wmf"/><Relationship Id="rId10" Type="http://schemas.openxmlformats.org/officeDocument/2006/relationships/image" Target="../media/image321.png"/><Relationship Id="rId4" Type="http://schemas.openxmlformats.org/officeDocument/2006/relationships/oleObject" Target="../embeddings/oleObject90.bin"/><Relationship Id="rId9" Type="http://schemas.openxmlformats.org/officeDocument/2006/relationships/image" Target="../media/image320.png"/></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323.png"/><Relationship Id="rId7" Type="http://schemas.openxmlformats.org/officeDocument/2006/relationships/image" Target="../media/image327.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26.png"/><Relationship Id="rId5" Type="http://schemas.openxmlformats.org/officeDocument/2006/relationships/image" Target="../media/image325.png"/><Relationship Id="rId10" Type="http://schemas.openxmlformats.org/officeDocument/2006/relationships/image" Target="../media/image328.png"/><Relationship Id="rId4" Type="http://schemas.openxmlformats.org/officeDocument/2006/relationships/image" Target="../media/image324.png"/><Relationship Id="rId9" Type="http://schemas.openxmlformats.org/officeDocument/2006/relationships/image" Target="../media/image19.wmf"/></Relationships>
</file>

<file path=ppt/slides/_rels/slide33.xml.rels><?xml version="1.0" encoding="UTF-8" standalone="yes"?>
<Relationships xmlns="http://schemas.openxmlformats.org/package/2006/relationships"><Relationship Id="rId8" Type="http://schemas.openxmlformats.org/officeDocument/2006/relationships/image" Target="../media/image338.png"/><Relationship Id="rId13" Type="http://schemas.openxmlformats.org/officeDocument/2006/relationships/image" Target="../media/image117.emf"/><Relationship Id="rId18" Type="http://schemas.openxmlformats.org/officeDocument/2006/relationships/oleObject" Target="../embeddings/oleObject95.bin"/><Relationship Id="rId3" Type="http://schemas.openxmlformats.org/officeDocument/2006/relationships/image" Target="../media/image333.png"/><Relationship Id="rId21" Type="http://schemas.openxmlformats.org/officeDocument/2006/relationships/image" Target="../media/image343.png"/><Relationship Id="rId7" Type="http://schemas.openxmlformats.org/officeDocument/2006/relationships/image" Target="../media/image337.png"/><Relationship Id="rId12" Type="http://schemas.openxmlformats.org/officeDocument/2006/relationships/oleObject" Target="../embeddings/oleObject92.bin"/><Relationship Id="rId17" Type="http://schemas.openxmlformats.org/officeDocument/2006/relationships/image" Target="../media/image119.emf"/><Relationship Id="rId2" Type="http://schemas.openxmlformats.org/officeDocument/2006/relationships/slideLayout" Target="../slideLayouts/slideLayout2.xml"/><Relationship Id="rId16" Type="http://schemas.openxmlformats.org/officeDocument/2006/relationships/oleObject" Target="../embeddings/oleObject94.bin"/><Relationship Id="rId20" Type="http://schemas.openxmlformats.org/officeDocument/2006/relationships/image" Target="../media/image342.png"/><Relationship Id="rId1" Type="http://schemas.openxmlformats.org/officeDocument/2006/relationships/vmlDrawing" Target="../drawings/vmlDrawing16.vml"/><Relationship Id="rId6" Type="http://schemas.openxmlformats.org/officeDocument/2006/relationships/image" Target="../media/image336.png"/><Relationship Id="rId11" Type="http://schemas.openxmlformats.org/officeDocument/2006/relationships/image" Target="../media/image341.png"/><Relationship Id="rId5" Type="http://schemas.openxmlformats.org/officeDocument/2006/relationships/image" Target="../media/image335.png"/><Relationship Id="rId15" Type="http://schemas.openxmlformats.org/officeDocument/2006/relationships/image" Target="../media/image118.emf"/><Relationship Id="rId23" Type="http://schemas.openxmlformats.org/officeDocument/2006/relationships/image" Target="../media/image345.png"/><Relationship Id="rId10" Type="http://schemas.openxmlformats.org/officeDocument/2006/relationships/image" Target="../media/image340.png"/><Relationship Id="rId19" Type="http://schemas.openxmlformats.org/officeDocument/2006/relationships/image" Target="../media/image120.emf"/><Relationship Id="rId4" Type="http://schemas.openxmlformats.org/officeDocument/2006/relationships/image" Target="../media/image334.png"/><Relationship Id="rId9" Type="http://schemas.openxmlformats.org/officeDocument/2006/relationships/image" Target="../media/image339.png"/><Relationship Id="rId14" Type="http://schemas.openxmlformats.org/officeDocument/2006/relationships/oleObject" Target="../embeddings/oleObject93.bin"/><Relationship Id="rId22" Type="http://schemas.openxmlformats.org/officeDocument/2006/relationships/image" Target="../media/image344.png"/></Relationships>
</file>

<file path=ppt/slides/_rels/slide34.xml.rels><?xml version="1.0" encoding="UTF-8" standalone="yes"?>
<Relationships xmlns="http://schemas.openxmlformats.org/package/2006/relationships"><Relationship Id="rId8" Type="http://schemas.openxmlformats.org/officeDocument/2006/relationships/image" Target="../media/image355.png"/><Relationship Id="rId13" Type="http://schemas.openxmlformats.org/officeDocument/2006/relationships/oleObject" Target="../embeddings/oleObject97.bin"/><Relationship Id="rId18" Type="http://schemas.openxmlformats.org/officeDocument/2006/relationships/image" Target="../media/image124.emf"/><Relationship Id="rId3" Type="http://schemas.openxmlformats.org/officeDocument/2006/relationships/image" Target="../media/image350.png"/><Relationship Id="rId7" Type="http://schemas.openxmlformats.org/officeDocument/2006/relationships/image" Target="../media/image354.png"/><Relationship Id="rId12" Type="http://schemas.openxmlformats.org/officeDocument/2006/relationships/image" Target="../media/image121.emf"/><Relationship Id="rId17" Type="http://schemas.openxmlformats.org/officeDocument/2006/relationships/oleObject" Target="../embeddings/oleObject99.bin"/><Relationship Id="rId2" Type="http://schemas.openxmlformats.org/officeDocument/2006/relationships/slideLayout" Target="../slideLayouts/slideLayout6.xml"/><Relationship Id="rId16" Type="http://schemas.openxmlformats.org/officeDocument/2006/relationships/image" Target="../media/image123.emf"/><Relationship Id="rId1" Type="http://schemas.openxmlformats.org/officeDocument/2006/relationships/vmlDrawing" Target="../drawings/vmlDrawing17.vml"/><Relationship Id="rId6" Type="http://schemas.openxmlformats.org/officeDocument/2006/relationships/image" Target="../media/image353.png"/><Relationship Id="rId11" Type="http://schemas.openxmlformats.org/officeDocument/2006/relationships/oleObject" Target="../embeddings/oleObject96.bin"/><Relationship Id="rId5" Type="http://schemas.openxmlformats.org/officeDocument/2006/relationships/image" Target="../media/image352.png"/><Relationship Id="rId15" Type="http://schemas.openxmlformats.org/officeDocument/2006/relationships/oleObject" Target="../embeddings/oleObject98.bin"/><Relationship Id="rId10" Type="http://schemas.openxmlformats.org/officeDocument/2006/relationships/image" Target="../media/image357.png"/><Relationship Id="rId4" Type="http://schemas.openxmlformats.org/officeDocument/2006/relationships/image" Target="../media/image351.png"/><Relationship Id="rId9" Type="http://schemas.openxmlformats.org/officeDocument/2006/relationships/image" Target="../media/image356.png"/><Relationship Id="rId14" Type="http://schemas.openxmlformats.org/officeDocument/2006/relationships/image" Target="../media/image122.emf"/></Relationships>
</file>

<file path=ppt/slides/_rels/slide35.xml.rels><?xml version="1.0" encoding="UTF-8" standalone="yes"?>
<Relationships xmlns="http://schemas.openxmlformats.org/package/2006/relationships"><Relationship Id="rId8" Type="http://schemas.openxmlformats.org/officeDocument/2006/relationships/image" Target="../media/image355.png"/><Relationship Id="rId13" Type="http://schemas.openxmlformats.org/officeDocument/2006/relationships/oleObject" Target="../embeddings/oleObject101.bin"/><Relationship Id="rId18" Type="http://schemas.openxmlformats.org/officeDocument/2006/relationships/image" Target="../media/image128.emf"/><Relationship Id="rId26" Type="http://schemas.openxmlformats.org/officeDocument/2006/relationships/image" Target="../media/image275.png"/><Relationship Id="rId3" Type="http://schemas.openxmlformats.org/officeDocument/2006/relationships/image" Target="../media/image362.png"/><Relationship Id="rId21" Type="http://schemas.openxmlformats.org/officeDocument/2006/relationships/image" Target="../media/image370.png"/><Relationship Id="rId7" Type="http://schemas.openxmlformats.org/officeDocument/2006/relationships/image" Target="../media/image366.png"/><Relationship Id="rId12" Type="http://schemas.openxmlformats.org/officeDocument/2006/relationships/image" Target="../media/image125.emf"/><Relationship Id="rId17" Type="http://schemas.openxmlformats.org/officeDocument/2006/relationships/oleObject" Target="../embeddings/oleObject103.bin"/><Relationship Id="rId25" Type="http://schemas.openxmlformats.org/officeDocument/2006/relationships/image" Target="../media/image2742.png"/><Relationship Id="rId2" Type="http://schemas.openxmlformats.org/officeDocument/2006/relationships/slideLayout" Target="../slideLayouts/slideLayout6.xml"/><Relationship Id="rId16" Type="http://schemas.openxmlformats.org/officeDocument/2006/relationships/image" Target="../media/image127.emf"/><Relationship Id="rId20" Type="http://schemas.openxmlformats.org/officeDocument/2006/relationships/image" Target="../media/image369.png"/><Relationship Id="rId1" Type="http://schemas.openxmlformats.org/officeDocument/2006/relationships/vmlDrawing" Target="../drawings/vmlDrawing18.vml"/><Relationship Id="rId6" Type="http://schemas.openxmlformats.org/officeDocument/2006/relationships/image" Target="../media/image365.png"/><Relationship Id="rId11" Type="http://schemas.openxmlformats.org/officeDocument/2006/relationships/oleObject" Target="../embeddings/oleObject100.bin"/><Relationship Id="rId24" Type="http://schemas.openxmlformats.org/officeDocument/2006/relationships/image" Target="../media/image274.png"/><Relationship Id="rId5" Type="http://schemas.openxmlformats.org/officeDocument/2006/relationships/image" Target="../media/image364.png"/><Relationship Id="rId15" Type="http://schemas.openxmlformats.org/officeDocument/2006/relationships/oleObject" Target="../embeddings/oleObject102.bin"/><Relationship Id="rId23" Type="http://schemas.openxmlformats.org/officeDocument/2006/relationships/image" Target="../media/image372.png"/><Relationship Id="rId10" Type="http://schemas.openxmlformats.org/officeDocument/2006/relationships/image" Target="../media/image170.png"/><Relationship Id="rId19" Type="http://schemas.openxmlformats.org/officeDocument/2006/relationships/image" Target="../media/image368.png"/><Relationship Id="rId4" Type="http://schemas.openxmlformats.org/officeDocument/2006/relationships/image" Target="../media/image363.png"/><Relationship Id="rId9" Type="http://schemas.openxmlformats.org/officeDocument/2006/relationships/image" Target="../media/image356.png"/><Relationship Id="rId14" Type="http://schemas.openxmlformats.org/officeDocument/2006/relationships/image" Target="../media/image126.emf"/><Relationship Id="rId22" Type="http://schemas.openxmlformats.org/officeDocument/2006/relationships/image" Target="../media/image371.png"/></Relationships>
</file>

<file path=ppt/slides/_rels/slide36.xml.rels><?xml version="1.0" encoding="UTF-8" standalone="yes"?>
<Relationships xmlns="http://schemas.openxmlformats.org/package/2006/relationships"><Relationship Id="rId8" Type="http://schemas.openxmlformats.org/officeDocument/2006/relationships/image" Target="../media/image382.png"/><Relationship Id="rId13" Type="http://schemas.openxmlformats.org/officeDocument/2006/relationships/image" Target="../media/image385.png"/><Relationship Id="rId3" Type="http://schemas.openxmlformats.org/officeDocument/2006/relationships/image" Target="../media/image377.png"/><Relationship Id="rId7" Type="http://schemas.openxmlformats.org/officeDocument/2006/relationships/image" Target="../media/image381.png"/><Relationship Id="rId12" Type="http://schemas.openxmlformats.org/officeDocument/2006/relationships/image" Target="../media/image384.png"/><Relationship Id="rId2" Type="http://schemas.openxmlformats.org/officeDocument/2006/relationships/image" Target="../media/image376.png"/><Relationship Id="rId1" Type="http://schemas.openxmlformats.org/officeDocument/2006/relationships/slideLayout" Target="../slideLayouts/slideLayout6.xml"/><Relationship Id="rId6" Type="http://schemas.openxmlformats.org/officeDocument/2006/relationships/image" Target="../media/image380.png"/><Relationship Id="rId11" Type="http://schemas.openxmlformats.org/officeDocument/2006/relationships/image" Target="../media/image383.png"/><Relationship Id="rId5" Type="http://schemas.openxmlformats.org/officeDocument/2006/relationships/image" Target="../media/image379.png"/><Relationship Id="rId15" Type="http://schemas.openxmlformats.org/officeDocument/2006/relationships/image" Target="../media/image387.png"/><Relationship Id="rId10" Type="http://schemas.openxmlformats.org/officeDocument/2006/relationships/image" Target="../media/image336.png"/><Relationship Id="rId4" Type="http://schemas.openxmlformats.org/officeDocument/2006/relationships/image" Target="../media/image378.png"/><Relationship Id="rId9" Type="http://schemas.openxmlformats.org/officeDocument/2006/relationships/image" Target="../media/image335.png"/><Relationship Id="rId14" Type="http://schemas.openxmlformats.org/officeDocument/2006/relationships/image" Target="../media/image386.png"/></Relationships>
</file>

<file path=ppt/slides/_rels/slide37.xml.rels><?xml version="1.0" encoding="UTF-8" standalone="yes"?>
<Relationships xmlns="http://schemas.openxmlformats.org/package/2006/relationships"><Relationship Id="rId8" Type="http://schemas.openxmlformats.org/officeDocument/2006/relationships/image" Target="../media/image131.emf"/><Relationship Id="rId13" Type="http://schemas.openxmlformats.org/officeDocument/2006/relationships/oleObject" Target="../embeddings/oleObject109.bin"/><Relationship Id="rId18" Type="http://schemas.openxmlformats.org/officeDocument/2006/relationships/image" Target="../media/image136.emf"/><Relationship Id="rId26" Type="http://schemas.openxmlformats.org/officeDocument/2006/relationships/image" Target="../media/image140.emf"/><Relationship Id="rId3" Type="http://schemas.openxmlformats.org/officeDocument/2006/relationships/oleObject" Target="../embeddings/oleObject104.bin"/><Relationship Id="rId21" Type="http://schemas.openxmlformats.org/officeDocument/2006/relationships/oleObject" Target="../embeddings/oleObject113.bin"/><Relationship Id="rId7" Type="http://schemas.openxmlformats.org/officeDocument/2006/relationships/oleObject" Target="../embeddings/oleObject106.bin"/><Relationship Id="rId12" Type="http://schemas.openxmlformats.org/officeDocument/2006/relationships/image" Target="../media/image133.emf"/><Relationship Id="rId17" Type="http://schemas.openxmlformats.org/officeDocument/2006/relationships/oleObject" Target="../embeddings/oleObject111.bin"/><Relationship Id="rId25" Type="http://schemas.openxmlformats.org/officeDocument/2006/relationships/oleObject" Target="../embeddings/oleObject115.bin"/><Relationship Id="rId2" Type="http://schemas.openxmlformats.org/officeDocument/2006/relationships/slideLayout" Target="../slideLayouts/slideLayout7.xml"/><Relationship Id="rId16" Type="http://schemas.openxmlformats.org/officeDocument/2006/relationships/image" Target="../media/image135.emf"/><Relationship Id="rId20" Type="http://schemas.openxmlformats.org/officeDocument/2006/relationships/image" Target="../media/image137.emf"/><Relationship Id="rId29" Type="http://schemas.openxmlformats.org/officeDocument/2006/relationships/oleObject" Target="../embeddings/oleObject117.bin"/><Relationship Id="rId1" Type="http://schemas.openxmlformats.org/officeDocument/2006/relationships/vmlDrawing" Target="../drawings/vmlDrawing19.vml"/><Relationship Id="rId6" Type="http://schemas.openxmlformats.org/officeDocument/2006/relationships/image" Target="../media/image130.emf"/><Relationship Id="rId11" Type="http://schemas.openxmlformats.org/officeDocument/2006/relationships/oleObject" Target="../embeddings/oleObject108.bin"/><Relationship Id="rId24" Type="http://schemas.openxmlformats.org/officeDocument/2006/relationships/image" Target="../media/image139.emf"/><Relationship Id="rId32" Type="http://schemas.openxmlformats.org/officeDocument/2006/relationships/image" Target="../media/image143.e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4.bin"/><Relationship Id="rId28" Type="http://schemas.openxmlformats.org/officeDocument/2006/relationships/image" Target="../media/image141.emf"/><Relationship Id="rId10" Type="http://schemas.openxmlformats.org/officeDocument/2006/relationships/image" Target="../media/image132.emf"/><Relationship Id="rId19" Type="http://schemas.openxmlformats.org/officeDocument/2006/relationships/oleObject" Target="../embeddings/oleObject112.bin"/><Relationship Id="rId31" Type="http://schemas.openxmlformats.org/officeDocument/2006/relationships/oleObject" Target="../embeddings/oleObject118.bin"/><Relationship Id="rId4" Type="http://schemas.openxmlformats.org/officeDocument/2006/relationships/image" Target="../media/image129.emf"/><Relationship Id="rId9" Type="http://schemas.openxmlformats.org/officeDocument/2006/relationships/oleObject" Target="../embeddings/oleObject107.bin"/><Relationship Id="rId14" Type="http://schemas.openxmlformats.org/officeDocument/2006/relationships/image" Target="../media/image134.emf"/><Relationship Id="rId22" Type="http://schemas.openxmlformats.org/officeDocument/2006/relationships/image" Target="../media/image138.emf"/><Relationship Id="rId27" Type="http://schemas.openxmlformats.org/officeDocument/2006/relationships/oleObject" Target="../embeddings/oleObject116.bin"/><Relationship Id="rId30" Type="http://schemas.openxmlformats.org/officeDocument/2006/relationships/image" Target="../media/image142.emf"/></Relationships>
</file>

<file path=ppt/slides/_rels/slide38.xml.rels><?xml version="1.0" encoding="UTF-8" standalone="yes"?>
<Relationships xmlns="http://schemas.openxmlformats.org/package/2006/relationships"><Relationship Id="rId13" Type="http://schemas.openxmlformats.org/officeDocument/2006/relationships/oleObject" Target="../embeddings/oleObject124.bin"/><Relationship Id="rId18" Type="http://schemas.openxmlformats.org/officeDocument/2006/relationships/image" Target="../media/image151.emf"/><Relationship Id="rId26" Type="http://schemas.openxmlformats.org/officeDocument/2006/relationships/image" Target="../media/image155.emf"/><Relationship Id="rId39" Type="http://schemas.openxmlformats.org/officeDocument/2006/relationships/image" Target="../media/image160.wmf"/><Relationship Id="rId21" Type="http://schemas.openxmlformats.org/officeDocument/2006/relationships/oleObject" Target="../embeddings/oleObject128.bin"/><Relationship Id="rId34" Type="http://schemas.openxmlformats.org/officeDocument/2006/relationships/oleObject" Target="../embeddings/oleObject133.bin"/><Relationship Id="rId7" Type="http://schemas.openxmlformats.org/officeDocument/2006/relationships/oleObject" Target="../embeddings/oleObject121.bin"/><Relationship Id="rId2" Type="http://schemas.openxmlformats.org/officeDocument/2006/relationships/slideLayout" Target="../slideLayouts/slideLayout7.xml"/><Relationship Id="rId16" Type="http://schemas.openxmlformats.org/officeDocument/2006/relationships/image" Target="../media/image150.emf"/><Relationship Id="rId20" Type="http://schemas.openxmlformats.org/officeDocument/2006/relationships/image" Target="../media/image152.emf"/><Relationship Id="rId29" Type="http://schemas.openxmlformats.org/officeDocument/2006/relationships/image" Target="../media/image2751.png"/><Relationship Id="rId41" Type="http://schemas.openxmlformats.org/officeDocument/2006/relationships/image" Target="../media/image161.wmf"/><Relationship Id="rId1" Type="http://schemas.openxmlformats.org/officeDocument/2006/relationships/vmlDrawing" Target="../drawings/vmlDrawing20.vml"/><Relationship Id="rId6" Type="http://schemas.openxmlformats.org/officeDocument/2006/relationships/image" Target="../media/image145.emf"/><Relationship Id="rId11" Type="http://schemas.openxmlformats.org/officeDocument/2006/relationships/oleObject" Target="../embeddings/oleObject123.bin"/><Relationship Id="rId24" Type="http://schemas.openxmlformats.org/officeDocument/2006/relationships/image" Target="../media/image154.emf"/><Relationship Id="rId32" Type="http://schemas.openxmlformats.org/officeDocument/2006/relationships/oleObject" Target="../embeddings/oleObject132.bin"/><Relationship Id="rId37" Type="http://schemas.openxmlformats.org/officeDocument/2006/relationships/image" Target="../media/image159.emf"/><Relationship Id="rId40" Type="http://schemas.openxmlformats.org/officeDocument/2006/relationships/oleObject" Target="../embeddings/oleObject136.bin"/><Relationship Id="rId5" Type="http://schemas.openxmlformats.org/officeDocument/2006/relationships/oleObject" Target="../embeddings/oleObject120.bin"/><Relationship Id="rId15" Type="http://schemas.openxmlformats.org/officeDocument/2006/relationships/oleObject" Target="../embeddings/oleObject125.bin"/><Relationship Id="rId23" Type="http://schemas.openxmlformats.org/officeDocument/2006/relationships/oleObject" Target="../embeddings/oleObject129.bin"/><Relationship Id="rId28" Type="http://schemas.openxmlformats.org/officeDocument/2006/relationships/image" Target="../media/image2741.png"/><Relationship Id="rId36" Type="http://schemas.openxmlformats.org/officeDocument/2006/relationships/oleObject" Target="../embeddings/oleObject134.bin"/><Relationship Id="rId10" Type="http://schemas.openxmlformats.org/officeDocument/2006/relationships/image" Target="../media/image147.emf"/><Relationship Id="rId19" Type="http://schemas.openxmlformats.org/officeDocument/2006/relationships/oleObject" Target="../embeddings/oleObject127.bin"/><Relationship Id="rId31" Type="http://schemas.openxmlformats.org/officeDocument/2006/relationships/image" Target="../media/image156.emf"/><Relationship Id="rId4" Type="http://schemas.openxmlformats.org/officeDocument/2006/relationships/image" Target="../media/image144.emf"/><Relationship Id="rId9" Type="http://schemas.openxmlformats.org/officeDocument/2006/relationships/oleObject" Target="../embeddings/oleObject122.bin"/><Relationship Id="rId14" Type="http://schemas.openxmlformats.org/officeDocument/2006/relationships/image" Target="../media/image149.emf"/><Relationship Id="rId22" Type="http://schemas.openxmlformats.org/officeDocument/2006/relationships/image" Target="../media/image153.emf"/><Relationship Id="rId27" Type="http://schemas.openxmlformats.org/officeDocument/2006/relationships/image" Target="../media/image1700.png"/><Relationship Id="rId30" Type="http://schemas.openxmlformats.org/officeDocument/2006/relationships/oleObject" Target="../embeddings/oleObject131.bin"/><Relationship Id="rId35" Type="http://schemas.openxmlformats.org/officeDocument/2006/relationships/image" Target="../media/image158.emf"/><Relationship Id="rId8" Type="http://schemas.openxmlformats.org/officeDocument/2006/relationships/image" Target="../media/image146.emf"/><Relationship Id="rId3" Type="http://schemas.openxmlformats.org/officeDocument/2006/relationships/oleObject" Target="../embeddings/oleObject119.bin"/><Relationship Id="rId12" Type="http://schemas.openxmlformats.org/officeDocument/2006/relationships/image" Target="../media/image148.emf"/><Relationship Id="rId17" Type="http://schemas.openxmlformats.org/officeDocument/2006/relationships/oleObject" Target="../embeddings/oleObject126.bin"/><Relationship Id="rId25" Type="http://schemas.openxmlformats.org/officeDocument/2006/relationships/oleObject" Target="../embeddings/oleObject130.bin"/><Relationship Id="rId33" Type="http://schemas.openxmlformats.org/officeDocument/2006/relationships/image" Target="../media/image157.emf"/><Relationship Id="rId38" Type="http://schemas.openxmlformats.org/officeDocument/2006/relationships/oleObject" Target="../embeddings/oleObject135.bin"/></Relationships>
</file>

<file path=ppt/slides/_rels/slide39.xml.rels><?xml version="1.0" encoding="UTF-8" standalone="yes"?>
<Relationships xmlns="http://schemas.openxmlformats.org/package/2006/relationships"><Relationship Id="rId3" Type="http://schemas.openxmlformats.org/officeDocument/2006/relationships/image" Target="../media/image277.png"/><Relationship Id="rId7" Type="http://schemas.openxmlformats.org/officeDocument/2006/relationships/image" Target="../media/image281.png"/><Relationship Id="rId2" Type="http://schemas.openxmlformats.org/officeDocument/2006/relationships/image" Target="../media/image276.png"/><Relationship Id="rId1" Type="http://schemas.openxmlformats.org/officeDocument/2006/relationships/slideLayout" Target="../slideLayouts/slideLayout7.xml"/><Relationship Id="rId6" Type="http://schemas.openxmlformats.org/officeDocument/2006/relationships/image" Target="../media/image280.png"/><Relationship Id="rId5" Type="http://schemas.openxmlformats.org/officeDocument/2006/relationships/image" Target="../media/image279.png"/><Relationship Id="rId4" Type="http://schemas.openxmlformats.org/officeDocument/2006/relationships/image" Target="../media/image278.png"/></Relationships>
</file>

<file path=ppt/slides/_rels/slide4.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60.png"/><Relationship Id="rId7" Type="http://schemas.openxmlformats.org/officeDocument/2006/relationships/image" Target="../media/image106.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910.png"/><Relationship Id="rId11" Type="http://schemas.openxmlformats.org/officeDocument/2006/relationships/oleObject" Target="../embeddings/oleObject7.bin"/><Relationship Id="rId5" Type="http://schemas.openxmlformats.org/officeDocument/2006/relationships/image" Target="../media/image810.png"/><Relationship Id="rId10" Type="http://schemas.openxmlformats.org/officeDocument/2006/relationships/image" Target="../media/image19.wmf"/><Relationship Id="rId4" Type="http://schemas.openxmlformats.org/officeDocument/2006/relationships/image" Target="../media/image710.png"/><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image" Target="../media/image283.emf"/><Relationship Id="rId3" Type="http://schemas.openxmlformats.org/officeDocument/2006/relationships/image" Target="../media/image284.emf"/><Relationship Id="rId7" Type="http://schemas.openxmlformats.org/officeDocument/2006/relationships/oleObject" Target="../embeddings/oleObject138.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282.emf"/><Relationship Id="rId5" Type="http://schemas.openxmlformats.org/officeDocument/2006/relationships/oleObject" Target="../embeddings/oleObject137.bin"/><Relationship Id="rId4" Type="http://schemas.openxmlformats.org/officeDocument/2006/relationships/image" Target="../media/image285.emf"/></Relationships>
</file>

<file path=ppt/slides/_rels/slide42.xml.rels><?xml version="1.0" encoding="UTF-8" standalone="yes"?>
<Relationships xmlns="http://schemas.openxmlformats.org/package/2006/relationships"><Relationship Id="rId8" Type="http://schemas.openxmlformats.org/officeDocument/2006/relationships/image" Target="../media/image443.png"/><Relationship Id="rId13" Type="http://schemas.openxmlformats.org/officeDocument/2006/relationships/image" Target="../media/image448.png"/><Relationship Id="rId18" Type="http://schemas.openxmlformats.org/officeDocument/2006/relationships/oleObject" Target="../embeddings/oleObject140.bin"/><Relationship Id="rId3" Type="http://schemas.openxmlformats.org/officeDocument/2006/relationships/image" Target="../media/image440.png"/><Relationship Id="rId21" Type="http://schemas.openxmlformats.org/officeDocument/2006/relationships/image" Target="../media/image453.png"/><Relationship Id="rId7" Type="http://schemas.openxmlformats.org/officeDocument/2006/relationships/image" Target="../media/image442.png"/><Relationship Id="rId12" Type="http://schemas.openxmlformats.org/officeDocument/2006/relationships/image" Target="../media/image447.png"/><Relationship Id="rId17" Type="http://schemas.openxmlformats.org/officeDocument/2006/relationships/image" Target="../media/image452.png"/><Relationship Id="rId2" Type="http://schemas.openxmlformats.org/officeDocument/2006/relationships/slideLayout" Target="../slideLayouts/slideLayout6.xml"/><Relationship Id="rId16" Type="http://schemas.openxmlformats.org/officeDocument/2006/relationships/image" Target="../media/image451.png"/><Relationship Id="rId20" Type="http://schemas.openxmlformats.org/officeDocument/2006/relationships/oleObject" Target="../embeddings/oleObject141.bin"/><Relationship Id="rId1" Type="http://schemas.openxmlformats.org/officeDocument/2006/relationships/vmlDrawing" Target="../drawings/vmlDrawing22.vml"/><Relationship Id="rId6" Type="http://schemas.openxmlformats.org/officeDocument/2006/relationships/image" Target="../media/image441.png"/><Relationship Id="rId11" Type="http://schemas.openxmlformats.org/officeDocument/2006/relationships/image" Target="../media/image446.png"/><Relationship Id="rId5" Type="http://schemas.openxmlformats.org/officeDocument/2006/relationships/image" Target="../media/image286.wmf"/><Relationship Id="rId15" Type="http://schemas.openxmlformats.org/officeDocument/2006/relationships/image" Target="../media/image450.png"/><Relationship Id="rId10" Type="http://schemas.openxmlformats.org/officeDocument/2006/relationships/image" Target="../media/image445.png"/><Relationship Id="rId19" Type="http://schemas.openxmlformats.org/officeDocument/2006/relationships/image" Target="../media/image19.wmf"/><Relationship Id="rId4" Type="http://schemas.openxmlformats.org/officeDocument/2006/relationships/oleObject" Target="../embeddings/oleObject139.bin"/><Relationship Id="rId9" Type="http://schemas.openxmlformats.org/officeDocument/2006/relationships/image" Target="../media/image444.png"/><Relationship Id="rId14" Type="http://schemas.openxmlformats.org/officeDocument/2006/relationships/image" Target="../media/image449.png"/></Relationships>
</file>

<file path=ppt/slides/_rels/slide43.xml.rels><?xml version="1.0" encoding="UTF-8" standalone="yes"?>
<Relationships xmlns="http://schemas.openxmlformats.org/package/2006/relationships"><Relationship Id="rId8" Type="http://schemas.openxmlformats.org/officeDocument/2006/relationships/image" Target="../media/image460.png"/><Relationship Id="rId13" Type="http://schemas.openxmlformats.org/officeDocument/2006/relationships/image" Target="../media/image465.png"/><Relationship Id="rId18" Type="http://schemas.openxmlformats.org/officeDocument/2006/relationships/image" Target="../media/image470.png"/><Relationship Id="rId3" Type="http://schemas.openxmlformats.org/officeDocument/2006/relationships/image" Target="../media/image455.png"/><Relationship Id="rId21" Type="http://schemas.openxmlformats.org/officeDocument/2006/relationships/image" Target="../media/image289.png"/><Relationship Id="rId7" Type="http://schemas.openxmlformats.org/officeDocument/2006/relationships/image" Target="../media/image459.png"/><Relationship Id="rId12" Type="http://schemas.openxmlformats.org/officeDocument/2006/relationships/image" Target="../media/image464.png"/><Relationship Id="rId17" Type="http://schemas.openxmlformats.org/officeDocument/2006/relationships/image" Target="../media/image469.png"/><Relationship Id="rId2" Type="http://schemas.openxmlformats.org/officeDocument/2006/relationships/image" Target="../media/image454.png"/><Relationship Id="rId16" Type="http://schemas.openxmlformats.org/officeDocument/2006/relationships/image" Target="../media/image468.png"/><Relationship Id="rId20" Type="http://schemas.openxmlformats.org/officeDocument/2006/relationships/image" Target="../media/image288.png"/><Relationship Id="rId1" Type="http://schemas.openxmlformats.org/officeDocument/2006/relationships/slideLayout" Target="../slideLayouts/slideLayout6.xml"/><Relationship Id="rId6" Type="http://schemas.openxmlformats.org/officeDocument/2006/relationships/image" Target="../media/image458.png"/><Relationship Id="rId11" Type="http://schemas.openxmlformats.org/officeDocument/2006/relationships/image" Target="../media/image463.png"/><Relationship Id="rId5" Type="http://schemas.openxmlformats.org/officeDocument/2006/relationships/image" Target="../media/image457.png"/><Relationship Id="rId15" Type="http://schemas.openxmlformats.org/officeDocument/2006/relationships/image" Target="../media/image467.png"/><Relationship Id="rId10" Type="http://schemas.openxmlformats.org/officeDocument/2006/relationships/image" Target="../media/image462.png"/><Relationship Id="rId19" Type="http://schemas.openxmlformats.org/officeDocument/2006/relationships/image" Target="../media/image471.png"/><Relationship Id="rId4" Type="http://schemas.openxmlformats.org/officeDocument/2006/relationships/image" Target="../media/image456.png"/><Relationship Id="rId9" Type="http://schemas.openxmlformats.org/officeDocument/2006/relationships/image" Target="../media/image461.png"/><Relationship Id="rId14" Type="http://schemas.openxmlformats.org/officeDocument/2006/relationships/image" Target="../media/image466.png"/></Relationships>
</file>

<file path=ppt/slides/_rels/slide44.xml.rels><?xml version="1.0" encoding="UTF-8" standalone="yes"?>
<Relationships xmlns="http://schemas.openxmlformats.org/package/2006/relationships"><Relationship Id="rId8" Type="http://schemas.openxmlformats.org/officeDocument/2006/relationships/image" Target="../media/image478.png"/><Relationship Id="rId13" Type="http://schemas.openxmlformats.org/officeDocument/2006/relationships/image" Target="../media/image483.png"/><Relationship Id="rId18" Type="http://schemas.openxmlformats.org/officeDocument/2006/relationships/image" Target="../media/image488.png"/><Relationship Id="rId3" Type="http://schemas.openxmlformats.org/officeDocument/2006/relationships/image" Target="../media/image473.png"/><Relationship Id="rId21" Type="http://schemas.openxmlformats.org/officeDocument/2006/relationships/image" Target="../media/image491.png"/><Relationship Id="rId7" Type="http://schemas.openxmlformats.org/officeDocument/2006/relationships/image" Target="../media/image477.png"/><Relationship Id="rId12" Type="http://schemas.openxmlformats.org/officeDocument/2006/relationships/image" Target="../media/image482.png"/><Relationship Id="rId17" Type="http://schemas.openxmlformats.org/officeDocument/2006/relationships/image" Target="../media/image487.png"/><Relationship Id="rId2" Type="http://schemas.openxmlformats.org/officeDocument/2006/relationships/image" Target="../media/image472.png"/><Relationship Id="rId16" Type="http://schemas.openxmlformats.org/officeDocument/2006/relationships/image" Target="../media/image486.png"/><Relationship Id="rId20" Type="http://schemas.openxmlformats.org/officeDocument/2006/relationships/image" Target="../media/image490.png"/><Relationship Id="rId1" Type="http://schemas.openxmlformats.org/officeDocument/2006/relationships/slideLayout" Target="../slideLayouts/slideLayout6.xml"/><Relationship Id="rId6" Type="http://schemas.openxmlformats.org/officeDocument/2006/relationships/image" Target="../media/image476.png"/><Relationship Id="rId11" Type="http://schemas.openxmlformats.org/officeDocument/2006/relationships/image" Target="../media/image481.png"/><Relationship Id="rId5" Type="http://schemas.openxmlformats.org/officeDocument/2006/relationships/image" Target="../media/image475.png"/><Relationship Id="rId15" Type="http://schemas.openxmlformats.org/officeDocument/2006/relationships/image" Target="../media/image485.png"/><Relationship Id="rId10" Type="http://schemas.openxmlformats.org/officeDocument/2006/relationships/image" Target="../media/image480.png"/><Relationship Id="rId19" Type="http://schemas.openxmlformats.org/officeDocument/2006/relationships/image" Target="../media/image489.png"/><Relationship Id="rId4" Type="http://schemas.openxmlformats.org/officeDocument/2006/relationships/image" Target="../media/image474.png"/><Relationship Id="rId9" Type="http://schemas.openxmlformats.org/officeDocument/2006/relationships/image" Target="../media/image479.png"/><Relationship Id="rId14" Type="http://schemas.openxmlformats.org/officeDocument/2006/relationships/image" Target="../media/image484.png"/><Relationship Id="rId22" Type="http://schemas.openxmlformats.org/officeDocument/2006/relationships/image" Target="../media/image492.png"/></Relationships>
</file>

<file path=ppt/slides/_rels/slide45.xml.rels><?xml version="1.0" encoding="UTF-8" standalone="yes"?>
<Relationships xmlns="http://schemas.openxmlformats.org/package/2006/relationships"><Relationship Id="rId8" Type="http://schemas.openxmlformats.org/officeDocument/2006/relationships/image" Target="../media/image499.png"/><Relationship Id="rId3" Type="http://schemas.openxmlformats.org/officeDocument/2006/relationships/image" Target="../media/image494.png"/><Relationship Id="rId7" Type="http://schemas.openxmlformats.org/officeDocument/2006/relationships/image" Target="../media/image498.png"/><Relationship Id="rId2" Type="http://schemas.openxmlformats.org/officeDocument/2006/relationships/image" Target="../media/image493.png"/><Relationship Id="rId1" Type="http://schemas.openxmlformats.org/officeDocument/2006/relationships/slideLayout" Target="../slideLayouts/slideLayout6.xml"/><Relationship Id="rId6" Type="http://schemas.openxmlformats.org/officeDocument/2006/relationships/image" Target="../media/image497.png"/><Relationship Id="rId11" Type="http://schemas.openxmlformats.org/officeDocument/2006/relationships/image" Target="../media/image502.png"/><Relationship Id="rId5" Type="http://schemas.openxmlformats.org/officeDocument/2006/relationships/image" Target="../media/image496.png"/><Relationship Id="rId10" Type="http://schemas.openxmlformats.org/officeDocument/2006/relationships/image" Target="../media/image501.png"/><Relationship Id="rId4" Type="http://schemas.openxmlformats.org/officeDocument/2006/relationships/image" Target="../media/image495.png"/><Relationship Id="rId9" Type="http://schemas.openxmlformats.org/officeDocument/2006/relationships/image" Target="../media/image500.png"/></Relationships>
</file>

<file path=ppt/slides/_rels/slide46.xml.rels><?xml version="1.0" encoding="UTF-8" standalone="yes"?>
<Relationships xmlns="http://schemas.openxmlformats.org/package/2006/relationships"><Relationship Id="rId8" Type="http://schemas.openxmlformats.org/officeDocument/2006/relationships/image" Target="../media/image582.png"/><Relationship Id="rId13" Type="http://schemas.openxmlformats.org/officeDocument/2006/relationships/image" Target="../media/image587.png"/><Relationship Id="rId18" Type="http://schemas.openxmlformats.org/officeDocument/2006/relationships/image" Target="../media/image592.png"/><Relationship Id="rId21" Type="http://schemas.openxmlformats.org/officeDocument/2006/relationships/image" Target="../media/image595.png"/><Relationship Id="rId12" Type="http://schemas.openxmlformats.org/officeDocument/2006/relationships/image" Target="../media/image586.png"/><Relationship Id="rId17" Type="http://schemas.openxmlformats.org/officeDocument/2006/relationships/image" Target="../media/image591.png"/><Relationship Id="rId2" Type="http://schemas.openxmlformats.org/officeDocument/2006/relationships/image" Target="../media/image2740.png"/><Relationship Id="rId16" Type="http://schemas.openxmlformats.org/officeDocument/2006/relationships/image" Target="../media/image590.png"/><Relationship Id="rId20" Type="http://schemas.openxmlformats.org/officeDocument/2006/relationships/image" Target="../media/image594.png"/><Relationship Id="rId1" Type="http://schemas.openxmlformats.org/officeDocument/2006/relationships/slideLayout" Target="../slideLayouts/slideLayout6.xml"/><Relationship Id="rId11" Type="http://schemas.openxmlformats.org/officeDocument/2006/relationships/image" Target="../media/image585.png"/><Relationship Id="rId15" Type="http://schemas.openxmlformats.org/officeDocument/2006/relationships/image" Target="../media/image589.png"/><Relationship Id="rId10" Type="http://schemas.openxmlformats.org/officeDocument/2006/relationships/image" Target="../media/image584.png"/><Relationship Id="rId19" Type="http://schemas.openxmlformats.org/officeDocument/2006/relationships/image" Target="../media/image593.png"/><Relationship Id="rId9" Type="http://schemas.openxmlformats.org/officeDocument/2006/relationships/image" Target="../media/image583.png"/><Relationship Id="rId14" Type="http://schemas.openxmlformats.org/officeDocument/2006/relationships/image" Target="../media/image588.png"/></Relationships>
</file>

<file path=ppt/slides/_rels/slide47.xml.rels><?xml version="1.0" encoding="UTF-8" standalone="yes"?>
<Relationships xmlns="http://schemas.openxmlformats.org/package/2006/relationships"><Relationship Id="rId18" Type="http://schemas.openxmlformats.org/officeDocument/2006/relationships/image" Target="../media/image612.png"/><Relationship Id="rId26" Type="http://schemas.openxmlformats.org/officeDocument/2006/relationships/image" Target="../media/image620.png"/><Relationship Id="rId21" Type="http://schemas.openxmlformats.org/officeDocument/2006/relationships/image" Target="../media/image615.png"/><Relationship Id="rId7" Type="http://schemas.openxmlformats.org/officeDocument/2006/relationships/image" Target="../media/image601.png"/><Relationship Id="rId25" Type="http://schemas.openxmlformats.org/officeDocument/2006/relationships/image" Target="../media/image619.png"/><Relationship Id="rId2" Type="http://schemas.openxmlformats.org/officeDocument/2006/relationships/image" Target="../media/image596.png"/><Relationship Id="rId20" Type="http://schemas.openxmlformats.org/officeDocument/2006/relationships/image" Target="../media/image614.png"/><Relationship Id="rId29" Type="http://schemas.openxmlformats.org/officeDocument/2006/relationships/image" Target="../media/image623.png"/><Relationship Id="rId1" Type="http://schemas.openxmlformats.org/officeDocument/2006/relationships/slideLayout" Target="../slideLayouts/slideLayout6.xml"/><Relationship Id="rId24" Type="http://schemas.openxmlformats.org/officeDocument/2006/relationships/image" Target="../media/image618.png"/><Relationship Id="rId23" Type="http://schemas.openxmlformats.org/officeDocument/2006/relationships/image" Target="../media/image617.png"/><Relationship Id="rId28" Type="http://schemas.openxmlformats.org/officeDocument/2006/relationships/image" Target="../media/image622.png"/><Relationship Id="rId19" Type="http://schemas.openxmlformats.org/officeDocument/2006/relationships/image" Target="../media/image613.png"/><Relationship Id="rId31" Type="http://schemas.openxmlformats.org/officeDocument/2006/relationships/image" Target="../media/image625.png"/><Relationship Id="rId22" Type="http://schemas.openxmlformats.org/officeDocument/2006/relationships/image" Target="../media/image616.png"/><Relationship Id="rId27" Type="http://schemas.openxmlformats.org/officeDocument/2006/relationships/image" Target="../media/image621.png"/></Relationships>
</file>

<file path=ppt/slides/_rels/slide48.xml.rels><?xml version="1.0" encoding="UTF-8" standalone="yes"?>
<Relationships xmlns="http://schemas.openxmlformats.org/package/2006/relationships"><Relationship Id="rId8" Type="http://schemas.openxmlformats.org/officeDocument/2006/relationships/image" Target="../media/image632.png"/><Relationship Id="rId7" Type="http://schemas.openxmlformats.org/officeDocument/2006/relationships/image" Target="../media/image631.png"/><Relationship Id="rId1" Type="http://schemas.openxmlformats.org/officeDocument/2006/relationships/slideLayout" Target="../slideLayouts/slideLayout6.xml"/><Relationship Id="rId6" Type="http://schemas.openxmlformats.org/officeDocument/2006/relationships/image" Target="../media/image630.png"/><Relationship Id="rId5" Type="http://schemas.openxmlformats.org/officeDocument/2006/relationships/image" Target="../media/image629.png"/><Relationship Id="rId10" Type="http://schemas.openxmlformats.org/officeDocument/2006/relationships/image" Target="../media/image634.png"/><Relationship Id="rId4" Type="http://schemas.openxmlformats.org/officeDocument/2006/relationships/image" Target="../media/image628.png"/><Relationship Id="rId9" Type="http://schemas.openxmlformats.org/officeDocument/2006/relationships/image" Target="../media/image633.png"/></Relationships>
</file>

<file path=ppt/slides/_rels/slide49.xml.rels><?xml version="1.0" encoding="UTF-8" standalone="yes"?>
<Relationships xmlns="http://schemas.openxmlformats.org/package/2006/relationships"><Relationship Id="rId7" Type="http://schemas.openxmlformats.org/officeDocument/2006/relationships/image" Target="../media/image641.png"/><Relationship Id="rId2" Type="http://schemas.openxmlformats.org/officeDocument/2006/relationships/image" Target="../media/image635.png"/><Relationship Id="rId1" Type="http://schemas.openxmlformats.org/officeDocument/2006/relationships/slideLayout" Target="../slideLayouts/slideLayout6.xml"/><Relationship Id="rId6" Type="http://schemas.openxmlformats.org/officeDocument/2006/relationships/image" Target="../media/image640.png"/><Relationship Id="rId5" Type="http://schemas.openxmlformats.org/officeDocument/2006/relationships/image" Target="../media/image639.png"/><Relationship Id="rId4" Type="http://schemas.openxmlformats.org/officeDocument/2006/relationships/image" Target="../media/image6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3" Type="http://schemas.openxmlformats.org/officeDocument/2006/relationships/image" Target="../media/image653.png"/><Relationship Id="rId7" Type="http://schemas.openxmlformats.org/officeDocument/2006/relationships/image" Target="../media/image282.png"/><Relationship Id="rId12" Type="http://schemas.openxmlformats.org/officeDocument/2006/relationships/image" Target="../media/image652.png"/><Relationship Id="rId17" Type="http://schemas.openxmlformats.org/officeDocument/2006/relationships/image" Target="../media/image657.png"/><Relationship Id="rId2" Type="http://schemas.openxmlformats.org/officeDocument/2006/relationships/image" Target="../media/image642.png"/><Relationship Id="rId16" Type="http://schemas.openxmlformats.org/officeDocument/2006/relationships/image" Target="../media/image656.png"/><Relationship Id="rId1" Type="http://schemas.openxmlformats.org/officeDocument/2006/relationships/slideLayout" Target="../slideLayouts/slideLayout6.xml"/><Relationship Id="rId6" Type="http://schemas.openxmlformats.org/officeDocument/2006/relationships/image" Target="../media/image2811.png"/><Relationship Id="rId11" Type="http://schemas.openxmlformats.org/officeDocument/2006/relationships/image" Target="../media/image651.png"/><Relationship Id="rId5" Type="http://schemas.openxmlformats.org/officeDocument/2006/relationships/image" Target="../media/image645.png"/><Relationship Id="rId15" Type="http://schemas.openxmlformats.org/officeDocument/2006/relationships/image" Target="../media/image655.png"/><Relationship Id="rId10" Type="http://schemas.openxmlformats.org/officeDocument/2006/relationships/image" Target="../media/image650.png"/><Relationship Id="rId19" Type="http://schemas.openxmlformats.org/officeDocument/2006/relationships/image" Target="../media/image659.png"/><Relationship Id="rId14" Type="http://schemas.openxmlformats.org/officeDocument/2006/relationships/image" Target="../media/image654.png"/></Relationships>
</file>

<file path=ppt/slides/_rels/slide51.xml.rels><?xml version="1.0" encoding="UTF-8" standalone="yes"?>
<Relationships xmlns="http://schemas.openxmlformats.org/package/2006/relationships"><Relationship Id="rId8" Type="http://schemas.openxmlformats.org/officeDocument/2006/relationships/image" Target="../media/image289.e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88.emf"/><Relationship Id="rId5" Type="http://schemas.openxmlformats.org/officeDocument/2006/relationships/oleObject" Target="../embeddings/oleObject143.bin"/><Relationship Id="rId4" Type="http://schemas.openxmlformats.org/officeDocument/2006/relationships/image" Target="../media/image287.emf"/></Relationships>
</file>

<file path=ppt/slides/_rels/slide5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1.emf"/><Relationship Id="rId2" Type="http://schemas.openxmlformats.org/officeDocument/2006/relationships/image" Target="../media/image290.emf"/><Relationship Id="rId1" Type="http://schemas.openxmlformats.org/officeDocument/2006/relationships/slideLayout" Target="../slideLayouts/slideLayout6.xml"/><Relationship Id="rId5" Type="http://schemas.openxmlformats.org/officeDocument/2006/relationships/image" Target="../media/image293.emf"/><Relationship Id="rId4" Type="http://schemas.openxmlformats.org/officeDocument/2006/relationships/image" Target="../media/image292.emf"/></Relationships>
</file>

<file path=ppt/slides/_rels/slide5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150.bin"/><Relationship Id="rId18" Type="http://schemas.openxmlformats.org/officeDocument/2006/relationships/image" Target="../media/image301.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298.wmf"/><Relationship Id="rId17" Type="http://schemas.openxmlformats.org/officeDocument/2006/relationships/oleObject" Target="../embeddings/oleObject152.bin"/><Relationship Id="rId2" Type="http://schemas.openxmlformats.org/officeDocument/2006/relationships/slideLayout" Target="../slideLayouts/slideLayout6.xml"/><Relationship Id="rId16" Type="http://schemas.openxmlformats.org/officeDocument/2006/relationships/image" Target="../media/image300.wmf"/><Relationship Id="rId20" Type="http://schemas.openxmlformats.org/officeDocument/2006/relationships/image" Target="../media/image302.wmf"/><Relationship Id="rId1" Type="http://schemas.openxmlformats.org/officeDocument/2006/relationships/vmlDrawing" Target="../drawings/vmlDrawing24.vml"/><Relationship Id="rId6" Type="http://schemas.openxmlformats.org/officeDocument/2006/relationships/image" Target="../media/image295.wmf"/><Relationship Id="rId11" Type="http://schemas.openxmlformats.org/officeDocument/2006/relationships/oleObject" Target="../embeddings/oleObject149.bin"/><Relationship Id="rId5" Type="http://schemas.openxmlformats.org/officeDocument/2006/relationships/oleObject" Target="../embeddings/oleObject146.bin"/><Relationship Id="rId15" Type="http://schemas.openxmlformats.org/officeDocument/2006/relationships/oleObject" Target="../embeddings/oleObject151.bin"/><Relationship Id="rId10" Type="http://schemas.openxmlformats.org/officeDocument/2006/relationships/image" Target="../media/image297.wmf"/><Relationship Id="rId19" Type="http://schemas.openxmlformats.org/officeDocument/2006/relationships/oleObject" Target="../embeddings/oleObject153.bin"/><Relationship Id="rId4" Type="http://schemas.openxmlformats.org/officeDocument/2006/relationships/image" Target="../media/image294.wmf"/><Relationship Id="rId9" Type="http://schemas.openxmlformats.org/officeDocument/2006/relationships/oleObject" Target="../embeddings/oleObject148.bin"/><Relationship Id="rId14" Type="http://schemas.openxmlformats.org/officeDocument/2006/relationships/image" Target="../media/image299.wmf"/></Relationships>
</file>

<file path=ppt/slides/_rels/slide55.xml.rels><?xml version="1.0" encoding="UTF-8" standalone="yes"?>
<Relationships xmlns="http://schemas.openxmlformats.org/package/2006/relationships"><Relationship Id="rId8" Type="http://schemas.openxmlformats.org/officeDocument/2006/relationships/image" Target="../media/image666.png"/><Relationship Id="rId3" Type="http://schemas.openxmlformats.org/officeDocument/2006/relationships/image" Target="../media/image661.png"/><Relationship Id="rId7" Type="http://schemas.openxmlformats.org/officeDocument/2006/relationships/image" Target="../media/image665.png"/><Relationship Id="rId2" Type="http://schemas.openxmlformats.org/officeDocument/2006/relationships/image" Target="../media/image660.png"/><Relationship Id="rId1" Type="http://schemas.openxmlformats.org/officeDocument/2006/relationships/slideLayout" Target="../slideLayouts/slideLayout6.xml"/><Relationship Id="rId11" Type="http://schemas.openxmlformats.org/officeDocument/2006/relationships/image" Target="../media/image669.png"/><Relationship Id="rId5" Type="http://schemas.openxmlformats.org/officeDocument/2006/relationships/image" Target="../media/image663.png"/><Relationship Id="rId4" Type="http://schemas.openxmlformats.org/officeDocument/2006/relationships/image" Target="../media/image662.png"/><Relationship Id="rId9" Type="http://schemas.openxmlformats.org/officeDocument/2006/relationships/image" Target="../media/image667.png"/></Relationships>
</file>

<file path=ppt/slides/_rels/slide56.xml.rels><?xml version="1.0" encoding="UTF-8" standalone="yes"?>
<Relationships xmlns="http://schemas.openxmlformats.org/package/2006/relationships"><Relationship Id="rId13" Type="http://schemas.openxmlformats.org/officeDocument/2006/relationships/image" Target="../media/image681.png"/><Relationship Id="rId18" Type="http://schemas.openxmlformats.org/officeDocument/2006/relationships/image" Target="../media/image686.png"/><Relationship Id="rId3" Type="http://schemas.openxmlformats.org/officeDocument/2006/relationships/image" Target="../media/image671.png"/><Relationship Id="rId12" Type="http://schemas.openxmlformats.org/officeDocument/2006/relationships/image" Target="../media/image680.png"/><Relationship Id="rId17" Type="http://schemas.openxmlformats.org/officeDocument/2006/relationships/image" Target="../media/image685.png"/><Relationship Id="rId2" Type="http://schemas.openxmlformats.org/officeDocument/2006/relationships/image" Target="../media/image670.png"/><Relationship Id="rId16" Type="http://schemas.openxmlformats.org/officeDocument/2006/relationships/image" Target="../media/image684.png"/><Relationship Id="rId1" Type="http://schemas.openxmlformats.org/officeDocument/2006/relationships/slideLayout" Target="../slideLayouts/slideLayout6.xml"/><Relationship Id="rId11" Type="http://schemas.openxmlformats.org/officeDocument/2006/relationships/image" Target="../media/image679.png"/><Relationship Id="rId5" Type="http://schemas.openxmlformats.org/officeDocument/2006/relationships/image" Target="../media/image673.png"/><Relationship Id="rId15" Type="http://schemas.openxmlformats.org/officeDocument/2006/relationships/image" Target="../media/image683.png"/><Relationship Id="rId10" Type="http://schemas.openxmlformats.org/officeDocument/2006/relationships/image" Target="../media/image678.png"/><Relationship Id="rId19" Type="http://schemas.openxmlformats.org/officeDocument/2006/relationships/image" Target="../media/image687.png"/><Relationship Id="rId4" Type="http://schemas.openxmlformats.org/officeDocument/2006/relationships/image" Target="../media/image672.png"/><Relationship Id="rId9" Type="http://schemas.openxmlformats.org/officeDocument/2006/relationships/image" Target="../media/image677.png"/><Relationship Id="rId14" Type="http://schemas.openxmlformats.org/officeDocument/2006/relationships/image" Target="../media/image682.png"/></Relationships>
</file>

<file path=ppt/slides/_rels/slide57.xml.rels><?xml version="1.0" encoding="UTF-8" standalone="yes"?>
<Relationships xmlns="http://schemas.openxmlformats.org/package/2006/relationships"><Relationship Id="rId8" Type="http://schemas.openxmlformats.org/officeDocument/2006/relationships/image" Target="../media/image305.wmf"/><Relationship Id="rId13" Type="http://schemas.openxmlformats.org/officeDocument/2006/relationships/image" Target="../media/image304.png"/><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30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304.wmf"/><Relationship Id="rId11" Type="http://schemas.openxmlformats.org/officeDocument/2006/relationships/oleObject" Target="../embeddings/oleObject158.bin"/><Relationship Id="rId5" Type="http://schemas.openxmlformats.org/officeDocument/2006/relationships/oleObject" Target="../embeddings/oleObject155.bin"/><Relationship Id="rId15" Type="http://schemas.openxmlformats.org/officeDocument/2006/relationships/image" Target="../media/image306.png"/><Relationship Id="rId10" Type="http://schemas.openxmlformats.org/officeDocument/2006/relationships/image" Target="../media/image306.wmf"/><Relationship Id="rId4" Type="http://schemas.openxmlformats.org/officeDocument/2006/relationships/image" Target="../media/image303.wmf"/><Relationship Id="rId9" Type="http://schemas.openxmlformats.org/officeDocument/2006/relationships/oleObject" Target="../embeddings/oleObject157.bin"/><Relationship Id="rId14" Type="http://schemas.openxmlformats.org/officeDocument/2006/relationships/image" Target="../media/image305.png"/></Relationships>
</file>

<file path=ppt/slides/_rels/slide58.xml.rels><?xml version="1.0" encoding="UTF-8" standalone="yes"?>
<Relationships xmlns="http://schemas.openxmlformats.org/package/2006/relationships"><Relationship Id="rId13" Type="http://schemas.openxmlformats.org/officeDocument/2006/relationships/image" Target="../media/image700.png"/><Relationship Id="rId3" Type="http://schemas.openxmlformats.org/officeDocument/2006/relationships/image" Target="../media/image309.emf"/><Relationship Id="rId7" Type="http://schemas.openxmlformats.org/officeDocument/2006/relationships/image" Target="../media/image692.png"/><Relationship Id="rId2" Type="http://schemas.openxmlformats.org/officeDocument/2006/relationships/image" Target="../media/image308.emf"/><Relationship Id="rId16" Type="http://schemas.openxmlformats.org/officeDocument/2006/relationships/image" Target="../media/image703.png"/><Relationship Id="rId1" Type="http://schemas.openxmlformats.org/officeDocument/2006/relationships/slideLayout" Target="../slideLayouts/slideLayout7.xml"/><Relationship Id="rId6" Type="http://schemas.openxmlformats.org/officeDocument/2006/relationships/image" Target="../media/image691.png"/><Relationship Id="rId11" Type="http://schemas.openxmlformats.org/officeDocument/2006/relationships/image" Target="../media/image698.png"/><Relationship Id="rId5" Type="http://schemas.openxmlformats.org/officeDocument/2006/relationships/image" Target="../media/image690.png"/><Relationship Id="rId15" Type="http://schemas.openxmlformats.org/officeDocument/2006/relationships/image" Target="../media/image702.png"/><Relationship Id="rId4" Type="http://schemas.openxmlformats.org/officeDocument/2006/relationships/image" Target="../media/image689.png"/><Relationship Id="rId9" Type="http://schemas.openxmlformats.org/officeDocument/2006/relationships/image" Target="../media/image696.png"/><Relationship Id="rId14" Type="http://schemas.openxmlformats.org/officeDocument/2006/relationships/image" Target="../media/image701.png"/></Relationships>
</file>

<file path=ppt/slides/_rels/slide59.xml.rels><?xml version="1.0" encoding="UTF-8" standalone="yes"?>
<Relationships xmlns="http://schemas.openxmlformats.org/package/2006/relationships"><Relationship Id="rId8" Type="http://schemas.openxmlformats.org/officeDocument/2006/relationships/image" Target="../media/image312.emf"/><Relationship Id="rId13" Type="http://schemas.openxmlformats.org/officeDocument/2006/relationships/oleObject" Target="../embeddings/oleObject164.bin"/><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image" Target="../media/image314.emf"/><Relationship Id="rId2" Type="http://schemas.openxmlformats.org/officeDocument/2006/relationships/slideLayout" Target="../slideLayouts/slideLayout7.xml"/><Relationship Id="rId16" Type="http://schemas.openxmlformats.org/officeDocument/2006/relationships/image" Target="../media/image316.emf"/><Relationship Id="rId1" Type="http://schemas.openxmlformats.org/officeDocument/2006/relationships/vmlDrawing" Target="../drawings/vmlDrawing26.vml"/><Relationship Id="rId6" Type="http://schemas.openxmlformats.org/officeDocument/2006/relationships/image" Target="../media/image311.emf"/><Relationship Id="rId11" Type="http://schemas.openxmlformats.org/officeDocument/2006/relationships/oleObject" Target="../embeddings/oleObject163.bin"/><Relationship Id="rId5" Type="http://schemas.openxmlformats.org/officeDocument/2006/relationships/oleObject" Target="../embeddings/oleObject160.bin"/><Relationship Id="rId15" Type="http://schemas.openxmlformats.org/officeDocument/2006/relationships/oleObject" Target="../embeddings/oleObject165.bin"/><Relationship Id="rId10" Type="http://schemas.openxmlformats.org/officeDocument/2006/relationships/image" Target="../media/image313.emf"/><Relationship Id="rId4" Type="http://schemas.openxmlformats.org/officeDocument/2006/relationships/image" Target="../media/image310.emf"/><Relationship Id="rId9" Type="http://schemas.openxmlformats.org/officeDocument/2006/relationships/oleObject" Target="../embeddings/oleObject162.bin"/><Relationship Id="rId14" Type="http://schemas.openxmlformats.org/officeDocument/2006/relationships/image" Target="../media/image315.emf"/></Relationships>
</file>

<file path=ppt/slides/_rels/slide6.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oleObject" Target="../embeddings/oleObject13.bin"/><Relationship Id="rId18" Type="http://schemas.openxmlformats.org/officeDocument/2006/relationships/image" Target="../media/image27.emf"/><Relationship Id="rId26" Type="http://schemas.openxmlformats.org/officeDocument/2006/relationships/image" Target="../media/image31.e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24.emf"/><Relationship Id="rId17" Type="http://schemas.openxmlformats.org/officeDocument/2006/relationships/oleObject" Target="../embeddings/oleObject15.bin"/><Relationship Id="rId25" Type="http://schemas.openxmlformats.org/officeDocument/2006/relationships/oleObject" Target="../embeddings/oleObject19.bin"/><Relationship Id="rId2" Type="http://schemas.openxmlformats.org/officeDocument/2006/relationships/slideLayout" Target="../slideLayouts/slideLayout7.xml"/><Relationship Id="rId16" Type="http://schemas.openxmlformats.org/officeDocument/2006/relationships/image" Target="../media/image26.emf"/><Relationship Id="rId20" Type="http://schemas.openxmlformats.org/officeDocument/2006/relationships/image" Target="../media/image28.emf"/><Relationship Id="rId29" Type="http://schemas.openxmlformats.org/officeDocument/2006/relationships/oleObject" Target="../embeddings/oleObject21.bin"/><Relationship Id="rId1" Type="http://schemas.openxmlformats.org/officeDocument/2006/relationships/vmlDrawing" Target="../drawings/vmlDrawing4.vml"/><Relationship Id="rId6" Type="http://schemas.openxmlformats.org/officeDocument/2006/relationships/image" Target="../media/image21.emf"/><Relationship Id="rId11" Type="http://schemas.openxmlformats.org/officeDocument/2006/relationships/oleObject" Target="../embeddings/oleObject12.bin"/><Relationship Id="rId24" Type="http://schemas.openxmlformats.org/officeDocument/2006/relationships/image" Target="../media/image30.emf"/><Relationship Id="rId32" Type="http://schemas.openxmlformats.org/officeDocument/2006/relationships/image" Target="../media/image34.e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28" Type="http://schemas.openxmlformats.org/officeDocument/2006/relationships/image" Target="../media/image32.emf"/><Relationship Id="rId10" Type="http://schemas.openxmlformats.org/officeDocument/2006/relationships/image" Target="../media/image23.emf"/><Relationship Id="rId19" Type="http://schemas.openxmlformats.org/officeDocument/2006/relationships/oleObject" Target="../embeddings/oleObject16.bin"/><Relationship Id="rId31" Type="http://schemas.openxmlformats.org/officeDocument/2006/relationships/oleObject" Target="../embeddings/oleObject22.bin"/><Relationship Id="rId4" Type="http://schemas.openxmlformats.org/officeDocument/2006/relationships/image" Target="../media/image20.emf"/><Relationship Id="rId9" Type="http://schemas.openxmlformats.org/officeDocument/2006/relationships/oleObject" Target="../embeddings/oleObject11.bin"/><Relationship Id="rId14" Type="http://schemas.openxmlformats.org/officeDocument/2006/relationships/image" Target="../media/image25.emf"/><Relationship Id="rId22" Type="http://schemas.openxmlformats.org/officeDocument/2006/relationships/image" Target="../media/image29.emf"/><Relationship Id="rId27" Type="http://schemas.openxmlformats.org/officeDocument/2006/relationships/oleObject" Target="../embeddings/oleObject20.bin"/><Relationship Id="rId30" Type="http://schemas.openxmlformats.org/officeDocument/2006/relationships/image" Target="../media/image33.emf"/></Relationships>
</file>

<file path=ppt/slides/_rels/slide60.xml.rels><?xml version="1.0" encoding="UTF-8" standalone="yes"?>
<Relationships xmlns="http://schemas.openxmlformats.org/package/2006/relationships"><Relationship Id="rId8" Type="http://schemas.openxmlformats.org/officeDocument/2006/relationships/image" Target="../media/image2810.png"/><Relationship Id="rId3" Type="http://schemas.openxmlformats.org/officeDocument/2006/relationships/image" Target="../media/image2760.png"/><Relationship Id="rId7" Type="http://schemas.openxmlformats.org/officeDocument/2006/relationships/image" Target="../media/image2800.png"/><Relationship Id="rId2" Type="http://schemas.openxmlformats.org/officeDocument/2006/relationships/image" Target="../media/image2750.png"/><Relationship Id="rId1" Type="http://schemas.openxmlformats.org/officeDocument/2006/relationships/slideLayout" Target="../slideLayouts/slideLayout7.xml"/><Relationship Id="rId6" Type="http://schemas.openxmlformats.org/officeDocument/2006/relationships/image" Target="../media/image2790.png"/><Relationship Id="rId11" Type="http://schemas.openxmlformats.org/officeDocument/2006/relationships/image" Target="../media/image284.png"/><Relationship Id="rId5" Type="http://schemas.openxmlformats.org/officeDocument/2006/relationships/image" Target="../media/image2780.png"/><Relationship Id="rId10" Type="http://schemas.openxmlformats.org/officeDocument/2006/relationships/image" Target="../media/image283.png"/><Relationship Id="rId4" Type="http://schemas.openxmlformats.org/officeDocument/2006/relationships/image" Target="../media/image2770.png"/><Relationship Id="rId9" Type="http://schemas.openxmlformats.org/officeDocument/2006/relationships/image" Target="../media/image2820.png"/></Relationships>
</file>

<file path=ppt/slides/_rels/slide61.xml.rels><?xml version="1.0" encoding="UTF-8" standalone="yes"?>
<Relationships xmlns="http://schemas.openxmlformats.org/package/2006/relationships"><Relationship Id="rId8" Type="http://schemas.openxmlformats.org/officeDocument/2006/relationships/image" Target="../media/image319.e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6.xml"/><Relationship Id="rId1" Type="http://schemas.openxmlformats.org/officeDocument/2006/relationships/vmlDrawing" Target="../drawings/vmlDrawing27.vml"/><Relationship Id="rId6" Type="http://schemas.openxmlformats.org/officeDocument/2006/relationships/image" Target="../media/image318.emf"/><Relationship Id="rId5" Type="http://schemas.openxmlformats.org/officeDocument/2006/relationships/oleObject" Target="../embeddings/oleObject167.bin"/><Relationship Id="rId10" Type="http://schemas.openxmlformats.org/officeDocument/2006/relationships/image" Target="../media/image320.emf"/><Relationship Id="rId4" Type="http://schemas.openxmlformats.org/officeDocument/2006/relationships/image" Target="../media/image317.emf"/><Relationship Id="rId9" Type="http://schemas.openxmlformats.org/officeDocument/2006/relationships/oleObject" Target="../embeddings/oleObject169.bin"/></Relationships>
</file>

<file path=ppt/slides/_rels/slide7.xml.rels><?xml version="1.0" encoding="UTF-8" standalone="yes"?>
<Relationships xmlns="http://schemas.openxmlformats.org/package/2006/relationships"><Relationship Id="rId13" Type="http://schemas.openxmlformats.org/officeDocument/2006/relationships/oleObject" Target="../embeddings/oleObject28.bin"/><Relationship Id="rId18" Type="http://schemas.openxmlformats.org/officeDocument/2006/relationships/image" Target="../media/image42.emf"/><Relationship Id="rId26" Type="http://schemas.openxmlformats.org/officeDocument/2006/relationships/image" Target="../media/image36.png"/><Relationship Id="rId39" Type="http://schemas.openxmlformats.org/officeDocument/2006/relationships/image" Target="../media/image49.png"/><Relationship Id="rId21" Type="http://schemas.openxmlformats.org/officeDocument/2006/relationships/image" Target="../media/image31.png"/><Relationship Id="rId34" Type="http://schemas.openxmlformats.org/officeDocument/2006/relationships/image" Target="../media/image44.png"/><Relationship Id="rId7" Type="http://schemas.openxmlformats.org/officeDocument/2006/relationships/oleObject" Target="../embeddings/oleObject25.bin"/><Relationship Id="rId12" Type="http://schemas.openxmlformats.org/officeDocument/2006/relationships/image" Target="../media/image39.emf"/><Relationship Id="rId17" Type="http://schemas.openxmlformats.org/officeDocument/2006/relationships/oleObject" Target="../embeddings/oleObject30.bin"/><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 Id="rId2" Type="http://schemas.openxmlformats.org/officeDocument/2006/relationships/slideLayout" Target="../slideLayouts/slideLayout7.xml"/><Relationship Id="rId16" Type="http://schemas.openxmlformats.org/officeDocument/2006/relationships/image" Target="../media/image41.emf"/><Relationship Id="rId20" Type="http://schemas.openxmlformats.org/officeDocument/2006/relationships/image" Target="../media/image30.png"/><Relationship Id="rId29" Type="http://schemas.openxmlformats.org/officeDocument/2006/relationships/image" Target="../media/image39.png"/><Relationship Id="rId1" Type="http://schemas.openxmlformats.org/officeDocument/2006/relationships/vmlDrawing" Target="../drawings/vmlDrawing5.vml"/><Relationship Id="rId6" Type="http://schemas.openxmlformats.org/officeDocument/2006/relationships/image" Target="../media/image36.emf"/><Relationship Id="rId11" Type="http://schemas.openxmlformats.org/officeDocument/2006/relationships/oleObject" Target="../embeddings/oleObject27.bin"/><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png"/><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10" Type="http://schemas.openxmlformats.org/officeDocument/2006/relationships/image" Target="../media/image38.emf"/><Relationship Id="rId19" Type="http://schemas.openxmlformats.org/officeDocument/2006/relationships/image" Target="../media/image29.png"/><Relationship Id="rId31"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oleObject" Target="../embeddings/oleObject26.bin"/><Relationship Id="rId14" Type="http://schemas.openxmlformats.org/officeDocument/2006/relationships/image" Target="../media/image40.emf"/><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8" Type="http://schemas.openxmlformats.org/officeDocument/2006/relationships/image" Target="../media/image37.emf"/><Relationship Id="rId3"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image" Target="../media/image43.emf"/><Relationship Id="rId1" Type="http://schemas.openxmlformats.org/officeDocument/2006/relationships/slideLayout" Target="../slideLayouts/slideLayout7.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53.emf"/><Relationship Id="rId7"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2.bin"/><Relationship Id="rId11" Type="http://schemas.openxmlformats.org/officeDocument/2006/relationships/image" Target="../media/image52.emf"/><Relationship Id="rId5" Type="http://schemas.openxmlformats.org/officeDocument/2006/relationships/image" Target="../media/image49.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5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7FA3728-A621-4EE0-97ED-B0C4D87B9CD4}" type="datetime11">
              <a:rPr lang="zh-CN" altLang="en-US" smtClean="0"/>
              <a:t>12:34:18</a:t>
            </a:fld>
            <a:endParaRPr lang="en-US" altLang="zh-CN"/>
          </a:p>
        </p:txBody>
      </p:sp>
      <p:pic>
        <p:nvPicPr>
          <p:cNvPr id="5" name="图片 4"/>
          <p:cNvPicPr>
            <a:picLocks noChangeAspect="1"/>
          </p:cNvPicPr>
          <p:nvPr/>
        </p:nvPicPr>
        <p:blipFill>
          <a:blip r:embed="rId2"/>
          <a:stretch>
            <a:fillRect/>
          </a:stretch>
        </p:blipFill>
        <p:spPr>
          <a:xfrm>
            <a:off x="674596" y="632718"/>
            <a:ext cx="5073142" cy="489576"/>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814914" y="1223352"/>
                <a:ext cx="214828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sz="2000" i="1">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sup>
                          <m:r>
                            <a:rPr lang="zh-CN" altLang="en-US" sz="2000">
                              <a:solidFill>
                                <a:prstClr val="black"/>
                              </a:solidFill>
                              <a:latin typeface="Cambria Math" panose="02040503050406030204" pitchFamily="18" charset="0"/>
                            </a:rPr>
                            <m:t>2</m:t>
                          </m:r>
                        </m:sup>
                      </m:sSup>
                      <m:r>
                        <a:rPr lang="en-US" altLang="zh-CN" sz="2000" b="0" i="1" smtClean="0">
                          <a:solidFill>
                            <a:prstClr val="black"/>
                          </a:solidFill>
                          <a:latin typeface="Cambria Math" panose="02040503050406030204" pitchFamily="18" charset="0"/>
                        </a:rPr>
                        <m:t>+1)</m:t>
                      </m:r>
                      <m:r>
                        <a:rPr lang="en-US" altLang="zh-CN" sz="2000" b="0" i="1" smtClean="0">
                          <a:solidFill>
                            <a:prstClr val="black"/>
                          </a:solidFill>
                          <a:latin typeface="Cambria Math" panose="02040503050406030204" pitchFamily="18" charset="0"/>
                        </a:rPr>
                        <m:t>𝑦</m:t>
                      </m:r>
                      <m:r>
                        <a:rPr lang="en-US" altLang="zh-CN" sz="2000" b="0" i="1" smtClean="0">
                          <a:solidFill>
                            <a:prstClr val="black"/>
                          </a:solidFill>
                          <a:latin typeface="Cambria Math" panose="02040503050406030204" pitchFamily="18" charset="0"/>
                        </a:rPr>
                        <m:t>=</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−1</m:t>
                      </m:r>
                    </m:oMath>
                  </m:oMathPara>
                </a14:m>
                <a:endParaRPr lang="zh-CN" altLang="en-US" sz="2000" dirty="0"/>
              </a:p>
            </p:txBody>
          </p:sp>
        </mc:Choice>
        <mc:Fallback>
          <p:sp>
            <p:nvSpPr>
              <p:cNvPr id="6" name="矩形 5"/>
              <p:cNvSpPr>
                <a:spLocks noRot="1" noChangeAspect="1" noMove="1" noResize="1" noEditPoints="1" noAdjustHandles="1" noChangeArrowheads="1" noChangeShapeType="1" noTextEdit="1"/>
              </p:cNvSpPr>
              <p:nvPr/>
            </p:nvSpPr>
            <p:spPr>
              <a:xfrm>
                <a:off x="814914" y="1223352"/>
                <a:ext cx="2148280" cy="400110"/>
              </a:xfrm>
              <a:prstGeom prst="rect">
                <a:avLst/>
              </a:prstGeom>
              <a:blipFill>
                <a:blip r:embed="rId3"/>
                <a:stretch>
                  <a:fillRect b="-1846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3472394" y="1057376"/>
                <a:ext cx="262366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prstClr val="black"/>
                          </a:solidFill>
                          <a:latin typeface="Cambria Math" panose="02040503050406030204" pitchFamily="18" charset="0"/>
                        </a:rPr>
                        <m:t>2</m:t>
                      </m:r>
                      <m:r>
                        <a:rPr lang="en-US" altLang="zh-CN" sz="2000" b="0" i="1" smtClean="0">
                          <a:solidFill>
                            <a:prstClr val="black"/>
                          </a:solidFill>
                          <a:latin typeface="Cambria Math" panose="02040503050406030204" pitchFamily="18" charset="0"/>
                        </a:rPr>
                        <m:t>𝑥𝑦</m:t>
                      </m:r>
                      <m:r>
                        <a:rPr lang="en-US" altLang="zh-CN" sz="2000" b="0" i="1" smtClean="0">
                          <a:solidFill>
                            <a:prstClr val="black"/>
                          </a:solidFill>
                          <a:latin typeface="Cambria Math" panose="02040503050406030204" pitchFamily="18" charset="0"/>
                        </a:rPr>
                        <m:t>+</m:t>
                      </m:r>
                      <m:sSup>
                        <m:sSupPr>
                          <m:ctrlPr>
                            <a:rPr lang="zh-CN" altLang="en-US" sz="2000" i="1">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sup>
                          <m:r>
                            <a:rPr lang="zh-CN" altLang="en-US" sz="2000">
                              <a:solidFill>
                                <a:prstClr val="black"/>
                              </a:solidFill>
                              <a:latin typeface="Cambria Math" panose="02040503050406030204" pitchFamily="18" charset="0"/>
                            </a:rPr>
                            <m:t>2</m:t>
                          </m:r>
                        </m:sup>
                      </m:sSup>
                      <m:r>
                        <a:rPr lang="en-US" altLang="zh-CN" sz="2000" b="0" i="1" smtClean="0">
                          <a:solidFill>
                            <a:prstClr val="black"/>
                          </a:solidFill>
                          <a:latin typeface="Cambria Math" panose="02040503050406030204" pitchFamily="18" charset="0"/>
                        </a:rPr>
                        <m:t>+1)</m:t>
                      </m:r>
                      <m:f>
                        <m:fPr>
                          <m:ctrlPr>
                            <a:rPr lang="en-US" altLang="zh-CN" sz="2000" b="0" i="1" smtClean="0">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𝑑𝑦</m:t>
                          </m:r>
                        </m:num>
                        <m:den>
                          <m:r>
                            <a:rPr lang="en-US" altLang="zh-CN" sz="2000" b="0" i="1" smtClean="0">
                              <a:solidFill>
                                <a:prstClr val="black"/>
                              </a:solidFill>
                              <a:latin typeface="Cambria Math" panose="02040503050406030204" pitchFamily="18" charset="0"/>
                            </a:rPr>
                            <m:t>𝑑𝑥</m:t>
                          </m:r>
                        </m:den>
                      </m:f>
                      <m:r>
                        <a:rPr lang="en-US" altLang="zh-CN" sz="2000" b="0" i="1" smtClean="0">
                          <a:solidFill>
                            <a:prstClr val="black"/>
                          </a:solidFill>
                          <a:latin typeface="Cambria Math" panose="02040503050406030204" pitchFamily="18" charset="0"/>
                        </a:rPr>
                        <m:t>=1</m:t>
                      </m:r>
                    </m:oMath>
                  </m:oMathPara>
                </a14:m>
                <a:endParaRPr lang="zh-CN" altLang="en-US" sz="2000" dirty="0"/>
              </a:p>
            </p:txBody>
          </p:sp>
        </mc:Choice>
        <mc:Fallback>
          <p:sp>
            <p:nvSpPr>
              <p:cNvPr id="7" name="矩形 6"/>
              <p:cNvSpPr>
                <a:spLocks noRot="1" noChangeAspect="1" noMove="1" noResize="1" noEditPoints="1" noAdjustHandles="1" noChangeArrowheads="1" noChangeShapeType="1" noTextEdit="1"/>
              </p:cNvSpPr>
              <p:nvPr/>
            </p:nvSpPr>
            <p:spPr>
              <a:xfrm>
                <a:off x="3472394" y="1057376"/>
                <a:ext cx="2623667" cy="67672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696503" y="1015429"/>
                <a:ext cx="3550396"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prstClr val="black"/>
                          </a:solidFill>
                          <a:latin typeface="Cambria Math" panose="02040503050406030204" pitchFamily="18" charset="0"/>
                        </a:rPr>
                        <m:t>2</m:t>
                      </m:r>
                      <m:r>
                        <a:rPr lang="en-US" altLang="zh-CN" sz="2000" b="0" i="1" smtClean="0">
                          <a:solidFill>
                            <a:prstClr val="black"/>
                          </a:solidFill>
                          <a:latin typeface="Cambria Math" panose="02040503050406030204" pitchFamily="18" charset="0"/>
                        </a:rPr>
                        <m:t>𝑦</m:t>
                      </m:r>
                      <m:r>
                        <a:rPr lang="en-US" altLang="zh-CN" sz="2000" b="0" i="1" smtClean="0">
                          <a:solidFill>
                            <a:prstClr val="black"/>
                          </a:solidFill>
                          <a:latin typeface="Cambria Math" panose="02040503050406030204" pitchFamily="18" charset="0"/>
                        </a:rPr>
                        <m:t>+4</m:t>
                      </m:r>
                      <m:r>
                        <a:rPr lang="en-US" altLang="zh-CN" sz="2000" b="0" i="1" smtClean="0">
                          <a:solidFill>
                            <a:prstClr val="black"/>
                          </a:solidFill>
                          <a:latin typeface="Cambria Math" panose="02040503050406030204" pitchFamily="18" charset="0"/>
                        </a:rPr>
                        <m:t>𝑥</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𝑑𝑦</m:t>
                          </m:r>
                        </m:num>
                        <m:den>
                          <m:r>
                            <a:rPr lang="en-US" altLang="zh-CN" sz="2000" i="1">
                              <a:solidFill>
                                <a:prstClr val="black"/>
                              </a:solidFill>
                              <a:latin typeface="Cambria Math" panose="02040503050406030204" pitchFamily="18" charset="0"/>
                            </a:rPr>
                            <m:t>𝑑𝑥</m:t>
                          </m:r>
                        </m:den>
                      </m:f>
                      <m:r>
                        <a:rPr lang="en-US" altLang="zh-CN" sz="2000" b="0" i="1" smtClean="0">
                          <a:solidFill>
                            <a:prstClr val="black"/>
                          </a:solidFill>
                          <a:latin typeface="Cambria Math" panose="02040503050406030204" pitchFamily="18" charset="0"/>
                        </a:rPr>
                        <m:t>+</m:t>
                      </m:r>
                      <m:sSup>
                        <m:sSupPr>
                          <m:ctrlPr>
                            <a:rPr lang="zh-CN" altLang="en-US" sz="2000" i="1">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sup>
                          <m:r>
                            <a:rPr lang="zh-CN" altLang="en-US" sz="2000">
                              <a:solidFill>
                                <a:prstClr val="black"/>
                              </a:solidFill>
                              <a:latin typeface="Cambria Math" panose="02040503050406030204" pitchFamily="18" charset="0"/>
                            </a:rPr>
                            <m:t>2</m:t>
                          </m:r>
                        </m:sup>
                      </m:sSup>
                      <m:r>
                        <a:rPr lang="en-US" altLang="zh-CN" sz="2000" b="0" i="1" smtClean="0">
                          <a:solidFill>
                            <a:prstClr val="black"/>
                          </a:solidFill>
                          <a:latin typeface="Cambria Math" panose="02040503050406030204" pitchFamily="18" charset="0"/>
                        </a:rPr>
                        <m:t>+1)</m:t>
                      </m:r>
                      <m:f>
                        <m:fPr>
                          <m:ctrlPr>
                            <a:rPr lang="en-US" altLang="zh-CN" sz="2000" b="0" i="1" smtClean="0">
                              <a:solidFill>
                                <a:prstClr val="black"/>
                              </a:solidFill>
                              <a:latin typeface="Cambria Math" panose="02040503050406030204" pitchFamily="18" charset="0"/>
                            </a:rPr>
                          </m:ctrlPr>
                        </m:fPr>
                        <m:num>
                          <m:sSup>
                            <m:sSupPr>
                              <m:ctrlPr>
                                <a:rPr lang="en-US" altLang="zh-CN" sz="2000" b="0" i="1" smtClean="0">
                                  <a:solidFill>
                                    <a:prstClr val="black"/>
                                  </a:solidFill>
                                  <a:latin typeface="Cambria Math" panose="02040503050406030204" pitchFamily="18" charset="0"/>
                                </a:rPr>
                              </m:ctrlPr>
                            </m:sSupPr>
                            <m:e>
                              <m:r>
                                <a:rPr lang="en-US" altLang="zh-CN" sz="2000" b="0" i="1" smtClean="0">
                                  <a:solidFill>
                                    <a:prstClr val="black"/>
                                  </a:solidFill>
                                  <a:latin typeface="Cambria Math" panose="02040503050406030204" pitchFamily="18" charset="0"/>
                                </a:rPr>
                                <m:t>𝑑</m:t>
                              </m:r>
                            </m:e>
                            <m:sup>
                              <m:r>
                                <a:rPr lang="en-US" altLang="zh-CN" sz="2000" b="0" i="1" smtClean="0">
                                  <a:solidFill>
                                    <a:prstClr val="black"/>
                                  </a:solidFill>
                                  <a:latin typeface="Cambria Math" panose="02040503050406030204" pitchFamily="18" charset="0"/>
                                </a:rPr>
                                <m:t>2</m:t>
                              </m:r>
                            </m:sup>
                          </m:sSup>
                          <m:r>
                            <a:rPr lang="en-US" altLang="zh-CN" sz="2000" b="0" i="1" smtClean="0">
                              <a:solidFill>
                                <a:prstClr val="black"/>
                              </a:solidFill>
                              <a:latin typeface="Cambria Math" panose="02040503050406030204" pitchFamily="18" charset="0"/>
                            </a:rPr>
                            <m:t>𝑦</m:t>
                          </m:r>
                        </m:num>
                        <m:den>
                          <m:r>
                            <a:rPr lang="en-US" altLang="zh-CN" sz="2000" b="0" i="1" smtClean="0">
                              <a:solidFill>
                                <a:prstClr val="black"/>
                              </a:solidFill>
                              <a:latin typeface="Cambria Math" panose="02040503050406030204" pitchFamily="18" charset="0"/>
                            </a:rPr>
                            <m:t>𝑑</m:t>
                          </m:r>
                          <m:sSup>
                            <m:sSupPr>
                              <m:ctrlPr>
                                <a:rPr lang="en-US" altLang="zh-CN" sz="2000" b="0" i="1" smtClean="0">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𝑥</m:t>
                              </m:r>
                            </m:e>
                            <m:sup>
                              <m:r>
                                <a:rPr lang="en-US" altLang="zh-CN" sz="2000" b="0" i="1" smtClean="0">
                                  <a:solidFill>
                                    <a:prstClr val="black"/>
                                  </a:solidFill>
                                  <a:latin typeface="Cambria Math" panose="02040503050406030204" pitchFamily="18" charset="0"/>
                                </a:rPr>
                                <m:t>2</m:t>
                              </m:r>
                            </m:sup>
                          </m:sSup>
                        </m:den>
                      </m:f>
                      <m:r>
                        <a:rPr lang="en-US" altLang="zh-CN" sz="2000" b="0" i="1" smtClean="0">
                          <a:solidFill>
                            <a:prstClr val="black"/>
                          </a:solidFill>
                          <a:latin typeface="Cambria Math" panose="02040503050406030204" pitchFamily="18" charset="0"/>
                        </a:rPr>
                        <m:t>=0</m:t>
                      </m:r>
                    </m:oMath>
                  </m:oMathPara>
                </a14:m>
                <a:endParaRPr lang="zh-CN" altLang="en-US" sz="2000" dirty="0"/>
              </a:p>
            </p:txBody>
          </p:sp>
        </mc:Choice>
        <mc:Fallback>
          <p:sp>
            <p:nvSpPr>
              <p:cNvPr id="8" name="矩形 7"/>
              <p:cNvSpPr>
                <a:spLocks noRot="1" noChangeAspect="1" noMove="1" noResize="1" noEditPoints="1" noAdjustHandles="1" noChangeArrowheads="1" noChangeShapeType="1" noTextEdit="1"/>
              </p:cNvSpPr>
              <p:nvPr/>
            </p:nvSpPr>
            <p:spPr>
              <a:xfrm>
                <a:off x="6696503" y="1015429"/>
                <a:ext cx="3550396" cy="70993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814914" y="1835158"/>
                <a:ext cx="6138412" cy="7645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solidFill>
                                <a:prstClr val="black"/>
                              </a:solidFill>
                              <a:latin typeface="Cambria Math" panose="02040503050406030204" pitchFamily="18" charset="0"/>
                            </a:rPr>
                          </m:ctrlPr>
                        </m:fPr>
                        <m:num>
                          <m:sSup>
                            <m:sSupPr>
                              <m:ctrlPr>
                                <a:rPr lang="en-US" altLang="zh-CN"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𝑑</m:t>
                              </m:r>
                            </m:e>
                            <m:sup>
                              <m:r>
                                <a:rPr lang="en-US" altLang="zh-CN" sz="2000" i="1">
                                  <a:solidFill>
                                    <a:prstClr val="black"/>
                                  </a:solidFill>
                                  <a:latin typeface="Cambria Math" panose="02040503050406030204" pitchFamily="18" charset="0"/>
                                </a:rPr>
                                <m:t>2</m:t>
                              </m:r>
                            </m:sup>
                          </m:sSup>
                          <m:r>
                            <a:rPr lang="en-US" altLang="zh-CN" sz="2000" i="1">
                              <a:solidFill>
                                <a:prstClr val="black"/>
                              </a:solidFill>
                              <a:latin typeface="Cambria Math" panose="02040503050406030204" pitchFamily="18" charset="0"/>
                            </a:rPr>
                            <m:t>𝑦</m:t>
                          </m:r>
                        </m:num>
                        <m:den>
                          <m:r>
                            <a:rPr lang="en-US" altLang="zh-CN" sz="2000" i="1">
                              <a:solidFill>
                                <a:prstClr val="black"/>
                              </a:solidFill>
                              <a:latin typeface="Cambria Math" panose="02040503050406030204" pitchFamily="18" charset="0"/>
                            </a:rPr>
                            <m:t>𝑑</m:t>
                          </m:r>
                          <m:sSup>
                            <m:sSupPr>
                              <m:ctrlPr>
                                <a:rPr lang="en-US" altLang="zh-CN"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𝑥</m:t>
                              </m:r>
                            </m:e>
                            <m:sup>
                              <m:r>
                                <a:rPr lang="en-US" altLang="zh-CN" sz="2000" i="1">
                                  <a:solidFill>
                                    <a:prstClr val="black"/>
                                  </a:solidFill>
                                  <a:latin typeface="Cambria Math" panose="02040503050406030204" pitchFamily="18" charset="0"/>
                                </a:rPr>
                                <m:t>2</m:t>
                              </m:r>
                            </m:sup>
                          </m:sSup>
                        </m:den>
                      </m:f>
                      <m:r>
                        <a:rPr lang="en-US" altLang="zh-CN" sz="2000" b="0" i="1" smtClean="0">
                          <a:solidFill>
                            <a:prstClr val="black"/>
                          </a:solidFill>
                          <a:latin typeface="Cambria Math" panose="02040503050406030204" pitchFamily="18" charset="0"/>
                        </a:rPr>
                        <m:t>=−</m:t>
                      </m:r>
                      <m:f>
                        <m:fPr>
                          <m:ctrlPr>
                            <a:rPr lang="en-US" altLang="zh-CN" sz="2000" b="0" i="1" smtClean="0">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2</m:t>
                          </m:r>
                          <m:r>
                            <a:rPr lang="en-US" altLang="zh-CN" sz="2000" b="0" i="1" smtClean="0">
                              <a:solidFill>
                                <a:prstClr val="black"/>
                              </a:solidFill>
                              <a:latin typeface="Cambria Math" panose="02040503050406030204" pitchFamily="18" charset="0"/>
                            </a:rPr>
                            <m:t>𝑦</m:t>
                          </m:r>
                          <m:sSup>
                            <m:sSupPr>
                              <m:ctrlPr>
                                <a:rPr lang="zh-CN" altLang="en-US"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sup>
                              <m:r>
                                <a:rPr lang="zh-CN" altLang="en-US" sz="2000">
                                  <a:solidFill>
                                    <a:prstClr val="black"/>
                                  </a:solidFill>
                                  <a:latin typeface="Cambria Math" panose="02040503050406030204" pitchFamily="18" charset="0"/>
                                </a:rPr>
                                <m:t>2</m:t>
                              </m:r>
                            </m:sup>
                          </m:sSup>
                          <m:r>
                            <a:rPr lang="en-US" altLang="zh-CN" sz="2000" i="1">
                              <a:solidFill>
                                <a:prstClr val="black"/>
                              </a:solidFill>
                              <a:latin typeface="Cambria Math" panose="02040503050406030204" pitchFamily="18" charset="0"/>
                            </a:rPr>
                            <m:t>+1)</m:t>
                          </m:r>
                          <m:r>
                            <a:rPr lang="en-US" altLang="zh-CN" sz="2000" b="0" i="1" smtClean="0">
                              <a:solidFill>
                                <a:prstClr val="black"/>
                              </a:solidFill>
                              <a:latin typeface="Cambria Math" panose="02040503050406030204" pitchFamily="18" charset="0"/>
                            </a:rPr>
                            <m:t>+4</m:t>
                          </m:r>
                          <m:r>
                            <a:rPr lang="en-US" altLang="zh-CN" sz="2000" b="0" i="1" smtClean="0">
                              <a:solidFill>
                                <a:prstClr val="black"/>
                              </a:solidFill>
                              <a:latin typeface="Cambria Math" panose="02040503050406030204" pitchFamily="18" charset="0"/>
                            </a:rPr>
                            <m:t>𝑥</m:t>
                          </m:r>
                          <m:d>
                            <m:dPr>
                              <m:ctrlPr>
                                <a:rPr lang="en-US" altLang="zh-CN" sz="2000" b="0" i="1" smtClean="0">
                                  <a:solidFill>
                                    <a:prstClr val="black"/>
                                  </a:solidFill>
                                  <a:latin typeface="Cambria Math" panose="02040503050406030204" pitchFamily="18" charset="0"/>
                                </a:rPr>
                              </m:ctrlPr>
                            </m:dPr>
                            <m:e>
                              <m:r>
                                <a:rPr lang="en-US" altLang="zh-CN" sz="2000" b="0" i="1" smtClean="0">
                                  <a:solidFill>
                                    <a:prstClr val="black"/>
                                  </a:solidFill>
                                  <a:latin typeface="Cambria Math" panose="02040503050406030204" pitchFamily="18" charset="0"/>
                                </a:rPr>
                                <m:t>1−2</m:t>
                              </m:r>
                              <m:r>
                                <a:rPr lang="en-US" altLang="zh-CN" sz="2000" b="0" i="1" smtClean="0">
                                  <a:solidFill>
                                    <a:prstClr val="black"/>
                                  </a:solidFill>
                                  <a:latin typeface="Cambria Math" panose="02040503050406030204" pitchFamily="18" charset="0"/>
                                </a:rPr>
                                <m:t>𝑥𝑦</m:t>
                              </m:r>
                            </m:e>
                          </m:d>
                        </m:num>
                        <m:den>
                          <m:sSup>
                            <m:sSupPr>
                              <m:ctrlPr>
                                <a:rPr lang="en-US" altLang="zh-CN" sz="2000" i="1" smtClean="0">
                                  <a:solidFill>
                                    <a:prstClr val="black"/>
                                  </a:solidFill>
                                  <a:latin typeface="Cambria Math" panose="02040503050406030204" pitchFamily="18" charset="0"/>
                                </a:rPr>
                              </m:ctrlPr>
                            </m:sSupPr>
                            <m:e>
                              <m:sSup>
                                <m:sSupPr>
                                  <m:ctrlPr>
                                    <a:rPr lang="zh-CN" altLang="en-US"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sup>
                                  <m:r>
                                    <a:rPr lang="zh-CN" altLang="en-US" sz="2000">
                                      <a:solidFill>
                                        <a:prstClr val="black"/>
                                      </a:solidFill>
                                      <a:latin typeface="Cambria Math" panose="02040503050406030204" pitchFamily="18" charset="0"/>
                                    </a:rPr>
                                    <m:t>2</m:t>
                                  </m:r>
                                </m:sup>
                              </m:sSup>
                              <m:r>
                                <a:rPr lang="en-US" altLang="zh-CN" sz="2000" i="1">
                                  <a:solidFill>
                                    <a:prstClr val="black"/>
                                  </a:solidFill>
                                  <a:latin typeface="Cambria Math" panose="02040503050406030204" pitchFamily="18" charset="0"/>
                                </a:rPr>
                                <m:t>+1)</m:t>
                              </m:r>
                            </m:e>
                            <m:sup>
                              <m:r>
                                <a:rPr lang="en-US" altLang="zh-CN" sz="2000" b="0" i="1" smtClean="0">
                                  <a:solidFill>
                                    <a:prstClr val="black"/>
                                  </a:solidFill>
                                  <a:latin typeface="Cambria Math" panose="02040503050406030204" pitchFamily="18" charset="0"/>
                                </a:rPr>
                                <m:t>2</m:t>
                              </m:r>
                            </m:sup>
                          </m:sSup>
                        </m:den>
                      </m:f>
                      <m:r>
                        <a:rPr lang="en-US" altLang="zh-CN" sz="2000" b="0" i="1" smtClean="0">
                          <a:solidFill>
                            <a:prstClr val="black"/>
                          </a:solidFill>
                          <a:latin typeface="Cambria Math" panose="02040503050406030204" pitchFamily="18" charset="0"/>
                        </a:rPr>
                        <m:t>=</m:t>
                      </m:r>
                      <m:r>
                        <a:rPr lang="en-US" altLang="zh-CN" sz="2000" i="1">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−2</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+8</m:t>
                          </m:r>
                          <m:r>
                            <a:rPr lang="en-US" altLang="zh-CN" sz="2000" b="0" i="1" smtClean="0">
                              <a:solidFill>
                                <a:prstClr val="black"/>
                              </a:solidFill>
                              <a:latin typeface="Cambria Math" panose="02040503050406030204" pitchFamily="18" charset="0"/>
                            </a:rPr>
                            <m:t>𝑦</m:t>
                          </m:r>
                          <m:r>
                            <a:rPr lang="en-US" altLang="zh-CN" sz="2000" b="0" i="1" smtClean="0">
                              <a:solidFill>
                                <a:prstClr val="black"/>
                              </a:solidFill>
                              <a:latin typeface="Cambria Math" panose="02040503050406030204" pitchFamily="18" charset="0"/>
                            </a:rPr>
                            <m:t>+6</m:t>
                          </m:r>
                        </m:num>
                        <m:den>
                          <m:sSup>
                            <m:sSupPr>
                              <m:ctrlPr>
                                <a:rPr lang="en-US" altLang="zh-CN" sz="2000" i="1">
                                  <a:solidFill>
                                    <a:prstClr val="black"/>
                                  </a:solidFill>
                                  <a:latin typeface="Cambria Math" panose="02040503050406030204" pitchFamily="18" charset="0"/>
                                </a:rPr>
                              </m:ctrlPr>
                            </m:sSupPr>
                            <m:e>
                              <m:sSup>
                                <m:sSupPr>
                                  <m:ctrlPr>
                                    <a:rPr lang="zh-CN" altLang="en-US"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sup>
                                  <m:r>
                                    <a:rPr lang="zh-CN" altLang="en-US" sz="2000">
                                      <a:solidFill>
                                        <a:prstClr val="black"/>
                                      </a:solidFill>
                                      <a:latin typeface="Cambria Math" panose="02040503050406030204" pitchFamily="18" charset="0"/>
                                    </a:rPr>
                                    <m:t>2</m:t>
                                  </m:r>
                                </m:sup>
                              </m:sSup>
                              <m:r>
                                <a:rPr lang="en-US" altLang="zh-CN" sz="2000" i="1">
                                  <a:solidFill>
                                    <a:prstClr val="black"/>
                                  </a:solidFill>
                                  <a:latin typeface="Cambria Math" panose="02040503050406030204" pitchFamily="18" charset="0"/>
                                </a:rPr>
                                <m:t>+1)</m:t>
                              </m:r>
                            </m:e>
                            <m:sup>
                              <m:r>
                                <a:rPr lang="en-US" altLang="zh-CN" sz="2000" i="1">
                                  <a:solidFill>
                                    <a:prstClr val="black"/>
                                  </a:solidFill>
                                  <a:latin typeface="Cambria Math" panose="02040503050406030204" pitchFamily="18" charset="0"/>
                                </a:rPr>
                                <m:t>2</m:t>
                              </m:r>
                            </m:sup>
                          </m:sSup>
                        </m:den>
                      </m:f>
                    </m:oMath>
                  </m:oMathPara>
                </a14:m>
                <a:endParaRPr lang="zh-CN" altLang="en-US" sz="2000" dirty="0"/>
              </a:p>
            </p:txBody>
          </p:sp>
        </mc:Choice>
        <mc:Fallback>
          <p:sp>
            <p:nvSpPr>
              <p:cNvPr id="9" name="矩形 8"/>
              <p:cNvSpPr>
                <a:spLocks noRot="1" noChangeAspect="1" noMove="1" noResize="1" noEditPoints="1" noAdjustHandles="1" noChangeArrowheads="1" noChangeShapeType="1" noTextEdit="1"/>
              </p:cNvSpPr>
              <p:nvPr/>
            </p:nvSpPr>
            <p:spPr>
              <a:xfrm>
                <a:off x="814914" y="1835158"/>
                <a:ext cx="6138412" cy="7645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7241960" y="1953620"/>
                <a:ext cx="3593804" cy="527580"/>
              </a:xfrm>
              <a:prstGeom prst="rect">
                <a:avLst/>
              </a:prstGeom>
            </p:spPr>
            <p:txBody>
              <a:bodyPr wrap="none">
                <a:spAutoFit/>
              </a:bodyPr>
              <a:lstStyle/>
              <a:p>
                <a14:m>
                  <m:oMath xmlns:m="http://schemas.openxmlformats.org/officeDocument/2006/math">
                    <m:r>
                      <a:rPr lang="en-US" altLang="zh-CN" sz="2000" i="1" smtClean="0">
                        <a:solidFill>
                          <a:prstClr val="black"/>
                        </a:solidFill>
                        <a:latin typeface="Cambria Math" panose="02040503050406030204" pitchFamily="18" charset="0"/>
                      </a:rPr>
                      <m:t>𝑦</m:t>
                    </m:r>
                    <m:r>
                      <a:rPr lang="en-US" altLang="zh-CN" sz="2000" b="0" i="1" smtClean="0">
                        <a:solidFill>
                          <a:prstClr val="black"/>
                        </a:solidFill>
                        <a:latin typeface="Cambria Math" panose="02040503050406030204" pitchFamily="18" charset="0"/>
                      </a:rPr>
                      <m:t>=</m:t>
                    </m:r>
                    <m:f>
                      <m:fPr>
                        <m:ctrlPr>
                          <a:rPr lang="en-US" altLang="zh-CN" sz="2000" b="0" i="1" smtClean="0">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−3</m:t>
                        </m:r>
                      </m:num>
                      <m:den>
                        <m:r>
                          <a:rPr lang="en-US" altLang="zh-CN" sz="2000" b="0" i="1" smtClean="0">
                            <a:solidFill>
                              <a:prstClr val="black"/>
                            </a:solidFill>
                            <a:latin typeface="Cambria Math" panose="02040503050406030204" pitchFamily="18" charset="0"/>
                          </a:rPr>
                          <m:t>4</m:t>
                        </m:r>
                      </m:den>
                    </m:f>
                  </m:oMath>
                </a14:m>
                <a:r>
                  <a:rPr lang="zh-CN" altLang="en-US" sz="2000" dirty="0" smtClean="0"/>
                  <a:t>代入原方程有三个实根</a:t>
                </a:r>
                <a:endParaRPr lang="zh-CN" altLang="en-US" sz="2000" dirty="0"/>
              </a:p>
            </p:txBody>
          </p:sp>
        </mc:Choice>
        <mc:Fallback>
          <p:sp>
            <p:nvSpPr>
              <p:cNvPr id="10" name="矩形 9"/>
              <p:cNvSpPr>
                <a:spLocks noRot="1" noChangeAspect="1" noMove="1" noResize="1" noEditPoints="1" noAdjustHandles="1" noChangeArrowheads="1" noChangeShapeType="1" noTextEdit="1"/>
              </p:cNvSpPr>
              <p:nvPr/>
            </p:nvSpPr>
            <p:spPr>
              <a:xfrm>
                <a:off x="7241960" y="1953620"/>
                <a:ext cx="3593804" cy="527580"/>
              </a:xfrm>
              <a:prstGeom prst="rect">
                <a:avLst/>
              </a:prstGeom>
              <a:blipFill>
                <a:blip r:embed="rId7"/>
                <a:stretch>
                  <a:fillRect r="-1186" b="-34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674596" y="2912417"/>
                <a:ext cx="1428789" cy="6194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i="1" smtClean="0">
                          <a:solidFill>
                            <a:prstClr val="black"/>
                          </a:solidFill>
                          <a:latin typeface="Cambria Math" panose="02040503050406030204" pitchFamily="18" charset="0"/>
                        </a:rPr>
                        <m:t>𝑦</m:t>
                      </m:r>
                      <m:r>
                        <a:rPr lang="en-US" altLang="zh-CN" sz="2000" b="0" i="1" smtClean="0">
                          <a:solidFill>
                            <a:prstClr val="black"/>
                          </a:solidFill>
                          <a:latin typeface="Cambria Math" panose="02040503050406030204" pitchFamily="18" charset="0"/>
                        </a:rPr>
                        <m:t>=</m:t>
                      </m:r>
                      <m:f>
                        <m:fPr>
                          <m:ctrlPr>
                            <a:rPr lang="en-US" altLang="zh-CN" sz="2000" b="0" i="1" smtClean="0">
                              <a:solidFill>
                                <a:prstClr val="black"/>
                              </a:solidFill>
                              <a:latin typeface="Cambria Math" panose="02040503050406030204" pitchFamily="18" charset="0"/>
                            </a:rPr>
                          </m:ctrlPr>
                        </m:fPr>
                        <m:num>
                          <m:func>
                            <m:funcPr>
                              <m:ctrlPr>
                                <a:rPr lang="en-US" altLang="zh-CN" sz="2000" b="0" i="1" smtClean="0">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cos</m:t>
                              </m:r>
                            </m:fName>
                            <m:e>
                              <m:r>
                                <a:rPr lang="en-US" altLang="zh-CN" sz="2000" b="0" i="1" smtClean="0">
                                  <a:solidFill>
                                    <a:prstClr val="black"/>
                                  </a:solidFill>
                                  <a:latin typeface="Cambria Math" panose="02040503050406030204" pitchFamily="18" charset="0"/>
                                </a:rPr>
                                <m:t>𝑥</m:t>
                              </m:r>
                            </m:e>
                          </m:func>
                        </m:num>
                        <m:den>
                          <m:func>
                            <m:funcPr>
                              <m:ctrlPr>
                                <a:rPr lang="en-US" altLang="zh-CN" sz="2000" b="0" i="1" smtClean="0">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cos</m:t>
                              </m:r>
                            </m:fName>
                            <m:e>
                              <m:r>
                                <a:rPr lang="en-US" altLang="zh-CN" sz="2000" b="0" i="1" smtClean="0">
                                  <a:solidFill>
                                    <a:prstClr val="black"/>
                                  </a:solidFill>
                                  <a:latin typeface="Cambria Math" panose="02040503050406030204" pitchFamily="18" charset="0"/>
                                </a:rPr>
                                <m:t>2</m:t>
                              </m:r>
                              <m:r>
                                <a:rPr lang="en-US" altLang="zh-CN" sz="2000" b="0" i="1" smtClean="0">
                                  <a:solidFill>
                                    <a:prstClr val="black"/>
                                  </a:solidFill>
                                  <a:latin typeface="Cambria Math" panose="02040503050406030204" pitchFamily="18" charset="0"/>
                                </a:rPr>
                                <m:t>𝑥</m:t>
                              </m:r>
                            </m:e>
                          </m:func>
                        </m:den>
                      </m:f>
                    </m:oMath>
                  </m:oMathPara>
                </a14:m>
                <a:endParaRPr lang="zh-CN" altLang="en-US" dirty="0"/>
              </a:p>
            </p:txBody>
          </p:sp>
        </mc:Choice>
        <mc:Fallback>
          <p:sp>
            <p:nvSpPr>
              <p:cNvPr id="11" name="矩形 10"/>
              <p:cNvSpPr>
                <a:spLocks noRot="1" noChangeAspect="1" noMove="1" noResize="1" noEditPoints="1" noAdjustHandles="1" noChangeArrowheads="1" noChangeShapeType="1" noTextEdit="1"/>
              </p:cNvSpPr>
              <p:nvPr/>
            </p:nvSpPr>
            <p:spPr>
              <a:xfrm>
                <a:off x="674596" y="2912417"/>
                <a:ext cx="1428789" cy="6194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2874613" y="3022094"/>
                <a:ext cx="2019014"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i="1" smtClean="0">
                          <a:solidFill>
                            <a:prstClr val="black"/>
                          </a:solidFill>
                          <a:latin typeface="Cambria Math" panose="02040503050406030204" pitchFamily="18" charset="0"/>
                        </a:rPr>
                        <m:t>𝑦</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oMath>
                  </m:oMathPara>
                </a14:m>
                <a:endParaRPr lang="zh-CN" altLang="en-US" dirty="0"/>
              </a:p>
            </p:txBody>
          </p:sp>
        </mc:Choice>
        <mc:Fallback>
          <p:sp>
            <p:nvSpPr>
              <p:cNvPr id="12" name="矩形 11"/>
              <p:cNvSpPr>
                <a:spLocks noRot="1" noChangeAspect="1" noMove="1" noResize="1" noEditPoints="1" noAdjustHandles="1" noChangeArrowheads="1" noChangeShapeType="1" noTextEdit="1"/>
              </p:cNvSpPr>
              <p:nvPr/>
            </p:nvSpPr>
            <p:spPr>
              <a:xfrm>
                <a:off x="2874613" y="3022094"/>
                <a:ext cx="2019014" cy="400110"/>
              </a:xfrm>
              <a:prstGeom prst="rect">
                <a:avLst/>
              </a:prstGeom>
              <a:blipFill>
                <a:blip r:embed="rId9"/>
                <a:stretch>
                  <a:fillRect b="-107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p:cNvSpPr/>
              <p:nvPr/>
            </p:nvSpPr>
            <p:spPr>
              <a:xfrm>
                <a:off x="5991213" y="2910267"/>
                <a:ext cx="3660041" cy="6767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sz="2000" i="1" smtClean="0">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𝑑𝑦</m:t>
                          </m:r>
                        </m:num>
                        <m:den>
                          <m:r>
                            <a:rPr lang="en-US" altLang="zh-CN" sz="2000" b="0" i="1" smtClean="0">
                              <a:solidFill>
                                <a:prstClr val="black"/>
                              </a:solidFill>
                              <a:latin typeface="Cambria Math" panose="02040503050406030204" pitchFamily="18" charset="0"/>
                            </a:rPr>
                            <m:t>𝑑𝑥</m:t>
                          </m:r>
                        </m:den>
                      </m:f>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−2</m:t>
                      </m:r>
                      <m:r>
                        <a:rPr lang="en-US" altLang="zh-CN" sz="2000" i="1" smtClean="0">
                          <a:solidFill>
                            <a:prstClr val="black"/>
                          </a:solidFill>
                          <a:latin typeface="Cambria Math" panose="02040503050406030204" pitchFamily="18" charset="0"/>
                        </a:rPr>
                        <m:t>𝑦</m:t>
                      </m:r>
                      <m:func>
                        <m:funcPr>
                          <m:ctrlPr>
                            <a:rPr lang="en-US" altLang="zh-CN" sz="2000" i="1">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m:t>
                      </m:r>
                      <m:func>
                        <m:funcPr>
                          <m:ctrlPr>
                            <a:rPr lang="en-US" altLang="zh-CN" sz="2000" i="1">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𝑥</m:t>
                          </m:r>
                        </m:e>
                      </m:func>
                    </m:oMath>
                  </m:oMathPara>
                </a14:m>
                <a:endParaRPr lang="zh-CN" altLang="en-US" dirty="0"/>
              </a:p>
            </p:txBody>
          </p:sp>
        </mc:Choice>
        <mc:Fallback>
          <p:sp>
            <p:nvSpPr>
              <p:cNvPr id="13" name="矩形 12"/>
              <p:cNvSpPr>
                <a:spLocks noRot="1" noChangeAspect="1" noMove="1" noResize="1" noEditPoints="1" noAdjustHandles="1" noChangeArrowheads="1" noChangeShapeType="1" noTextEdit="1"/>
              </p:cNvSpPr>
              <p:nvPr/>
            </p:nvSpPr>
            <p:spPr>
              <a:xfrm>
                <a:off x="5991213" y="2910267"/>
                <a:ext cx="3660041" cy="67672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13"/>
              <p:cNvSpPr/>
              <p:nvPr/>
            </p:nvSpPr>
            <p:spPr>
              <a:xfrm>
                <a:off x="5991213" y="3608129"/>
                <a:ext cx="5348772" cy="7099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sz="2000" i="1" smtClean="0">
                              <a:solidFill>
                                <a:prstClr val="black"/>
                              </a:solidFill>
                              <a:latin typeface="Cambria Math" panose="02040503050406030204" pitchFamily="18" charset="0"/>
                            </a:rPr>
                          </m:ctrlPr>
                        </m:fPr>
                        <m:num>
                          <m:sSup>
                            <m:sSupPr>
                              <m:ctrlPr>
                                <a:rPr lang="en-US" altLang="zh-CN" sz="2000" b="0" i="1" smtClean="0">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𝑑</m:t>
                              </m:r>
                            </m:e>
                            <m:sup>
                              <m:r>
                                <a:rPr lang="en-US" altLang="zh-CN" sz="2000" b="0" i="1" smtClean="0">
                                  <a:solidFill>
                                    <a:prstClr val="black"/>
                                  </a:solidFill>
                                  <a:latin typeface="Cambria Math" panose="02040503050406030204" pitchFamily="18" charset="0"/>
                                </a:rPr>
                                <m:t>2</m:t>
                              </m:r>
                            </m:sup>
                          </m:sSup>
                          <m:r>
                            <a:rPr lang="en-US" altLang="zh-CN" sz="2000" b="0" i="1" smtClean="0">
                              <a:solidFill>
                                <a:prstClr val="black"/>
                              </a:solidFill>
                              <a:latin typeface="Cambria Math" panose="02040503050406030204" pitchFamily="18" charset="0"/>
                            </a:rPr>
                            <m:t>𝑦</m:t>
                          </m:r>
                        </m:num>
                        <m:den>
                          <m:r>
                            <a:rPr lang="en-US" altLang="zh-CN" sz="2000" b="0" i="1" smtClean="0">
                              <a:solidFill>
                                <a:prstClr val="black"/>
                              </a:solidFill>
                              <a:latin typeface="Cambria Math" panose="02040503050406030204" pitchFamily="18" charset="0"/>
                            </a:rPr>
                            <m:t>𝑑</m:t>
                          </m:r>
                          <m:sSup>
                            <m:sSupPr>
                              <m:ctrlPr>
                                <a:rPr lang="en-US" altLang="zh-CN" sz="2000" b="0" i="1" smtClean="0">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𝑥</m:t>
                              </m:r>
                            </m:e>
                            <m:sup>
                              <m:r>
                                <a:rPr lang="en-US" altLang="zh-CN" sz="2000" b="0" i="1" smtClean="0">
                                  <a:solidFill>
                                    <a:prstClr val="black"/>
                                  </a:solidFill>
                                  <a:latin typeface="Cambria Math" panose="02040503050406030204" pitchFamily="18" charset="0"/>
                                </a:rPr>
                                <m:t>2</m:t>
                              </m:r>
                            </m:sup>
                          </m:sSup>
                        </m:den>
                      </m:f>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i="1">
                          <a:solidFill>
                            <a:prstClr val="black"/>
                          </a:solidFill>
                          <a:latin typeface="Cambria Math" panose="02040503050406030204" pitchFamily="18" charset="0"/>
                        </a:rPr>
                        <m:t>−</m:t>
                      </m:r>
                      <m:r>
                        <a:rPr lang="en-US" altLang="zh-CN" sz="2000" b="0" i="1" smtClean="0">
                          <a:solidFill>
                            <a:prstClr val="black"/>
                          </a:solidFill>
                          <a:latin typeface="Cambria Math" panose="02040503050406030204" pitchFamily="18" charset="0"/>
                        </a:rPr>
                        <m:t>4</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𝑑𝑦</m:t>
                          </m:r>
                        </m:num>
                        <m:den>
                          <m:r>
                            <a:rPr lang="en-US" altLang="zh-CN" sz="2000" i="1">
                              <a:solidFill>
                                <a:prstClr val="black"/>
                              </a:solidFill>
                              <a:latin typeface="Cambria Math" panose="02040503050406030204" pitchFamily="18" charset="0"/>
                            </a:rPr>
                            <m:t>𝑑𝑥</m:t>
                          </m:r>
                        </m:den>
                      </m:f>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−4</m:t>
                      </m:r>
                      <m:r>
                        <a:rPr lang="en-US" altLang="zh-CN" sz="2000" i="1" smtClean="0">
                          <a:solidFill>
                            <a:prstClr val="black"/>
                          </a:solidFill>
                          <a:latin typeface="Cambria Math" panose="02040503050406030204" pitchFamily="18" charset="0"/>
                        </a:rPr>
                        <m:t>𝑦</m:t>
                      </m:r>
                      <m:func>
                        <m:funcPr>
                          <m:ctrlPr>
                            <a:rPr lang="en-US" altLang="zh-CN" sz="2000" i="1">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m:t>
                      </m:r>
                      <m:func>
                        <m:funcPr>
                          <m:ctrlPr>
                            <a:rPr lang="en-US" altLang="zh-CN" sz="2000" i="1">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oMath>
                  </m:oMathPara>
                </a14:m>
                <a:endParaRPr lang="zh-CN" altLang="en-US" dirty="0"/>
              </a:p>
            </p:txBody>
          </p:sp>
        </mc:Choice>
        <mc:Fallback>
          <p:sp>
            <p:nvSpPr>
              <p:cNvPr id="14" name="矩形 13"/>
              <p:cNvSpPr>
                <a:spLocks noRot="1" noChangeAspect="1" noMove="1" noResize="1" noEditPoints="1" noAdjustHandles="1" noChangeArrowheads="1" noChangeShapeType="1" noTextEdit="1"/>
              </p:cNvSpPr>
              <p:nvPr/>
            </p:nvSpPr>
            <p:spPr>
              <a:xfrm>
                <a:off x="5991213" y="3608129"/>
                <a:ext cx="5348772" cy="70993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p:cNvSpPr/>
              <p:nvPr/>
            </p:nvSpPr>
            <p:spPr>
              <a:xfrm>
                <a:off x="674596" y="3624736"/>
                <a:ext cx="4869859" cy="67672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sz="2000" i="1" smtClean="0">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𝑑𝑦</m:t>
                          </m:r>
                        </m:num>
                        <m:den>
                          <m:r>
                            <a:rPr lang="en-US" altLang="zh-CN" sz="2000" i="1">
                              <a:solidFill>
                                <a:prstClr val="black"/>
                              </a:solidFill>
                              <a:latin typeface="Cambria Math" panose="02040503050406030204" pitchFamily="18" charset="0"/>
                            </a:rPr>
                            <m:t>𝑑𝑥</m:t>
                          </m:r>
                        </m:den>
                      </m:f>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b="0" i="0" smtClean="0">
                                  <a:solidFill>
                                    <a:prstClr val="black"/>
                                  </a:solidFill>
                                  <a:latin typeface="Cambria Math" panose="02040503050406030204" pitchFamily="18" charset="0"/>
                                </a:rPr>
                                <m:t>cos</m:t>
                              </m:r>
                            </m:e>
                            <m:sup>
                              <m:r>
                                <a:rPr lang="en-US" altLang="zh-CN" sz="2000" i="1">
                                  <a:solidFill>
                                    <a:prstClr val="black"/>
                                  </a:solidFill>
                                  <a:latin typeface="Cambria Math" panose="02040503050406030204" pitchFamily="18" charset="0"/>
                                </a:rPr>
                                <m:t>2</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=2</m:t>
                      </m:r>
                      <m:func>
                        <m:funcPr>
                          <m:ctrlPr>
                            <a:rPr lang="en-US" altLang="zh-CN" sz="2000" i="1">
                              <a:solidFill>
                                <a:prstClr val="black"/>
                              </a:solidFill>
                              <a:latin typeface="Cambria Math" panose="02040503050406030204" pitchFamily="18" charset="0"/>
                            </a:rPr>
                          </m:ctrlPr>
                        </m:funcPr>
                        <m:fName>
                          <m:r>
                            <m:rPr>
                              <m:sty m:val="p"/>
                            </m:rPr>
                            <a:rPr lang="en-US" altLang="zh-CN" sz="2000" b="0" i="0" smtClean="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i="1">
                          <a:solidFill>
                            <a:prstClr val="black"/>
                          </a:solidFill>
                          <a:latin typeface="Cambria Math" panose="02040503050406030204" pitchFamily="18" charset="0"/>
                        </a:rPr>
                        <m:t>−</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b="0" i="1" smtClean="0">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𝑥</m:t>
                          </m:r>
                        </m:e>
                      </m:func>
                    </m:oMath>
                  </m:oMathPara>
                </a14:m>
                <a:endParaRPr lang="zh-CN" altLang="en-US" dirty="0"/>
              </a:p>
            </p:txBody>
          </p:sp>
        </mc:Choice>
        <mc:Fallback>
          <p:sp>
            <p:nvSpPr>
              <p:cNvPr id="15" name="矩形 14"/>
              <p:cNvSpPr>
                <a:spLocks noRot="1" noChangeAspect="1" noMove="1" noResize="1" noEditPoints="1" noAdjustHandles="1" noChangeArrowheads="1" noChangeShapeType="1" noTextEdit="1"/>
              </p:cNvSpPr>
              <p:nvPr/>
            </p:nvSpPr>
            <p:spPr>
              <a:xfrm>
                <a:off x="674596" y="3624736"/>
                <a:ext cx="4869859" cy="67672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15"/>
              <p:cNvSpPr/>
              <p:nvPr/>
            </p:nvSpPr>
            <p:spPr>
              <a:xfrm>
                <a:off x="674596" y="4465868"/>
                <a:ext cx="5704703" cy="70993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en-US" altLang="zh-CN" sz="2000" i="1" smtClean="0">
                              <a:solidFill>
                                <a:prstClr val="black"/>
                              </a:solidFill>
                              <a:latin typeface="Cambria Math" panose="02040503050406030204" pitchFamily="18" charset="0"/>
                            </a:rPr>
                          </m:ctrlPr>
                        </m:fPr>
                        <m:num>
                          <m:sSup>
                            <m:sSupPr>
                              <m:ctrlPr>
                                <a:rPr lang="en-US" altLang="zh-CN"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𝑑</m:t>
                              </m:r>
                            </m:e>
                            <m:sup>
                              <m:r>
                                <a:rPr lang="en-US" altLang="zh-CN" sz="2000" i="1">
                                  <a:solidFill>
                                    <a:prstClr val="black"/>
                                  </a:solidFill>
                                  <a:latin typeface="Cambria Math" panose="02040503050406030204" pitchFamily="18" charset="0"/>
                                </a:rPr>
                                <m:t>2</m:t>
                              </m:r>
                            </m:sup>
                          </m:sSup>
                          <m:r>
                            <a:rPr lang="en-US" altLang="zh-CN" sz="2000" i="1">
                              <a:solidFill>
                                <a:prstClr val="black"/>
                              </a:solidFill>
                              <a:latin typeface="Cambria Math" panose="02040503050406030204" pitchFamily="18" charset="0"/>
                            </a:rPr>
                            <m:t>𝑦</m:t>
                          </m:r>
                        </m:num>
                        <m:den>
                          <m:r>
                            <a:rPr lang="en-US" altLang="zh-CN" sz="2000" i="1">
                              <a:solidFill>
                                <a:prstClr val="black"/>
                              </a:solidFill>
                              <a:latin typeface="Cambria Math" panose="02040503050406030204" pitchFamily="18" charset="0"/>
                            </a:rPr>
                            <m:t>𝑑</m:t>
                          </m:r>
                          <m:sSup>
                            <m:sSupPr>
                              <m:ctrlPr>
                                <a:rPr lang="en-US" altLang="zh-CN" sz="2000" i="1">
                                  <a:solidFill>
                                    <a:prstClr val="black"/>
                                  </a:solidFill>
                                  <a:latin typeface="Cambria Math" panose="02040503050406030204" pitchFamily="18" charset="0"/>
                                </a:rPr>
                              </m:ctrlPr>
                            </m:sSupPr>
                            <m:e>
                              <m:r>
                                <a:rPr lang="en-US" altLang="zh-CN" sz="2000" i="1">
                                  <a:solidFill>
                                    <a:prstClr val="black"/>
                                  </a:solidFill>
                                  <a:latin typeface="Cambria Math" panose="02040503050406030204" pitchFamily="18" charset="0"/>
                                </a:rPr>
                                <m:t>𝑥</m:t>
                              </m:r>
                            </m:e>
                            <m:sup>
                              <m:r>
                                <a:rPr lang="en-US" altLang="zh-CN" sz="2000" i="1">
                                  <a:solidFill>
                                    <a:prstClr val="black"/>
                                  </a:solidFill>
                                  <a:latin typeface="Cambria Math" panose="02040503050406030204" pitchFamily="18" charset="0"/>
                                </a:rPr>
                                <m:t>2</m:t>
                              </m:r>
                            </m:sup>
                          </m:sSup>
                        </m:den>
                      </m:f>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b="0" i="1" smtClean="0">
                                  <a:solidFill>
                                    <a:prstClr val="black"/>
                                  </a:solidFill>
                                  <a:latin typeface="Cambria Math" panose="02040503050406030204" pitchFamily="18" charset="0"/>
                                </a:rPr>
                                <m:t>3</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=4</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𝑑𝑦</m:t>
                          </m:r>
                        </m:num>
                        <m:den>
                          <m:r>
                            <a:rPr lang="en-US" altLang="zh-CN" sz="2000" i="1">
                              <a:solidFill>
                                <a:prstClr val="black"/>
                              </a:solidFill>
                              <a:latin typeface="Cambria Math" panose="02040503050406030204" pitchFamily="18" charset="0"/>
                            </a:rPr>
                            <m:t>𝑑𝑥</m:t>
                          </m:r>
                        </m:den>
                      </m:f>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i="1">
                                  <a:solidFill>
                                    <a:prstClr val="black"/>
                                  </a:solidFill>
                                  <a:latin typeface="Cambria Math" panose="02040503050406030204" pitchFamily="18" charset="0"/>
                                </a:rPr>
                                <m:t>2</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sin</m:t>
                          </m:r>
                        </m:fName>
                        <m:e>
                          <m:r>
                            <a:rPr lang="en-US" altLang="zh-CN" i="1">
                              <a:solidFill>
                                <a:prstClr val="black"/>
                              </a:solidFill>
                              <a:latin typeface="Cambria Math" panose="02040503050406030204" pitchFamily="18" charset="0"/>
                            </a:rPr>
                            <m:t>2</m:t>
                          </m:r>
                          <m:r>
                            <a:rPr lang="en-US" altLang="zh-CN" i="1">
                              <a:solidFill>
                                <a:prstClr val="black"/>
                              </a:solidFill>
                              <a:latin typeface="Cambria Math" panose="02040503050406030204" pitchFamily="18" charset="0"/>
                            </a:rPr>
                            <m:t>𝑥</m:t>
                          </m:r>
                        </m:e>
                      </m:func>
                      <m:r>
                        <a:rPr lang="en-US" altLang="zh-CN" b="0" i="1" smtClean="0">
                          <a:solidFill>
                            <a:prstClr val="black"/>
                          </a:solidFill>
                          <a:latin typeface="Cambria Math" panose="02040503050406030204" pitchFamily="18" charset="0"/>
                        </a:rPr>
                        <m:t>+3</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i="1">
                                  <a:solidFill>
                                    <a:prstClr val="black"/>
                                  </a:solidFill>
                                  <a:latin typeface="Cambria Math" panose="02040503050406030204" pitchFamily="18" charset="0"/>
                                </a:rPr>
                                <m:t>2</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oMath>
                  </m:oMathPara>
                </a14:m>
                <a:endParaRPr lang="zh-CN" altLang="en-US" dirty="0"/>
              </a:p>
            </p:txBody>
          </p:sp>
        </mc:Choice>
        <mc:Fallback>
          <p:sp>
            <p:nvSpPr>
              <p:cNvPr id="16" name="矩形 15"/>
              <p:cNvSpPr>
                <a:spLocks noRot="1" noChangeAspect="1" noMove="1" noResize="1" noEditPoints="1" noAdjustHandles="1" noChangeArrowheads="1" noChangeShapeType="1" noTextEdit="1"/>
              </p:cNvSpPr>
              <p:nvPr/>
            </p:nvSpPr>
            <p:spPr>
              <a:xfrm>
                <a:off x="674596" y="4465868"/>
                <a:ext cx="5704703" cy="70993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16"/>
              <p:cNvSpPr/>
              <p:nvPr/>
            </p:nvSpPr>
            <p:spPr>
              <a:xfrm>
                <a:off x="2033686" y="5170751"/>
                <a:ext cx="6353278"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i="1">
                          <a:solidFill>
                            <a:prstClr val="black"/>
                          </a:solidFill>
                          <a:latin typeface="Cambria Math" panose="02040503050406030204" pitchFamily="18" charset="0"/>
                        </a:rPr>
                        <m:t>=4</m:t>
                      </m:r>
                      <m:func>
                        <m:funcPr>
                          <m:ctrlPr>
                            <a:rPr lang="en-US" altLang="zh-CN" i="1">
                              <a:solidFill>
                                <a:prstClr val="black"/>
                              </a:solidFill>
                              <a:latin typeface="Cambria Math" panose="02040503050406030204" pitchFamily="18" charset="0"/>
                            </a:rPr>
                          </m:ctrlPr>
                        </m:funcPr>
                        <m:fName>
                          <m:r>
                            <m:rPr>
                              <m:sty m:val="p"/>
                            </m:rPr>
                            <a:rPr lang="en-US" altLang="zh-CN">
                              <a:solidFill>
                                <a:prstClr val="black"/>
                              </a:solidFill>
                              <a:latin typeface="Cambria Math" panose="02040503050406030204" pitchFamily="18" charset="0"/>
                            </a:rPr>
                            <m:t>sin</m:t>
                          </m:r>
                        </m:fName>
                        <m:e>
                          <m:r>
                            <a:rPr lang="en-US" altLang="zh-CN" i="1">
                              <a:solidFill>
                                <a:prstClr val="black"/>
                              </a:solidFill>
                              <a:latin typeface="Cambria Math" panose="02040503050406030204" pitchFamily="18" charset="0"/>
                            </a:rPr>
                            <m:t>2</m:t>
                          </m:r>
                          <m:r>
                            <a:rPr lang="en-US" altLang="zh-CN" i="1">
                              <a:solidFill>
                                <a:prstClr val="black"/>
                              </a:solidFill>
                              <a:latin typeface="Cambria Math" panose="02040503050406030204" pitchFamily="18" charset="0"/>
                            </a:rPr>
                            <m:t>𝑥</m:t>
                          </m:r>
                        </m:e>
                      </m:func>
                      <m:d>
                        <m:dPr>
                          <m:ctrlPr>
                            <a:rPr lang="en-US" altLang="zh-CN" i="1" smtClean="0">
                              <a:solidFill>
                                <a:prstClr val="black"/>
                              </a:solidFill>
                              <a:latin typeface="Cambria Math" panose="02040503050406030204" pitchFamily="18" charset="0"/>
                            </a:rPr>
                          </m:ctrlPr>
                        </m:dPr>
                        <m:e>
                          <m:r>
                            <a:rPr lang="en-US" altLang="zh-CN" sz="2000" i="1">
                              <a:solidFill>
                                <a:prstClr val="black"/>
                              </a:solidFill>
                              <a:latin typeface="Cambria Math" panose="02040503050406030204" pitchFamily="18" charset="0"/>
                            </a:rPr>
                            <m:t>2</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i="1">
                              <a:solidFill>
                                <a:prstClr val="black"/>
                              </a:solidFill>
                              <a:latin typeface="Cambria Math" panose="02040503050406030204" pitchFamily="18" charset="0"/>
                            </a:rPr>
                            <m:t>−</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sin</m:t>
                              </m:r>
                            </m:fName>
                            <m:e>
                              <m:r>
                                <a:rPr lang="en-US" altLang="zh-CN" sz="2000" i="1">
                                  <a:solidFill>
                                    <a:prstClr val="black"/>
                                  </a:solidFill>
                                  <a:latin typeface="Cambria Math" panose="02040503050406030204" pitchFamily="18" charset="0"/>
                                </a:rPr>
                                <m:t>𝑥</m:t>
                              </m:r>
                            </m:e>
                          </m:func>
                        </m:e>
                      </m:d>
                      <m:r>
                        <a:rPr lang="en-US" altLang="zh-CN" i="1">
                          <a:solidFill>
                            <a:prstClr val="black"/>
                          </a:solidFill>
                          <a:latin typeface="Cambria Math" panose="02040503050406030204" pitchFamily="18" charset="0"/>
                        </a:rPr>
                        <m:t>+3</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i="1">
                                  <a:solidFill>
                                    <a:prstClr val="black"/>
                                  </a:solidFill>
                                  <a:latin typeface="Cambria Math" panose="02040503050406030204" pitchFamily="18" charset="0"/>
                                </a:rPr>
                                <m:t>2</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oMath>
                  </m:oMathPara>
                </a14:m>
                <a:endParaRPr lang="zh-CN" altLang="en-US" dirty="0"/>
              </a:p>
            </p:txBody>
          </p:sp>
        </mc:Choice>
        <mc:Fallback>
          <p:sp>
            <p:nvSpPr>
              <p:cNvPr id="17" name="矩形 16"/>
              <p:cNvSpPr>
                <a:spLocks noRot="1" noChangeAspect="1" noMove="1" noResize="1" noEditPoints="1" noAdjustHandles="1" noChangeArrowheads="1" noChangeShapeType="1" noTextEdit="1"/>
              </p:cNvSpPr>
              <p:nvPr/>
            </p:nvSpPr>
            <p:spPr>
              <a:xfrm>
                <a:off x="2033686" y="5170751"/>
                <a:ext cx="6353278" cy="40011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nvSpPr>
            <p:spPr>
              <a:xfrm>
                <a:off x="2033686" y="5767555"/>
                <a:ext cx="5174429" cy="39921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000" i="1" smtClean="0">
                          <a:solidFill>
                            <a:prstClr val="black"/>
                          </a:solidFill>
                          <a:latin typeface="Cambria Math" panose="02040503050406030204" pitchFamily="18" charset="0"/>
                        </a:rPr>
                        <m:t>=</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𝑥</m:t>
                          </m:r>
                        </m:e>
                      </m:func>
                      <m:d>
                        <m:dPr>
                          <m:ctrlPr>
                            <a:rPr lang="en-US" altLang="zh-CN" i="1" smtClean="0">
                              <a:solidFill>
                                <a:prstClr val="black"/>
                              </a:solidFill>
                              <a:latin typeface="Cambria Math" panose="02040503050406030204" pitchFamily="18" charset="0"/>
                            </a:rPr>
                          </m:ctrlPr>
                        </m:dPr>
                        <m:e>
                          <m:r>
                            <a:rPr lang="en-US" altLang="zh-CN" b="0" i="1" smtClean="0">
                              <a:solidFill>
                                <a:prstClr val="black"/>
                              </a:solidFill>
                              <a:latin typeface="Cambria Math" panose="02040503050406030204" pitchFamily="18" charset="0"/>
                            </a:rPr>
                            <m:t>8−4</m:t>
                          </m:r>
                          <m:func>
                            <m:funcPr>
                              <m:ctrlPr>
                                <a:rPr lang="en-US" altLang="zh-CN" sz="2000" i="1">
                                  <a:solidFill>
                                    <a:prstClr val="black"/>
                                  </a:solidFill>
                                  <a:latin typeface="Cambria Math" panose="02040503050406030204" pitchFamily="18" charset="0"/>
                                </a:rPr>
                              </m:ctrlPr>
                            </m:funcPr>
                            <m:fName>
                              <m:r>
                                <m:rPr>
                                  <m:sty m:val="p"/>
                                </m:rPr>
                                <a:rPr lang="en-US" altLang="zh-CN" sz="2000">
                                  <a:solidFill>
                                    <a:prstClr val="black"/>
                                  </a:solidFill>
                                  <a:latin typeface="Cambria Math" panose="02040503050406030204" pitchFamily="18" charset="0"/>
                                </a:rPr>
                                <m:t>cos</m:t>
                              </m:r>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−5</m:t>
                          </m:r>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i="1">
                                      <a:solidFill>
                                        <a:prstClr val="black"/>
                                      </a:solidFill>
                                      <a:latin typeface="Cambria Math" panose="02040503050406030204" pitchFamily="18" charset="0"/>
                                    </a:rPr>
                                    <m:t>2</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r>
                            <a:rPr lang="en-US" altLang="zh-CN" sz="2000" b="0" i="1" smtClean="0">
                              <a:solidFill>
                                <a:prstClr val="black"/>
                              </a:solidFill>
                              <a:latin typeface="Cambria Math" panose="02040503050406030204" pitchFamily="18" charset="0"/>
                            </a:rPr>
                            <m:t>+4</m:t>
                          </m:r>
                          <m:func>
                            <m:funcPr>
                              <m:ctrlPr>
                                <a:rPr lang="en-US" altLang="zh-CN" sz="2000" i="1">
                                  <a:solidFill>
                                    <a:prstClr val="black"/>
                                  </a:solidFill>
                                  <a:latin typeface="Cambria Math" panose="02040503050406030204" pitchFamily="18" charset="0"/>
                                </a:rPr>
                              </m:ctrlPr>
                            </m:funcPr>
                            <m:fName>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b="0" i="1" smtClean="0">
                                      <a:solidFill>
                                        <a:prstClr val="black"/>
                                      </a:solidFill>
                                      <a:latin typeface="Cambria Math" panose="02040503050406030204" pitchFamily="18" charset="0"/>
                                    </a:rPr>
                                    <m:t>3</m:t>
                                  </m:r>
                                </m:sup>
                              </m:sSup>
                            </m:fName>
                            <m:e>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func>
                        </m:e>
                      </m:d>
                    </m:oMath>
                  </m:oMathPara>
                </a14:m>
                <a:endParaRPr lang="zh-CN" altLang="en-US" dirty="0"/>
              </a:p>
            </p:txBody>
          </p:sp>
        </mc:Choice>
        <mc:Fallback>
          <p:sp>
            <p:nvSpPr>
              <p:cNvPr id="18" name="矩形 17"/>
              <p:cNvSpPr>
                <a:spLocks noRot="1" noChangeAspect="1" noMove="1" noResize="1" noEditPoints="1" noAdjustHandles="1" noChangeArrowheads="1" noChangeShapeType="1" noTextEdit="1"/>
              </p:cNvSpPr>
              <p:nvPr/>
            </p:nvSpPr>
            <p:spPr>
              <a:xfrm>
                <a:off x="2033686" y="5767555"/>
                <a:ext cx="5174429" cy="399212"/>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6445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61AF53-9B5B-43DC-A20E-507DBDB79371}" type="datetime11">
              <a:rPr lang="zh-CN" altLang="en-US" smtClean="0"/>
              <a:t>10:14:22</a:t>
            </a:fld>
            <a:endParaRPr lang="en-US" altLang="zh-CN"/>
          </a:p>
        </p:txBody>
      </p:sp>
      <p:sp>
        <p:nvSpPr>
          <p:cNvPr id="34"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二</a:t>
            </a:r>
            <a:r>
              <a:rPr lang="zh-CN" altLang="en-US" sz="2400" b="1" dirty="0">
                <a:solidFill>
                  <a:schemeClr val="accent2"/>
                </a:solidFill>
                <a:ea typeface="黑体" panose="02010609060101010101" pitchFamily="49" charset="-122"/>
              </a:rPr>
              <a:t>、基本积分表</a:t>
            </a:r>
          </a:p>
          <a:p>
            <a:pPr fontAlgn="auto">
              <a:spcAft>
                <a:spcPts val="0"/>
              </a:spcAft>
            </a:pPr>
            <a:endParaRPr lang="zh-CN" altLang="en-US" sz="2400" b="1" dirty="0">
              <a:solidFill>
                <a:schemeClr val="accent2"/>
              </a:solidFill>
              <a:ea typeface="黑体" panose="02010609060101010101" pitchFamily="49" charset="-122"/>
            </a:endParaRPr>
          </a:p>
        </p:txBody>
      </p:sp>
      <p:sp>
        <p:nvSpPr>
          <p:cNvPr id="35" name="矩形 34"/>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
        <p:nvSpPr>
          <p:cNvPr id="38" name="文本框 37"/>
          <p:cNvSpPr txBox="1"/>
          <p:nvPr/>
        </p:nvSpPr>
        <p:spPr>
          <a:xfrm>
            <a:off x="1000222" y="796420"/>
            <a:ext cx="1306286"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rPr>
              <a:t>幂函数：</a:t>
            </a:r>
          </a:p>
        </p:txBody>
      </p:sp>
      <mc:AlternateContent xmlns:mc="http://schemas.openxmlformats.org/markup-compatibility/2006" xmlns:a14="http://schemas.microsoft.com/office/drawing/2010/main">
        <mc:Choice Requires="a14">
          <p:sp>
            <p:nvSpPr>
              <p:cNvPr id="39" name="文本框 38"/>
              <p:cNvSpPr txBox="1"/>
              <p:nvPr/>
            </p:nvSpPr>
            <p:spPr>
              <a:xfrm>
                <a:off x="2842985" y="842586"/>
                <a:ext cx="1152239"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𝐶</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=0</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39" name="文本框 38"/>
              <p:cNvSpPr txBox="1">
                <a:spLocks noRot="1" noChangeAspect="1" noMove="1" noResize="1" noEditPoints="1" noAdjustHandles="1" noChangeArrowheads="1" noChangeShapeType="1" noTextEdit="1"/>
              </p:cNvSpPr>
              <p:nvPr/>
            </p:nvSpPr>
            <p:spPr>
              <a:xfrm>
                <a:off x="2842985" y="842586"/>
                <a:ext cx="1152239" cy="307777"/>
              </a:xfrm>
              <a:prstGeom prst="rect">
                <a:avLst/>
              </a:prstGeom>
              <a:blipFill>
                <a:blip r:embed="rId2"/>
                <a:stretch>
                  <a:fillRect l="-7937"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p:cNvSpPr txBox="1"/>
              <p:nvPr/>
            </p:nvSpPr>
            <p:spPr>
              <a:xfrm>
                <a:off x="5039484" y="842586"/>
                <a:ext cx="2045753"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𝑛</m:t>
                            </m:r>
                          </m:sup>
                        </m:sSup>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𝑛</m:t>
                    </m:r>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𝑛</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p>
                    </m:sSup>
                  </m:oMath>
                </a14:m>
                <a:r>
                  <a:rPr kumimoji="0" lang="zh-CN" altLang="en-US" sz="2000" b="0" i="0" u="none" strike="noStrike" kern="0" cap="none" spc="0" normalizeH="0" baseline="0" noProof="0" dirty="0" smtClean="0">
                    <a:ln>
                      <a:noFill/>
                    </a:ln>
                    <a:solidFill>
                      <a:prstClr val="black"/>
                    </a:solidFill>
                    <a:effectLst/>
                    <a:uLnTx/>
                    <a:uFillTx/>
                  </a:rPr>
                  <a:t> </a:t>
                </a: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endParaRPr kumimoji="0" lang="zh-CN" altLang="en-US" sz="2000" b="0" i="0" u="none" strike="noStrike" kern="0" cap="none" spc="0" normalizeH="0" baseline="0" noProof="0" dirty="0" smtClean="0">
                  <a:ln>
                    <a:noFill/>
                  </a:ln>
                  <a:solidFill>
                    <a:prstClr val="black"/>
                  </a:solidFill>
                  <a:effectLst/>
                  <a:uLnTx/>
                  <a:uFillTx/>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5039484" y="842586"/>
                <a:ext cx="2045753" cy="307777"/>
              </a:xfrm>
              <a:prstGeom prst="rect">
                <a:avLst/>
              </a:prstGeom>
              <a:blipFill>
                <a:blip r:embed="rId3"/>
                <a:stretch>
                  <a:fillRect l="-4478" r="-1791"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8216710" y="842586"/>
                <a:ext cx="2088199"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𝜇</m:t>
                              </m:r>
                            </m:sup>
                          </m:sSup>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𝜇</m:t>
                      </m:r>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𝜇</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−1</m:t>
                          </m:r>
                        </m:sup>
                      </m:s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m:oMathPara>
                </a14:m>
                <a:endParaRPr kumimoji="0" lang="zh-CN" altLang="en-US" sz="2000" b="0" i="0" u="none" strike="noStrike" kern="0" cap="none" spc="0" normalizeH="0" baseline="0" noProof="0" dirty="0" smtClean="0">
                  <a:ln>
                    <a:noFill/>
                  </a:ln>
                  <a:solidFill>
                    <a:prstClr val="black"/>
                  </a:solidFill>
                  <a:effectLst/>
                  <a:uLnTx/>
                  <a:uFillTx/>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8216710" y="842586"/>
                <a:ext cx="2088199" cy="307777"/>
              </a:xfrm>
              <a:prstGeom prst="rect">
                <a:avLst/>
              </a:prstGeom>
              <a:blipFill>
                <a:blip r:embed="rId4"/>
                <a:stretch>
                  <a:fillRect l="-2339" r="-585" b="-25490"/>
                </a:stretch>
              </a:blipFill>
            </p:spPr>
            <p:txBody>
              <a:bodyPr/>
              <a:lstStyle/>
              <a:p>
                <a:r>
                  <a:rPr lang="zh-CN" altLang="en-US">
                    <a:noFill/>
                  </a:rPr>
                  <a:t> </a:t>
                </a:r>
              </a:p>
            </p:txBody>
          </p:sp>
        </mc:Fallback>
      </mc:AlternateContent>
      <p:sp>
        <p:nvSpPr>
          <p:cNvPr id="42" name="文本框 41"/>
          <p:cNvSpPr txBox="1"/>
          <p:nvPr/>
        </p:nvSpPr>
        <p:spPr>
          <a:xfrm>
            <a:off x="852701" y="3188055"/>
            <a:ext cx="162197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rPr>
              <a:t>指数函数：</a:t>
            </a:r>
          </a:p>
        </p:txBody>
      </p:sp>
      <mc:AlternateContent xmlns:mc="http://schemas.openxmlformats.org/markup-compatibility/2006" xmlns:a14="http://schemas.microsoft.com/office/drawing/2010/main">
        <mc:Choice Requires="a14">
          <p:sp>
            <p:nvSpPr>
              <p:cNvPr id="43" name="文本框 42"/>
              <p:cNvSpPr txBox="1"/>
              <p:nvPr/>
            </p:nvSpPr>
            <p:spPr>
              <a:xfrm>
                <a:off x="2556484" y="3232949"/>
                <a:ext cx="204235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𝑎</m:t>
                              </m:r>
                            </m:e>
                            <m: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sup>
                          </m:sSup>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𝑎</m:t>
                          </m:r>
                        </m:e>
                        <m: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sup>
                      </m:sSup>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ln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m:oMathPara>
                </a14:m>
                <a:endParaRPr kumimoji="0" lang="zh-CN" altLang="en-US" sz="2000" b="0" i="0" u="none" strike="noStrike" kern="0" cap="none" spc="0" normalizeH="0" baseline="0" noProof="0" dirty="0" smtClean="0">
                  <a:ln>
                    <a:noFill/>
                  </a:ln>
                  <a:solidFill>
                    <a:prstClr val="black"/>
                  </a:solidFill>
                  <a:effectLst/>
                  <a:uLnTx/>
                  <a:uFillTx/>
                </a:endParaRPr>
              </a:p>
            </p:txBody>
          </p:sp>
        </mc:Choice>
        <mc:Fallback xmlns="">
          <p:sp>
            <p:nvSpPr>
              <p:cNvPr id="43" name="文本框 42"/>
              <p:cNvSpPr txBox="1">
                <a:spLocks noRot="1" noChangeAspect="1" noMove="1" noResize="1" noEditPoints="1" noAdjustHandles="1" noChangeArrowheads="1" noChangeShapeType="1" noTextEdit="1"/>
              </p:cNvSpPr>
              <p:nvPr/>
            </p:nvSpPr>
            <p:spPr>
              <a:xfrm>
                <a:off x="2556484" y="3232949"/>
                <a:ext cx="2042354" cy="307777"/>
              </a:xfrm>
              <a:prstGeom prst="rect">
                <a:avLst/>
              </a:prstGeom>
              <a:blipFill>
                <a:blip r:embed="rId5"/>
                <a:stretch>
                  <a:fillRect l="-2388" r="-597"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5554962" y="3232949"/>
                <a:ext cx="1664751"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𝑒</m:t>
                            </m:r>
                          </m:e>
                          <m: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sup>
                        </m:sSup>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𝑒</m:t>
                        </m:r>
                      </m:e>
                      <m: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sup>
                    </m:sSup>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44" name="文本框 43"/>
              <p:cNvSpPr txBox="1">
                <a:spLocks noRot="1" noChangeAspect="1" noMove="1" noResize="1" noEditPoints="1" noAdjustHandles="1" noChangeArrowheads="1" noChangeShapeType="1" noTextEdit="1"/>
              </p:cNvSpPr>
              <p:nvPr/>
            </p:nvSpPr>
            <p:spPr>
              <a:xfrm>
                <a:off x="5554962" y="3232949"/>
                <a:ext cx="1664751" cy="307777"/>
              </a:xfrm>
              <a:prstGeom prst="rect">
                <a:avLst/>
              </a:prstGeom>
              <a:blipFill>
                <a:blip r:embed="rId6"/>
                <a:stretch>
                  <a:fillRect l="-5495" b="-9804"/>
                </a:stretch>
              </a:blipFill>
            </p:spPr>
            <p:txBody>
              <a:bodyPr/>
              <a:lstStyle/>
              <a:p>
                <a:r>
                  <a:rPr lang="zh-CN" altLang="en-US">
                    <a:noFill/>
                  </a:rPr>
                  <a:t> </a:t>
                </a:r>
              </a:p>
            </p:txBody>
          </p:sp>
        </mc:Fallback>
      </mc:AlternateContent>
      <p:sp>
        <p:nvSpPr>
          <p:cNvPr id="45" name="文本框 44"/>
          <p:cNvSpPr txBox="1"/>
          <p:nvPr/>
        </p:nvSpPr>
        <p:spPr>
          <a:xfrm>
            <a:off x="911100" y="2050285"/>
            <a:ext cx="162197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rPr>
              <a:t>对数函数：</a:t>
            </a:r>
          </a:p>
        </p:txBody>
      </p:sp>
      <mc:AlternateContent xmlns:mc="http://schemas.openxmlformats.org/markup-compatibility/2006" xmlns:a14="http://schemas.microsoft.com/office/drawing/2010/main">
        <mc:Choice Requires="a14">
          <p:sp>
            <p:nvSpPr>
              <p:cNvPr id="46" name="文本框 45"/>
              <p:cNvSpPr txBox="1"/>
              <p:nvPr/>
            </p:nvSpPr>
            <p:spPr>
              <a:xfrm>
                <a:off x="2641930" y="1990019"/>
                <a:ext cx="2374368" cy="43621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func>
                          <m:func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funcPr>
                          <m:fName>
                            <m:sSub>
                              <m:sSub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m:rPr>
                                    <m:sty m:val="p"/>
                                  </m:r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log</m:t>
                                </m:r>
                              </m:e>
                              <m:sub>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𝑎</m:t>
                                </m:r>
                              </m:sub>
                            </m:sSub>
                          </m:fName>
                          <m:e>
                            <m:d>
                              <m:dPr>
                                <m:begChr m:val="|"/>
                                <m:endChr m:val="|"/>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lang="zh-CN" altLang="en-US" sz="2000" i="1" kern="0">
                                    <a:solidFill>
                                      <a:prstClr val="black"/>
                                    </a:solidFill>
                                    <a:latin typeface="Cambria Math" panose="02040503050406030204" pitchFamily="18" charset="0"/>
                                  </a:rPr>
                                  <m:t>𝑥</m:t>
                                </m:r>
                              </m:e>
                            </m:d>
                          </m:e>
                        </m:func>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ln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r>
                          <m:rPr>
                            <m:nor/>
                          </m:rPr>
                          <a:rPr kumimoji="0" lang="zh-CN" altLang="en-US" sz="2000" b="0" i="0" u="none" strike="noStrike" kern="0" cap="none" spc="0" normalizeH="0" baseline="0" noProof="0" dirty="0" smtClean="0">
                            <a:ln>
                              <a:noFill/>
                            </a:ln>
                            <a:solidFill>
                              <a:prstClr val="black"/>
                            </a:solidFill>
                            <a:effectLst/>
                            <a:uLnTx/>
                            <a:uFillTx/>
                          </a:rPr>
                          <m:t> </m:t>
                        </m:r>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46" name="文本框 45"/>
              <p:cNvSpPr txBox="1">
                <a:spLocks noRot="1" noChangeAspect="1" noMove="1" noResize="1" noEditPoints="1" noAdjustHandles="1" noChangeArrowheads="1" noChangeShapeType="1" noTextEdit="1"/>
              </p:cNvSpPr>
              <p:nvPr/>
            </p:nvSpPr>
            <p:spPr>
              <a:xfrm>
                <a:off x="2641930" y="1990019"/>
                <a:ext cx="2374368" cy="436210"/>
              </a:xfrm>
              <a:prstGeom prst="rect">
                <a:avLst/>
              </a:prstGeom>
              <a:blipFill>
                <a:blip r:embed="rId7"/>
                <a:stretch>
                  <a:fillRect l="-3846" b="-15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5634377" y="2019346"/>
                <a:ext cx="1753044" cy="43621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ln</m:t>
                        </m:r>
                        <m:d>
                          <m:dPr>
                            <m:begChr m:val="|"/>
                            <m:endChr m:val="|"/>
                            <m:ctrlPr>
                              <a:rPr lang="en-US" altLang="zh-CN" sz="2000" i="1" kern="0">
                                <a:solidFill>
                                  <a:prstClr val="black"/>
                                </a:solidFill>
                                <a:latin typeface="Cambria Math" panose="02040503050406030204" pitchFamily="18" charset="0"/>
                              </a:rPr>
                            </m:ctrlPr>
                          </m:dPr>
                          <m:e>
                            <m:r>
                              <a:rPr lang="zh-CN" altLang="en-US" sz="2000" i="1" kern="0">
                                <a:solidFill>
                                  <a:prstClr val="black"/>
                                </a:solidFill>
                                <a:latin typeface="Cambria Math" panose="02040503050406030204" pitchFamily="18" charset="0"/>
                              </a:rPr>
                              <m:t>𝑥</m:t>
                            </m:r>
                          </m:e>
                        </m:d>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47" name="文本框 46"/>
              <p:cNvSpPr txBox="1">
                <a:spLocks noRot="1" noChangeAspect="1" noMove="1" noResize="1" noEditPoints="1" noAdjustHandles="1" noChangeArrowheads="1" noChangeShapeType="1" noTextEdit="1"/>
              </p:cNvSpPr>
              <p:nvPr/>
            </p:nvSpPr>
            <p:spPr>
              <a:xfrm>
                <a:off x="5634377" y="2019346"/>
                <a:ext cx="1753044" cy="436210"/>
              </a:xfrm>
              <a:prstGeom prst="rect">
                <a:avLst/>
              </a:prstGeom>
              <a:blipFill>
                <a:blip r:embed="rId8"/>
                <a:stretch>
                  <a:fillRect l="-5208" b="-9722"/>
                </a:stretch>
              </a:blipFill>
            </p:spPr>
            <p:txBody>
              <a:bodyPr/>
              <a:lstStyle/>
              <a:p>
                <a:r>
                  <a:rPr lang="zh-CN" altLang="en-US">
                    <a:noFill/>
                  </a:rPr>
                  <a:t> </a:t>
                </a:r>
              </a:p>
            </p:txBody>
          </p:sp>
        </mc:Fallback>
      </mc:AlternateContent>
      <p:sp>
        <p:nvSpPr>
          <p:cNvPr id="48" name="文本框 47"/>
          <p:cNvSpPr txBox="1"/>
          <p:nvPr/>
        </p:nvSpPr>
        <p:spPr>
          <a:xfrm>
            <a:off x="916875" y="4186851"/>
            <a:ext cx="162197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rPr>
              <a:t>三角函数：</a:t>
            </a:r>
          </a:p>
        </p:txBody>
      </p:sp>
      <mc:AlternateContent xmlns:mc="http://schemas.openxmlformats.org/markup-compatibility/2006" xmlns:a14="http://schemas.microsoft.com/office/drawing/2010/main">
        <mc:Choice Requires="a14">
          <p:sp>
            <p:nvSpPr>
              <p:cNvPr id="49" name="文本框 48"/>
              <p:cNvSpPr txBox="1"/>
              <p:nvPr/>
            </p:nvSpPr>
            <p:spPr>
              <a:xfrm>
                <a:off x="2647705" y="4233017"/>
                <a:ext cx="2091983"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sin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cos</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49" name="文本框 48"/>
              <p:cNvSpPr txBox="1">
                <a:spLocks noRot="1" noChangeAspect="1" noMove="1" noResize="1" noEditPoints="1" noAdjustHandles="1" noChangeArrowheads="1" noChangeShapeType="1" noTextEdit="1"/>
              </p:cNvSpPr>
              <p:nvPr/>
            </p:nvSpPr>
            <p:spPr>
              <a:xfrm>
                <a:off x="2647705" y="4233017"/>
                <a:ext cx="2091983" cy="307777"/>
              </a:xfrm>
              <a:prstGeom prst="rect">
                <a:avLst/>
              </a:prstGeom>
              <a:blipFill>
                <a:blip r:embed="rId9"/>
                <a:stretch>
                  <a:fillRect l="-4360"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2570980" y="4585224"/>
                <a:ext cx="2284343"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cos</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sin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m:oMathPara>
                </a14:m>
                <a:endParaRPr kumimoji="0" lang="zh-CN" altLang="en-US" sz="2000" b="0" i="0" u="none" strike="noStrike" kern="0" cap="none" spc="0" normalizeH="0" baseline="0" noProof="0" dirty="0" smtClean="0">
                  <a:ln>
                    <a:noFill/>
                  </a:ln>
                  <a:solidFill>
                    <a:prstClr val="black"/>
                  </a:solidFill>
                  <a:effectLst/>
                  <a:uLnTx/>
                  <a:uFillTx/>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2570980" y="4585224"/>
                <a:ext cx="2284343" cy="307777"/>
              </a:xfrm>
              <a:prstGeom prst="rect">
                <a:avLst/>
              </a:prstGeom>
              <a:blipFill>
                <a:blip r:embed="rId10"/>
                <a:stretch>
                  <a:fillRect l="-2139" r="-535"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5574797" y="4238733"/>
                <a:ext cx="2240870"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tan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s</m:t>
                    </m:r>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ⅇ</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m:t>
                        </m:r>
                      </m:e>
                      <m: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p>
                    </m:s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51" name="文本框 50"/>
              <p:cNvSpPr txBox="1">
                <a:spLocks noRot="1" noChangeAspect="1" noMove="1" noResize="1" noEditPoints="1" noAdjustHandles="1" noChangeArrowheads="1" noChangeShapeType="1" noTextEdit="1"/>
              </p:cNvSpPr>
              <p:nvPr/>
            </p:nvSpPr>
            <p:spPr>
              <a:xfrm>
                <a:off x="5574797" y="4238733"/>
                <a:ext cx="2240870" cy="307777"/>
              </a:xfrm>
              <a:prstGeom prst="rect">
                <a:avLst/>
              </a:prstGeom>
              <a:blipFill>
                <a:blip r:embed="rId11"/>
                <a:stretch>
                  <a:fillRect l="-4087"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5406482" y="4585224"/>
                <a:ext cx="2404376"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cot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cs</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m:t>
                          </m:r>
                        </m:e>
                        <m: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2</m:t>
                          </m:r>
                        </m:sup>
                      </m:sSup>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m:oMathPara>
                </a14:m>
                <a:endParaRPr kumimoji="0" lang="zh-CN" altLang="en-US" sz="2000" b="0" i="0" u="none" strike="noStrike" kern="0" cap="none" spc="0" normalizeH="0" baseline="0" noProof="0" dirty="0" smtClean="0">
                  <a:ln>
                    <a:noFill/>
                  </a:ln>
                  <a:solidFill>
                    <a:prstClr val="black"/>
                  </a:solidFill>
                  <a:effectLst/>
                  <a:uLnTx/>
                  <a:uFillTx/>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5406482" y="4585224"/>
                <a:ext cx="2404376" cy="307777"/>
              </a:xfrm>
              <a:prstGeom prst="rect">
                <a:avLst/>
              </a:prstGeom>
              <a:blipFill>
                <a:blip r:embed="rId12"/>
                <a:stretch>
                  <a:fillRect l="-1777" r="-254"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8475504" y="4233017"/>
                <a:ext cx="2596929"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sec</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sec</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tan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m:oMathPara>
                </a14:m>
                <a:endParaRPr kumimoji="0" lang="zh-CN" altLang="en-US" sz="2000" b="0" i="1" u="none" strike="noStrike" kern="0" cap="none" spc="0" normalizeH="0" baseline="0" noProof="0" dirty="0" smtClean="0">
                  <a:ln>
                    <a:noFill/>
                  </a:ln>
                  <a:solidFill>
                    <a:prstClr val="black"/>
                  </a:solidFill>
                  <a:effectLst/>
                  <a:uLnTx/>
                  <a:uFillTx/>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8475504" y="4233017"/>
                <a:ext cx="2596929" cy="307777"/>
              </a:xfrm>
              <a:prstGeom prst="rect">
                <a:avLst/>
              </a:prstGeom>
              <a:blipFill>
                <a:blip r:embed="rId13"/>
                <a:stretch>
                  <a:fillRect l="-1643" r="-469" b="-9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8466564" y="4585224"/>
                <a:ext cx="2749214" cy="30777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csc</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csc</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cot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m:oMathPara>
                </a14:m>
                <a:endParaRPr kumimoji="0" lang="zh-CN" altLang="en-US" sz="2000" b="0" i="1" u="none" strike="noStrike" kern="0" cap="none" spc="0" normalizeH="0" baseline="0" noProof="0" dirty="0" smtClean="0">
                  <a:ln>
                    <a:noFill/>
                  </a:ln>
                  <a:solidFill>
                    <a:prstClr val="black"/>
                  </a:solidFill>
                  <a:effectLst/>
                  <a:uLnTx/>
                  <a:uFillTx/>
                </a:endParaRPr>
              </a:p>
            </p:txBody>
          </p:sp>
        </mc:Choice>
        <mc:Fallback xmlns="">
          <p:sp>
            <p:nvSpPr>
              <p:cNvPr id="54" name="文本框 53"/>
              <p:cNvSpPr txBox="1">
                <a:spLocks noRot="1" noChangeAspect="1" noMove="1" noResize="1" noEditPoints="1" noAdjustHandles="1" noChangeArrowheads="1" noChangeShapeType="1" noTextEdit="1"/>
              </p:cNvSpPr>
              <p:nvPr/>
            </p:nvSpPr>
            <p:spPr>
              <a:xfrm>
                <a:off x="8466564" y="4585224"/>
                <a:ext cx="2749214" cy="307777"/>
              </a:xfrm>
              <a:prstGeom prst="rect">
                <a:avLst/>
              </a:prstGeom>
              <a:blipFill>
                <a:blip r:embed="rId14"/>
                <a:stretch>
                  <a:fillRect l="-1552" r="-222" b="-9804"/>
                </a:stretch>
              </a:blipFill>
            </p:spPr>
            <p:txBody>
              <a:bodyPr/>
              <a:lstStyle/>
              <a:p>
                <a:r>
                  <a:rPr lang="zh-CN" altLang="en-US">
                    <a:noFill/>
                  </a:rPr>
                  <a:t> </a:t>
                </a:r>
              </a:p>
            </p:txBody>
          </p:sp>
        </mc:Fallback>
      </mc:AlternateContent>
      <p:sp>
        <p:nvSpPr>
          <p:cNvPr id="55" name="文本框 54"/>
          <p:cNvSpPr txBox="1"/>
          <p:nvPr/>
        </p:nvSpPr>
        <p:spPr>
          <a:xfrm>
            <a:off x="614458" y="5719858"/>
            <a:ext cx="1730831"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black"/>
                </a:solidFill>
                <a:effectLst/>
                <a:uLnTx/>
                <a:uFillTx/>
              </a:rPr>
              <a:t>反三角函数：</a:t>
            </a:r>
          </a:p>
        </p:txBody>
      </p:sp>
      <mc:AlternateContent xmlns:mc="http://schemas.openxmlformats.org/markup-compatibility/2006" xmlns:a14="http://schemas.microsoft.com/office/drawing/2010/main">
        <mc:Choice Requires="a14">
          <p:sp>
            <p:nvSpPr>
              <p:cNvPr id="56" name="文本框 55"/>
              <p:cNvSpPr txBox="1"/>
              <p:nvPr/>
            </p:nvSpPr>
            <p:spPr>
              <a:xfrm>
                <a:off x="2375616" y="5690918"/>
                <a:ext cx="2518575" cy="449675"/>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arcsin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ad>
                          <m:radPr>
                            <m:degHide m:val="on"/>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radPr>
                          <m:deg/>
                          <m:e>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2</m:t>
                                </m:r>
                              </m:sup>
                            </m:sSup>
                          </m:e>
                        </m:rad>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56" name="文本框 55"/>
              <p:cNvSpPr txBox="1">
                <a:spLocks noRot="1" noChangeAspect="1" noMove="1" noResize="1" noEditPoints="1" noAdjustHandles="1" noChangeArrowheads="1" noChangeShapeType="1" noTextEdit="1"/>
              </p:cNvSpPr>
              <p:nvPr/>
            </p:nvSpPr>
            <p:spPr>
              <a:xfrm>
                <a:off x="2375616" y="5690918"/>
                <a:ext cx="2518575" cy="449675"/>
              </a:xfrm>
              <a:prstGeom prst="rect">
                <a:avLst/>
              </a:prstGeom>
              <a:blipFill>
                <a:blip r:embed="rId15"/>
                <a:stretch>
                  <a:fillRect b="-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文本框 56"/>
              <p:cNvSpPr txBox="1"/>
              <p:nvPr/>
            </p:nvSpPr>
            <p:spPr>
              <a:xfrm>
                <a:off x="2231824" y="6233909"/>
                <a:ext cx="2790572" cy="449675"/>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arccos</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ad>
                          <m:radPr>
                            <m:degHide m:val="on"/>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radPr>
                          <m:deg/>
                          <m:e>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2</m:t>
                                </m:r>
                              </m:sup>
                            </m:sSup>
                          </m:e>
                        </m:rad>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57" name="文本框 56"/>
              <p:cNvSpPr txBox="1">
                <a:spLocks noRot="1" noChangeAspect="1" noMove="1" noResize="1" noEditPoints="1" noAdjustHandles="1" noChangeArrowheads="1" noChangeShapeType="1" noTextEdit="1"/>
              </p:cNvSpPr>
              <p:nvPr/>
            </p:nvSpPr>
            <p:spPr>
              <a:xfrm>
                <a:off x="2231824" y="6233909"/>
                <a:ext cx="2790572" cy="449675"/>
              </a:xfrm>
              <a:prstGeom prst="rect">
                <a:avLst/>
              </a:prstGeom>
              <a:blipFill>
                <a:blip r:embed="rId16"/>
                <a:stretch>
                  <a:fillRect b="-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5807083" y="5744641"/>
                <a:ext cx="2426049" cy="43621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arctan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2</m:t>
                            </m:r>
                          </m:sup>
                        </m:sSup>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58" name="文本框 57"/>
              <p:cNvSpPr txBox="1">
                <a:spLocks noRot="1" noChangeAspect="1" noMove="1" noResize="1" noEditPoints="1" noAdjustHandles="1" noChangeArrowheads="1" noChangeShapeType="1" noTextEdit="1"/>
              </p:cNvSpPr>
              <p:nvPr/>
            </p:nvSpPr>
            <p:spPr>
              <a:xfrm>
                <a:off x="5807083" y="5744641"/>
                <a:ext cx="2426049" cy="436210"/>
              </a:xfrm>
              <a:prstGeom prst="rect">
                <a:avLst/>
              </a:prstGeom>
              <a:blipFill>
                <a:blip r:embed="rId17"/>
                <a:stretch>
                  <a:fillRect l="-3769"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文本框 58"/>
              <p:cNvSpPr txBox="1"/>
              <p:nvPr/>
            </p:nvSpPr>
            <p:spPr>
              <a:xfrm>
                <a:off x="5658889" y="6250003"/>
                <a:ext cx="2643544" cy="43621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d>
                      <m:dPr>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dPr>
                      <m:e>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arccot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𝑥</m:t>
                        </m:r>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sSup>
                          <m:sSup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2</m:t>
                            </m:r>
                          </m:sup>
                        </m:sSup>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59" name="文本框 58"/>
              <p:cNvSpPr txBox="1">
                <a:spLocks noRot="1" noChangeAspect="1" noMove="1" noResize="1" noEditPoints="1" noAdjustHandles="1" noChangeArrowheads="1" noChangeShapeType="1" noTextEdit="1"/>
              </p:cNvSpPr>
              <p:nvPr/>
            </p:nvSpPr>
            <p:spPr>
              <a:xfrm>
                <a:off x="5658889" y="6250003"/>
                <a:ext cx="2643544" cy="436210"/>
              </a:xfrm>
              <a:prstGeom prst="rect">
                <a:avLst/>
              </a:prstGeom>
              <a:blipFill>
                <a:blip r:embed="rId18"/>
                <a:stretch>
                  <a:fillRect l="-3456"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p:cNvSpPr txBox="1"/>
              <p:nvPr/>
            </p:nvSpPr>
            <p:spPr>
              <a:xfrm>
                <a:off x="2611694" y="1178014"/>
                <a:ext cx="3628429" cy="35535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naryPr>
                      <m:sub/>
                      <m:sup/>
                      <m:e>
                        <m:r>
                          <a:rPr lang="zh-CN" altLang="en-US" sz="2000" i="1" kern="0">
                            <a:solidFill>
                              <a:prstClr val="black"/>
                            </a:solidFill>
                            <a:latin typeface="Cambria Math" panose="02040503050406030204" pitchFamily="18" charset="0"/>
                          </a:rPr>
                          <m:t>ⅆ</m:t>
                        </m:r>
                        <m:d>
                          <m:dPr>
                            <m:ctrlPr>
                              <a:rPr lang="zh-CN" altLang="en-US" sz="2000" i="1" kern="0">
                                <a:solidFill>
                                  <a:prstClr val="black"/>
                                </a:solidFill>
                                <a:latin typeface="Cambria Math" panose="02040503050406030204" pitchFamily="18" charset="0"/>
                              </a:rPr>
                            </m:ctrlPr>
                          </m:dPr>
                          <m:e>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𝑥</m:t>
                                </m:r>
                              </m:e>
                              <m:sup>
                                <m:r>
                                  <a:rPr lang="zh-CN" altLang="en-US" sz="2000" i="1" kern="0">
                                    <a:solidFill>
                                      <a:prstClr val="black"/>
                                    </a:solidFill>
                                    <a:latin typeface="Cambria Math" panose="02040503050406030204" pitchFamily="18" charset="0"/>
                                  </a:rPr>
                                  <m:t>𝑛</m:t>
                                </m:r>
                              </m:sup>
                            </m:sSup>
                          </m:e>
                        </m:d>
                      </m:e>
                    </m:nary>
                    <m:r>
                      <a:rPr lang="zh-CN" altLang="en-US" sz="2000" i="1" kern="0">
                        <a:solidFill>
                          <a:prstClr val="black"/>
                        </a:solidFill>
                        <a:latin typeface="Cambria Math" panose="02040503050406030204" pitchFamily="18" charset="0"/>
                      </a:rPr>
                      <m:t>=</m:t>
                    </m:r>
                    <m:nary>
                      <m:naryPr>
                        <m:limLoc m:val="undOvr"/>
                        <m:subHide m:val="on"/>
                        <m:supHide m:val="on"/>
                        <m:ctrlPr>
                          <a:rPr lang="zh-CN" altLang="en-US" sz="2000" i="1" kern="0">
                            <a:solidFill>
                              <a:prstClr val="black"/>
                            </a:solidFill>
                            <a:latin typeface="Cambria Math" panose="02040503050406030204" pitchFamily="18" charset="0"/>
                          </a:rPr>
                        </m:ctrlPr>
                      </m:naryPr>
                      <m:sub/>
                      <m:sup/>
                      <m:e>
                        <m:r>
                          <a:rPr lang="zh-CN" altLang="en-US" sz="2000" i="1" kern="0">
                            <a:solidFill>
                              <a:prstClr val="black"/>
                            </a:solidFill>
                            <a:latin typeface="Cambria Math" panose="02040503050406030204" pitchFamily="18" charset="0"/>
                          </a:rPr>
                          <m:t>𝑛</m:t>
                        </m:r>
                        <m:sSup>
                          <m:sSupPr>
                            <m:ctrlPr>
                              <a:rPr lang="zh-CN" altLang="en-US" sz="2000" i="1" kern="0">
                                <a:solidFill>
                                  <a:prstClr val="black"/>
                                </a:solidFill>
                                <a:latin typeface="Cambria Math" panose="02040503050406030204" pitchFamily="18" charset="0"/>
                              </a:rPr>
                            </m:ctrlPr>
                          </m:sSupPr>
                          <m:e>
                            <m:r>
                              <a:rPr lang="en-US" altLang="zh-CN" sz="2000" i="1" kern="0">
                                <a:solidFill>
                                  <a:prstClr val="black"/>
                                </a:solidFill>
                                <a:latin typeface="Cambria Math" panose="02040503050406030204" pitchFamily="18" charset="0"/>
                              </a:rPr>
                              <m:t>𝑥</m:t>
                            </m:r>
                          </m:e>
                          <m:sup>
                            <m:r>
                              <a:rPr lang="zh-CN" altLang="en-US" sz="2000" i="1" kern="0">
                                <a:solidFill>
                                  <a:prstClr val="black"/>
                                </a:solidFill>
                                <a:latin typeface="Cambria Math" panose="02040503050406030204" pitchFamily="18" charset="0"/>
                              </a:rPr>
                              <m:t>𝑛</m:t>
                            </m:r>
                            <m:r>
                              <a:rPr lang="zh-CN" altLang="en-US" sz="2000" i="1" kern="0">
                                <a:solidFill>
                                  <a:prstClr val="black"/>
                                </a:solidFill>
                                <a:latin typeface="Cambria Math" panose="02040503050406030204" pitchFamily="18" charset="0"/>
                              </a:rPr>
                              <m:t>−1</m:t>
                            </m:r>
                          </m:sup>
                        </m:sSup>
                        <m:r>
                          <a:rPr lang="zh-CN" altLang="en-US" sz="2000" i="1" kern="0">
                            <a:solidFill>
                              <a:prstClr val="black"/>
                            </a:solidFill>
                            <a:latin typeface="Cambria Math" panose="02040503050406030204" pitchFamily="18" charset="0"/>
                          </a:rPr>
                          <m:t>ⅆ</m:t>
                        </m:r>
                        <m:r>
                          <a:rPr lang="zh-CN" altLang="en-US" sz="2000" i="1" kern="0">
                            <a:solidFill>
                              <a:prstClr val="black"/>
                            </a:solidFill>
                            <a:latin typeface="Cambria Math" panose="02040503050406030204" pitchFamily="18" charset="0"/>
                          </a:rPr>
                          <m:t>𝑥</m:t>
                        </m:r>
                        <m:r>
                          <m:rPr>
                            <m:nor/>
                          </m:rPr>
                          <a:rPr lang="zh-CN" altLang="en-US" sz="2000" kern="0" dirty="0">
                            <a:solidFill>
                              <a:prstClr val="black"/>
                            </a:solidFill>
                          </a:rPr>
                          <m:t> </m:t>
                        </m:r>
                      </m:e>
                    </m:nary>
                    <m:r>
                      <a:rPr lang="en-US" altLang="zh-CN" sz="2000" b="0" i="1" kern="0" smtClean="0">
                        <a:solidFill>
                          <a:prstClr val="black"/>
                        </a:solidFill>
                        <a:latin typeface="Cambria Math" panose="02040503050406030204" pitchFamily="18" charset="0"/>
                      </a:rPr>
                      <m:t>=</m:t>
                    </m:r>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𝑥</m:t>
                        </m:r>
                      </m:e>
                      <m:sup>
                        <m:r>
                          <a:rPr lang="zh-CN" altLang="en-US" sz="2000" i="1" kern="0">
                            <a:solidFill>
                              <a:prstClr val="black"/>
                            </a:solidFill>
                            <a:latin typeface="Cambria Math" panose="02040503050406030204" pitchFamily="18" charset="0"/>
                          </a:rPr>
                          <m:t>𝑛</m:t>
                        </m:r>
                      </m:sup>
                    </m:sSup>
                    <m:r>
                      <a:rPr lang="en-US" altLang="zh-CN" sz="2000" b="0" i="1" kern="0" smtClean="0">
                        <a:solidFill>
                          <a:prstClr val="black"/>
                        </a:solidFill>
                        <a:latin typeface="Cambria Math" panose="02040503050406030204" pitchFamily="18" charset="0"/>
                      </a:rPr>
                      <m:t>+</m:t>
                    </m:r>
                    <m:r>
                      <a:rPr lang="en-US" altLang="zh-CN" sz="2000" b="0" i="1" kern="0" smtClean="0">
                        <a:solidFill>
                          <a:prstClr val="black"/>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60" name="文本框 59"/>
              <p:cNvSpPr txBox="1">
                <a:spLocks noRot="1" noChangeAspect="1" noMove="1" noResize="1" noEditPoints="1" noAdjustHandles="1" noChangeArrowheads="1" noChangeShapeType="1" noTextEdit="1"/>
              </p:cNvSpPr>
              <p:nvPr/>
            </p:nvSpPr>
            <p:spPr>
              <a:xfrm>
                <a:off x="2611694" y="1178014"/>
                <a:ext cx="3628429" cy="355354"/>
              </a:xfrm>
              <a:prstGeom prst="rect">
                <a:avLst/>
              </a:prstGeom>
              <a:blipFill>
                <a:blip r:embed="rId19"/>
                <a:stretch>
                  <a:fillRect l="-15436" t="-186441" b="-2610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484238" y="1493386"/>
                <a:ext cx="2890215" cy="528543"/>
              </a:xfrm>
              <a:prstGeom prst="rect">
                <a:avLst/>
              </a:prstGeom>
            </p:spPr>
            <p:txBody>
              <a:bodyPr wrap="none">
                <a:spAutoFit/>
              </a:bodyPr>
              <a:lstStyle/>
              <a:p>
                <a:pPr lvl="0" fontAlgn="auto">
                  <a:spcBef>
                    <a:spcPts val="0"/>
                  </a:spcBef>
                  <a:spcAft>
                    <a:spcPts val="0"/>
                  </a:spcAft>
                  <a:defRPr/>
                </a:pPr>
                <a14:m>
                  <m:oMath xmlns:m="http://schemas.openxmlformats.org/officeDocument/2006/math">
                    <m:nary>
                      <m:naryPr>
                        <m:limLoc m:val="undOvr"/>
                        <m:subHide m:val="on"/>
                        <m:supHide m:val="on"/>
                        <m:ctrlPr>
                          <a:rPr lang="zh-CN" altLang="en-US" sz="2000" i="1" kern="0" smtClean="0">
                            <a:solidFill>
                              <a:srgbClr val="0000FF"/>
                            </a:solidFill>
                            <a:latin typeface="Cambria Math" panose="02040503050406030204" pitchFamily="18" charset="0"/>
                          </a:rPr>
                        </m:ctrlPr>
                      </m:naryPr>
                      <m:sub/>
                      <m:sup/>
                      <m:e>
                        <m:sSup>
                          <m:sSupPr>
                            <m:ctrlPr>
                              <a:rPr lang="zh-CN" altLang="en-US" sz="2000" i="1" kern="0">
                                <a:solidFill>
                                  <a:srgbClr val="0000FF"/>
                                </a:solidFill>
                                <a:latin typeface="Cambria Math" panose="02040503050406030204" pitchFamily="18" charset="0"/>
                              </a:rPr>
                            </m:ctrlPr>
                          </m:sSupPr>
                          <m:e>
                            <m:r>
                              <a:rPr lang="en-US" altLang="zh-CN" sz="2000" i="1" kern="0">
                                <a:solidFill>
                                  <a:srgbClr val="0000FF"/>
                                </a:solidFill>
                                <a:latin typeface="Cambria Math" panose="02040503050406030204" pitchFamily="18" charset="0"/>
                              </a:rPr>
                              <m:t>𝑥</m:t>
                            </m:r>
                          </m:e>
                          <m:sup>
                            <m:r>
                              <a:rPr lang="zh-CN" altLang="en-US" sz="2000" i="1" kern="0">
                                <a:solidFill>
                                  <a:srgbClr val="0000FF"/>
                                </a:solidFill>
                                <a:latin typeface="Cambria Math" panose="02040503050406030204" pitchFamily="18" charset="0"/>
                              </a:rPr>
                              <m:t>𝑛</m:t>
                            </m:r>
                          </m:sup>
                        </m:sSup>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m:rPr>
                            <m:nor/>
                          </m:rPr>
                          <a:rPr lang="zh-CN" altLang="en-US" sz="2000" kern="0" dirty="0">
                            <a:solidFill>
                              <a:srgbClr val="0000FF"/>
                            </a:solidFill>
                          </a:rPr>
                          <m:t> </m:t>
                        </m:r>
                      </m:e>
                    </m:nary>
                    <m:r>
                      <a:rPr lang="en-US" altLang="zh-CN" sz="2000" i="1" kern="0">
                        <a:solidFill>
                          <a:srgbClr val="0000FF"/>
                        </a:solidFill>
                        <a:latin typeface="Cambria Math" panose="02040503050406030204" pitchFamily="18" charset="0"/>
                      </a:rPr>
                      <m:t>=</m:t>
                    </m:r>
                    <m:f>
                      <m:fPr>
                        <m:ctrlPr>
                          <a:rPr lang="en-US" altLang="zh-CN" sz="2000" i="1" kern="0" smtClean="0">
                            <a:solidFill>
                              <a:srgbClr val="0000FF"/>
                            </a:solidFill>
                            <a:latin typeface="Cambria Math" panose="02040503050406030204" pitchFamily="18" charset="0"/>
                          </a:rPr>
                        </m:ctrlPr>
                      </m:fPr>
                      <m:num>
                        <m:r>
                          <a:rPr lang="en-US" altLang="zh-CN" sz="2000" b="0" i="1" kern="0" smtClean="0">
                            <a:solidFill>
                              <a:srgbClr val="0000FF"/>
                            </a:solidFill>
                            <a:latin typeface="Cambria Math" panose="02040503050406030204" pitchFamily="18" charset="0"/>
                          </a:rPr>
                          <m:t>1</m:t>
                        </m:r>
                      </m:num>
                      <m:den>
                        <m:r>
                          <a:rPr lang="en-US" altLang="zh-CN" sz="2000" b="0" i="1" kern="0" smtClean="0">
                            <a:solidFill>
                              <a:srgbClr val="0000FF"/>
                            </a:solidFill>
                            <a:latin typeface="Cambria Math" panose="02040503050406030204" pitchFamily="18" charset="0"/>
                          </a:rPr>
                          <m:t>𝑛</m:t>
                        </m:r>
                        <m:r>
                          <a:rPr lang="en-US" altLang="zh-CN" sz="2000" b="0" i="1" kern="0" smtClean="0">
                            <a:solidFill>
                              <a:srgbClr val="0000FF"/>
                            </a:solidFill>
                            <a:latin typeface="Cambria Math" panose="02040503050406030204" pitchFamily="18" charset="0"/>
                          </a:rPr>
                          <m:t>+1</m:t>
                        </m:r>
                      </m:den>
                    </m:f>
                    <m:sSup>
                      <m:sSupPr>
                        <m:ctrlPr>
                          <a:rPr lang="zh-CN" altLang="en-US" sz="2000" i="1" kern="0">
                            <a:solidFill>
                              <a:srgbClr val="0000FF"/>
                            </a:solidFill>
                            <a:latin typeface="Cambria Math" panose="02040503050406030204" pitchFamily="18" charset="0"/>
                          </a:rPr>
                        </m:ctrlPr>
                      </m:sSupPr>
                      <m:e>
                        <m:r>
                          <a:rPr lang="zh-CN" altLang="en-US" sz="2000" i="1" kern="0">
                            <a:solidFill>
                              <a:srgbClr val="0000FF"/>
                            </a:solidFill>
                            <a:latin typeface="Cambria Math" panose="02040503050406030204" pitchFamily="18" charset="0"/>
                          </a:rPr>
                          <m:t>𝑥</m:t>
                        </m:r>
                      </m:e>
                      <m:sup>
                        <m:r>
                          <a:rPr lang="zh-CN" altLang="en-US" sz="2000" i="1" kern="0">
                            <a:solidFill>
                              <a:srgbClr val="0000FF"/>
                            </a:solidFill>
                            <a:latin typeface="Cambria Math" panose="02040503050406030204" pitchFamily="18" charset="0"/>
                          </a:rPr>
                          <m:t>𝑛</m:t>
                        </m:r>
                        <m:r>
                          <a:rPr lang="en-US" altLang="zh-CN" sz="2000" b="0" i="1" kern="0" smtClean="0">
                            <a:solidFill>
                              <a:srgbClr val="0000FF"/>
                            </a:solidFill>
                            <a:latin typeface="Cambria Math" panose="02040503050406030204" pitchFamily="18" charset="0"/>
                          </a:rPr>
                          <m:t>+1</m:t>
                        </m:r>
                      </m:sup>
                    </m:sSup>
                    <m:r>
                      <a:rPr lang="en-US" altLang="zh-CN" sz="2000" i="1" kern="0">
                        <a:solidFill>
                          <a:srgbClr val="0000FF"/>
                        </a:solidFill>
                        <a:latin typeface="Cambria Math" panose="02040503050406030204" pitchFamily="18" charset="0"/>
                      </a:rPr>
                      <m:t>+</m:t>
                    </m:r>
                    <m:r>
                      <a:rPr lang="en-US" altLang="zh-CN" sz="2000" i="1" kern="0">
                        <a:solidFill>
                          <a:srgbClr val="0000FF"/>
                        </a:solidFill>
                        <a:latin typeface="Cambria Math" panose="02040503050406030204" pitchFamily="18" charset="0"/>
                      </a:rPr>
                      <m:t>𝐶</m:t>
                    </m:r>
                  </m:oMath>
                </a14:m>
                <a:r>
                  <a:rPr lang="zh-CN" altLang="en-US" sz="2000" kern="0" dirty="0" smtClean="0">
                    <a:solidFill>
                      <a:srgbClr val="0000FF"/>
                    </a:solidFill>
                  </a:rPr>
                  <a:t> </a:t>
                </a:r>
                <a:endParaRPr lang="zh-CN" altLang="en-US" sz="2000" kern="0" dirty="0">
                  <a:solidFill>
                    <a:srgbClr val="0000FF"/>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2484238" y="1493386"/>
                <a:ext cx="2890215" cy="528543"/>
              </a:xfrm>
              <a:prstGeom prst="rect">
                <a:avLst/>
              </a:prstGeom>
              <a:blipFill>
                <a:blip r:embed="rId20"/>
                <a:stretch>
                  <a:fillRect l="-16456" t="-108046" b="-1632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p:cNvSpPr txBox="1"/>
              <p:nvPr/>
            </p:nvSpPr>
            <p:spPr>
              <a:xfrm>
                <a:off x="7214345" y="1183407"/>
                <a:ext cx="3629904" cy="35535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naryPr>
                      <m:sub/>
                      <m:sup/>
                      <m:e>
                        <m:r>
                          <a:rPr lang="zh-CN" altLang="en-US" sz="2000" i="1" kern="0">
                            <a:solidFill>
                              <a:prstClr val="black"/>
                            </a:solidFill>
                            <a:latin typeface="Cambria Math" panose="02040503050406030204" pitchFamily="18" charset="0"/>
                          </a:rPr>
                          <m:t>ⅆ</m:t>
                        </m:r>
                        <m:d>
                          <m:dPr>
                            <m:ctrlPr>
                              <a:rPr lang="zh-CN" altLang="en-US" sz="2000" i="1" kern="0">
                                <a:solidFill>
                                  <a:prstClr val="black"/>
                                </a:solidFill>
                                <a:latin typeface="Cambria Math" panose="02040503050406030204" pitchFamily="18" charset="0"/>
                              </a:rPr>
                            </m:ctrlPr>
                          </m:dPr>
                          <m:e>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𝑥</m:t>
                                </m:r>
                              </m:e>
                              <m:sup>
                                <m:r>
                                  <a:rPr lang="zh-CN" altLang="en-US" sz="2000" i="1" kern="0">
                                    <a:solidFill>
                                      <a:prstClr val="black"/>
                                    </a:solidFill>
                                    <a:latin typeface="Cambria Math" panose="02040503050406030204" pitchFamily="18" charset="0"/>
                                  </a:rPr>
                                  <m:t>𝜇</m:t>
                                </m:r>
                              </m:sup>
                            </m:sSup>
                          </m:e>
                        </m:d>
                      </m:e>
                    </m:nary>
                    <m:r>
                      <a:rPr lang="zh-CN" altLang="en-US" sz="2000" i="1" kern="0">
                        <a:solidFill>
                          <a:prstClr val="black"/>
                        </a:solidFill>
                        <a:latin typeface="Cambria Math" panose="02040503050406030204" pitchFamily="18" charset="0"/>
                      </a:rPr>
                      <m:t>=</m:t>
                    </m:r>
                    <m:nary>
                      <m:naryPr>
                        <m:limLoc m:val="undOvr"/>
                        <m:subHide m:val="on"/>
                        <m:supHide m:val="on"/>
                        <m:ctrlPr>
                          <a:rPr lang="zh-CN" altLang="en-US" sz="2000" i="1" kern="0">
                            <a:solidFill>
                              <a:prstClr val="black"/>
                            </a:solidFill>
                            <a:latin typeface="Cambria Math" panose="02040503050406030204" pitchFamily="18" charset="0"/>
                          </a:rPr>
                        </m:ctrlPr>
                      </m:naryPr>
                      <m:sub/>
                      <m:sup/>
                      <m:e>
                        <m:r>
                          <a:rPr lang="zh-CN" altLang="en-US" sz="2000" i="1" kern="0">
                            <a:solidFill>
                              <a:prstClr val="black"/>
                            </a:solidFill>
                            <a:latin typeface="Cambria Math" panose="02040503050406030204" pitchFamily="18" charset="0"/>
                          </a:rPr>
                          <m:t>𝜇</m:t>
                        </m:r>
                        <m:sSup>
                          <m:sSupPr>
                            <m:ctrlPr>
                              <a:rPr lang="zh-CN" altLang="en-US" sz="2000" i="1" kern="0">
                                <a:solidFill>
                                  <a:prstClr val="black"/>
                                </a:solidFill>
                                <a:latin typeface="Cambria Math" panose="02040503050406030204" pitchFamily="18" charset="0"/>
                              </a:rPr>
                            </m:ctrlPr>
                          </m:sSupPr>
                          <m:e>
                            <m:r>
                              <a:rPr lang="en-US" altLang="zh-CN" sz="2000" i="1" kern="0">
                                <a:solidFill>
                                  <a:prstClr val="black"/>
                                </a:solidFill>
                                <a:latin typeface="Cambria Math" panose="02040503050406030204" pitchFamily="18" charset="0"/>
                              </a:rPr>
                              <m:t>𝑥</m:t>
                            </m:r>
                          </m:e>
                          <m:sup>
                            <m:r>
                              <a:rPr lang="zh-CN" altLang="en-US" sz="2000" i="1" kern="0">
                                <a:solidFill>
                                  <a:prstClr val="black"/>
                                </a:solidFill>
                                <a:latin typeface="Cambria Math" panose="02040503050406030204" pitchFamily="18" charset="0"/>
                              </a:rPr>
                              <m:t>𝜇</m:t>
                            </m:r>
                            <m:r>
                              <a:rPr lang="zh-CN" altLang="en-US" sz="2000" i="1" kern="0">
                                <a:solidFill>
                                  <a:prstClr val="black"/>
                                </a:solidFill>
                                <a:latin typeface="Cambria Math" panose="02040503050406030204" pitchFamily="18" charset="0"/>
                              </a:rPr>
                              <m:t>−1</m:t>
                            </m:r>
                          </m:sup>
                        </m:sSup>
                        <m:r>
                          <a:rPr lang="zh-CN" altLang="en-US" sz="2000" i="1" kern="0">
                            <a:solidFill>
                              <a:prstClr val="black"/>
                            </a:solidFill>
                            <a:latin typeface="Cambria Math" panose="02040503050406030204" pitchFamily="18" charset="0"/>
                          </a:rPr>
                          <m:t>ⅆ</m:t>
                        </m:r>
                        <m:r>
                          <a:rPr lang="zh-CN" altLang="en-US" sz="2000" i="1" kern="0">
                            <a:solidFill>
                              <a:prstClr val="black"/>
                            </a:solidFill>
                            <a:latin typeface="Cambria Math" panose="02040503050406030204" pitchFamily="18" charset="0"/>
                          </a:rPr>
                          <m:t>𝑥</m:t>
                        </m:r>
                        <m:r>
                          <m:rPr>
                            <m:nor/>
                          </m:rPr>
                          <a:rPr lang="zh-CN" altLang="en-US" sz="2000" kern="0" dirty="0">
                            <a:solidFill>
                              <a:prstClr val="black"/>
                            </a:solidFill>
                          </a:rPr>
                          <m:t> </m:t>
                        </m:r>
                      </m:e>
                    </m:nary>
                    <m:r>
                      <a:rPr lang="en-US" altLang="zh-CN" sz="2000" b="0" i="1" kern="0" smtClean="0">
                        <a:solidFill>
                          <a:prstClr val="black"/>
                        </a:solidFill>
                        <a:latin typeface="Cambria Math" panose="02040503050406030204" pitchFamily="18" charset="0"/>
                      </a:rPr>
                      <m:t>=</m:t>
                    </m:r>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𝑥</m:t>
                        </m:r>
                      </m:e>
                      <m:sup>
                        <m:r>
                          <a:rPr lang="zh-CN" altLang="en-US" sz="2000" i="1" kern="0">
                            <a:solidFill>
                              <a:prstClr val="black"/>
                            </a:solidFill>
                            <a:latin typeface="Cambria Math" panose="02040503050406030204" pitchFamily="18" charset="0"/>
                          </a:rPr>
                          <m:t>𝜇</m:t>
                        </m:r>
                      </m:sup>
                    </m:sSup>
                    <m:r>
                      <a:rPr lang="en-US" altLang="zh-CN" sz="2000" b="0" i="1" kern="0" smtClean="0">
                        <a:solidFill>
                          <a:prstClr val="black"/>
                        </a:solidFill>
                        <a:latin typeface="Cambria Math" panose="02040503050406030204" pitchFamily="18" charset="0"/>
                      </a:rPr>
                      <m:t>+</m:t>
                    </m:r>
                    <m:r>
                      <a:rPr lang="en-US" altLang="zh-CN" sz="2000" b="0" i="1" kern="0" smtClean="0">
                        <a:solidFill>
                          <a:prstClr val="black"/>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64" name="文本框 63"/>
              <p:cNvSpPr txBox="1">
                <a:spLocks noRot="1" noChangeAspect="1" noMove="1" noResize="1" noEditPoints="1" noAdjustHandles="1" noChangeArrowheads="1" noChangeShapeType="1" noTextEdit="1"/>
              </p:cNvSpPr>
              <p:nvPr/>
            </p:nvSpPr>
            <p:spPr>
              <a:xfrm>
                <a:off x="7214345" y="1183407"/>
                <a:ext cx="3629904" cy="355354"/>
              </a:xfrm>
              <a:prstGeom prst="rect">
                <a:avLst/>
              </a:prstGeom>
              <a:blipFill>
                <a:blip r:embed="rId21"/>
                <a:stretch>
                  <a:fillRect l="-15436" t="-189655" b="-26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p:cNvSpPr/>
              <p:nvPr/>
            </p:nvSpPr>
            <p:spPr>
              <a:xfrm>
                <a:off x="6117641" y="1516369"/>
                <a:ext cx="2895601" cy="563424"/>
              </a:xfrm>
              <a:prstGeom prst="rect">
                <a:avLst/>
              </a:prstGeom>
            </p:spPr>
            <p:txBody>
              <a:bodyPr wrap="none">
                <a:spAutoFit/>
              </a:bodyPr>
              <a:lstStyle/>
              <a:p>
                <a:pPr lvl="0" fontAlgn="auto">
                  <a:spcBef>
                    <a:spcPts val="0"/>
                  </a:spcBef>
                  <a:spcAft>
                    <a:spcPts val="0"/>
                  </a:spcAft>
                  <a:defRPr/>
                </a:pPr>
                <a14:m>
                  <m:oMath xmlns:m="http://schemas.openxmlformats.org/officeDocument/2006/math">
                    <m:nary>
                      <m:naryPr>
                        <m:limLoc m:val="undOvr"/>
                        <m:subHide m:val="on"/>
                        <m:supHide m:val="on"/>
                        <m:ctrlPr>
                          <a:rPr lang="zh-CN" altLang="en-US" sz="2000" i="1" kern="0" smtClean="0">
                            <a:solidFill>
                              <a:srgbClr val="0000FF"/>
                            </a:solidFill>
                            <a:latin typeface="Cambria Math" panose="02040503050406030204" pitchFamily="18" charset="0"/>
                          </a:rPr>
                        </m:ctrlPr>
                      </m:naryPr>
                      <m:sub/>
                      <m:sup/>
                      <m:e>
                        <m:sSup>
                          <m:sSupPr>
                            <m:ctrlPr>
                              <a:rPr lang="zh-CN" altLang="en-US" sz="2000" i="1" kern="0">
                                <a:solidFill>
                                  <a:srgbClr val="0000FF"/>
                                </a:solidFill>
                                <a:latin typeface="Cambria Math" panose="02040503050406030204" pitchFamily="18" charset="0"/>
                              </a:rPr>
                            </m:ctrlPr>
                          </m:sSupPr>
                          <m:e>
                            <m:r>
                              <a:rPr lang="en-US" altLang="zh-CN" sz="2000" i="1" kern="0">
                                <a:solidFill>
                                  <a:srgbClr val="0000FF"/>
                                </a:solidFill>
                                <a:latin typeface="Cambria Math" panose="02040503050406030204" pitchFamily="18" charset="0"/>
                              </a:rPr>
                              <m:t>𝑥</m:t>
                            </m:r>
                          </m:e>
                          <m:sup>
                            <m:r>
                              <a:rPr lang="zh-CN" altLang="en-US" sz="2000" i="1" kern="0">
                                <a:solidFill>
                                  <a:srgbClr val="0000FF"/>
                                </a:solidFill>
                                <a:latin typeface="Cambria Math" panose="02040503050406030204" pitchFamily="18" charset="0"/>
                              </a:rPr>
                              <m:t>𝜇</m:t>
                            </m:r>
                          </m:sup>
                        </m:sSup>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m:rPr>
                            <m:nor/>
                          </m:rPr>
                          <a:rPr lang="zh-CN" altLang="en-US" sz="2000" kern="0" dirty="0">
                            <a:solidFill>
                              <a:srgbClr val="0000FF"/>
                            </a:solidFill>
                          </a:rPr>
                          <m:t> </m:t>
                        </m:r>
                      </m:e>
                    </m:nary>
                    <m:r>
                      <a:rPr lang="en-US" altLang="zh-CN" sz="2000" i="1" kern="0">
                        <a:solidFill>
                          <a:srgbClr val="0000FF"/>
                        </a:solidFill>
                        <a:latin typeface="Cambria Math" panose="02040503050406030204" pitchFamily="18" charset="0"/>
                      </a:rPr>
                      <m:t>=</m:t>
                    </m:r>
                    <m:f>
                      <m:fPr>
                        <m:ctrlPr>
                          <a:rPr lang="en-US" altLang="zh-CN" sz="2000" i="1" kern="0" smtClean="0">
                            <a:solidFill>
                              <a:srgbClr val="0000FF"/>
                            </a:solidFill>
                            <a:latin typeface="Cambria Math" panose="02040503050406030204" pitchFamily="18" charset="0"/>
                          </a:rPr>
                        </m:ctrlPr>
                      </m:fPr>
                      <m:num>
                        <m:r>
                          <a:rPr lang="en-US" altLang="zh-CN" sz="2000" b="0" i="1" kern="0" smtClean="0">
                            <a:solidFill>
                              <a:srgbClr val="0000FF"/>
                            </a:solidFill>
                            <a:latin typeface="Cambria Math" panose="02040503050406030204" pitchFamily="18" charset="0"/>
                          </a:rPr>
                          <m:t>1</m:t>
                        </m:r>
                      </m:num>
                      <m:den>
                        <m:r>
                          <a:rPr lang="zh-CN" altLang="en-US" sz="2000" i="1" kern="0">
                            <a:solidFill>
                              <a:srgbClr val="0000FF"/>
                            </a:solidFill>
                            <a:latin typeface="Cambria Math" panose="02040503050406030204" pitchFamily="18" charset="0"/>
                          </a:rPr>
                          <m:t>𝜇</m:t>
                        </m:r>
                        <m:r>
                          <a:rPr lang="en-US" altLang="zh-CN" sz="2000" b="0" i="1" kern="0" smtClean="0">
                            <a:solidFill>
                              <a:srgbClr val="0000FF"/>
                            </a:solidFill>
                            <a:latin typeface="Cambria Math" panose="02040503050406030204" pitchFamily="18" charset="0"/>
                          </a:rPr>
                          <m:t>+1</m:t>
                        </m:r>
                      </m:den>
                    </m:f>
                    <m:sSup>
                      <m:sSupPr>
                        <m:ctrlPr>
                          <a:rPr lang="zh-CN" altLang="en-US" sz="2000" i="1" kern="0">
                            <a:solidFill>
                              <a:srgbClr val="0000FF"/>
                            </a:solidFill>
                            <a:latin typeface="Cambria Math" panose="02040503050406030204" pitchFamily="18" charset="0"/>
                          </a:rPr>
                        </m:ctrlPr>
                      </m:sSupPr>
                      <m:e>
                        <m:r>
                          <a:rPr lang="zh-CN" altLang="en-US" sz="2000" i="1" kern="0">
                            <a:solidFill>
                              <a:srgbClr val="0000FF"/>
                            </a:solidFill>
                            <a:latin typeface="Cambria Math" panose="02040503050406030204" pitchFamily="18" charset="0"/>
                          </a:rPr>
                          <m:t>𝑥</m:t>
                        </m:r>
                      </m:e>
                      <m:sup>
                        <m:r>
                          <a:rPr lang="zh-CN" altLang="en-US" sz="2000" i="1" kern="0">
                            <a:solidFill>
                              <a:srgbClr val="0000FF"/>
                            </a:solidFill>
                            <a:latin typeface="Cambria Math" panose="02040503050406030204" pitchFamily="18" charset="0"/>
                          </a:rPr>
                          <m:t>𝜇</m:t>
                        </m:r>
                        <m:r>
                          <a:rPr lang="en-US" altLang="zh-CN" sz="2000" b="0" i="1" kern="0" smtClean="0">
                            <a:solidFill>
                              <a:srgbClr val="0000FF"/>
                            </a:solidFill>
                            <a:latin typeface="Cambria Math" panose="02040503050406030204" pitchFamily="18" charset="0"/>
                          </a:rPr>
                          <m:t>+1</m:t>
                        </m:r>
                      </m:sup>
                    </m:sSup>
                    <m:r>
                      <a:rPr lang="en-US" altLang="zh-CN" sz="2000" i="1" kern="0">
                        <a:solidFill>
                          <a:srgbClr val="0000FF"/>
                        </a:solidFill>
                        <a:latin typeface="Cambria Math" panose="02040503050406030204" pitchFamily="18" charset="0"/>
                      </a:rPr>
                      <m:t>+</m:t>
                    </m:r>
                    <m:r>
                      <a:rPr lang="en-US" altLang="zh-CN" sz="2000" i="1" kern="0">
                        <a:solidFill>
                          <a:srgbClr val="0000FF"/>
                        </a:solidFill>
                        <a:latin typeface="Cambria Math" panose="02040503050406030204" pitchFamily="18" charset="0"/>
                      </a:rPr>
                      <m:t>𝐶</m:t>
                    </m:r>
                  </m:oMath>
                </a14:m>
                <a:r>
                  <a:rPr lang="zh-CN" altLang="en-US" sz="2000" kern="0" dirty="0" smtClean="0">
                    <a:solidFill>
                      <a:srgbClr val="0000FF"/>
                    </a:solidFill>
                  </a:rPr>
                  <a:t> </a:t>
                </a:r>
                <a:endParaRPr lang="zh-CN" altLang="en-US" sz="2000" kern="0" dirty="0">
                  <a:solidFill>
                    <a:srgbClr val="0000FF"/>
                  </a:solidFill>
                </a:endParaRPr>
              </a:p>
            </p:txBody>
          </p:sp>
        </mc:Choice>
        <mc:Fallback xmlns="">
          <p:sp>
            <p:nvSpPr>
              <p:cNvPr id="66" name="矩形 65"/>
              <p:cNvSpPr>
                <a:spLocks noRot="1" noChangeAspect="1" noMove="1" noResize="1" noEditPoints="1" noAdjustHandles="1" noChangeArrowheads="1" noChangeShapeType="1" noTextEdit="1"/>
              </p:cNvSpPr>
              <p:nvPr/>
            </p:nvSpPr>
            <p:spPr>
              <a:xfrm>
                <a:off x="6117641" y="1516369"/>
                <a:ext cx="2895601" cy="563424"/>
              </a:xfrm>
              <a:prstGeom prst="rect">
                <a:avLst/>
              </a:prstGeom>
              <a:blipFill>
                <a:blip r:embed="rId22"/>
                <a:stretch>
                  <a:fillRect l="-16421" t="-102174" b="-148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9664721" y="1577865"/>
                <a:ext cx="15320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kern="0" smtClean="0">
                          <a:solidFill>
                            <a:srgbClr val="0000FF"/>
                          </a:solidFill>
                          <a:latin typeface="Cambria Math" panose="02040503050406030204" pitchFamily="18" charset="0"/>
                        </a:rPr>
                        <m:t>(</m:t>
                      </m:r>
                      <m:r>
                        <a:rPr lang="zh-CN" altLang="en-US" sz="2000" i="1" kern="0" smtClean="0">
                          <a:solidFill>
                            <a:srgbClr val="0000FF"/>
                          </a:solidFill>
                          <a:latin typeface="Cambria Math" panose="02040503050406030204" pitchFamily="18" charset="0"/>
                        </a:rPr>
                        <m:t>𝜇</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𝑛</m:t>
                      </m:r>
                      <m:r>
                        <a:rPr lang="en-US" altLang="zh-CN" sz="2000" b="0" i="1" kern="0" smtClean="0">
                          <a:solidFill>
                            <a:srgbClr val="0000FF"/>
                          </a:solidFill>
                          <a:latin typeface="Cambria Math" panose="02040503050406030204" pitchFamily="18" charset="0"/>
                          <a:ea typeface="Cambria Math" panose="02040503050406030204" pitchFamily="18" charset="0"/>
                        </a:rPr>
                        <m:t>≠−1)</m:t>
                      </m:r>
                    </m:oMath>
                  </m:oMathPara>
                </a14:m>
                <a:endParaRPr lang="zh-CN" altLang="en-US" sz="1600" dirty="0">
                  <a:solidFill>
                    <a:srgbClr val="0000FF"/>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9664721" y="1577865"/>
                <a:ext cx="1532086" cy="400110"/>
              </a:xfrm>
              <a:prstGeom prst="rect">
                <a:avLst/>
              </a:prstGeom>
              <a:blipFill>
                <a:blip r:embed="rId23"/>
                <a:stretch>
                  <a:fillRect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p:cNvSpPr txBox="1"/>
              <p:nvPr/>
            </p:nvSpPr>
            <p:spPr>
              <a:xfrm>
                <a:off x="1617768" y="2539997"/>
                <a:ext cx="4450449" cy="43621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r>
                      <a:rPr lang="zh-CN" altLang="en-US" sz="2000" i="1" kern="0" smtClean="0">
                        <a:solidFill>
                          <a:prstClr val="black"/>
                        </a:solidFill>
                        <a:latin typeface="Cambria Math" panose="02040503050406030204" pitchFamily="18" charset="0"/>
                      </a:rPr>
                      <m:t>∫ⅆ</m:t>
                    </m:r>
                    <m:d>
                      <m:dPr>
                        <m:ctrlPr>
                          <a:rPr lang="zh-CN" altLang="en-US" sz="2000" i="1" kern="0">
                            <a:solidFill>
                              <a:prstClr val="black"/>
                            </a:solidFill>
                            <a:latin typeface="Cambria Math" panose="02040503050406030204" pitchFamily="18" charset="0"/>
                          </a:rPr>
                        </m:ctrlPr>
                      </m:dPr>
                      <m:e>
                        <m:func>
                          <m:funcPr>
                            <m:ctrlPr>
                              <a:rPr lang="zh-CN" altLang="en-US" sz="2000" i="1" kern="0">
                                <a:solidFill>
                                  <a:prstClr val="black"/>
                                </a:solidFill>
                                <a:latin typeface="Cambria Math" panose="02040503050406030204" pitchFamily="18" charset="0"/>
                              </a:rPr>
                            </m:ctrlPr>
                          </m:funcPr>
                          <m:fName>
                            <m:sSub>
                              <m:sSubPr>
                                <m:ctrlPr>
                                  <a:rPr lang="zh-CN" altLang="en-US" sz="2000" i="1" kern="0">
                                    <a:solidFill>
                                      <a:prstClr val="black"/>
                                    </a:solidFill>
                                    <a:latin typeface="Cambria Math" panose="02040503050406030204" pitchFamily="18" charset="0"/>
                                  </a:rPr>
                                </m:ctrlPr>
                              </m:sSubPr>
                              <m:e>
                                <m:r>
                                  <m:rPr>
                                    <m:sty m:val="p"/>
                                  </m:rPr>
                                  <a:rPr lang="zh-CN" altLang="en-US" sz="2000" i="1" kern="0">
                                    <a:solidFill>
                                      <a:prstClr val="black"/>
                                    </a:solidFill>
                                    <a:latin typeface="Cambria Math" panose="02040503050406030204" pitchFamily="18" charset="0"/>
                                  </a:rPr>
                                  <m:t>log</m:t>
                                </m:r>
                              </m:e>
                              <m:sub>
                                <m:r>
                                  <a:rPr lang="zh-CN" altLang="en-US" sz="2000" i="1" kern="0">
                                    <a:solidFill>
                                      <a:prstClr val="black"/>
                                    </a:solidFill>
                                    <a:latin typeface="Cambria Math" panose="02040503050406030204" pitchFamily="18" charset="0"/>
                                  </a:rPr>
                                  <m:t>𝑎</m:t>
                                </m:r>
                              </m:sub>
                            </m:sSub>
                          </m:fName>
                          <m:e>
                            <m:d>
                              <m:dPr>
                                <m:begChr m:val="|"/>
                                <m:endChr m:val="|"/>
                                <m:ctrlPr>
                                  <a:rPr lang="en-US" altLang="zh-CN" sz="2000" i="1" kern="0">
                                    <a:solidFill>
                                      <a:prstClr val="black"/>
                                    </a:solidFill>
                                    <a:latin typeface="Cambria Math" panose="02040503050406030204" pitchFamily="18" charset="0"/>
                                  </a:rPr>
                                </m:ctrlPr>
                              </m:dPr>
                              <m:e>
                                <m:r>
                                  <a:rPr lang="zh-CN" altLang="en-US" sz="2000" i="1" kern="0">
                                    <a:solidFill>
                                      <a:prstClr val="black"/>
                                    </a:solidFill>
                                    <a:latin typeface="Cambria Math" panose="02040503050406030204" pitchFamily="18" charset="0"/>
                                  </a:rPr>
                                  <m:t>𝑥</m:t>
                                </m:r>
                              </m:e>
                            </m:d>
                          </m:e>
                        </m:func>
                      </m:e>
                    </m:d>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lang="zh-CN" altLang="en-US" sz="2000" i="1" kern="0">
                        <a:solidFill>
                          <a:prstClr val="black"/>
                        </a:solidFill>
                        <a:latin typeface="Cambria Math" panose="02040503050406030204" pitchFamily="18" charset="0"/>
                      </a:rPr>
                      <m:t>∫</m:t>
                    </m:r>
                    <m:f>
                      <m:fPr>
                        <m:ctrlP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𝑥</m:t>
                        </m:r>
                        <m:r>
                          <m:rPr>
                            <m:sty m:val="p"/>
                          </m:rPr>
                          <a:rPr kumimoji="0" lang="en-US" altLang="zh-CN" sz="2000" b="0" i="0" u="none" strike="noStrike" kern="0" cap="none" spc="0" normalizeH="0" baseline="0" noProof="0" smtClean="0">
                            <a:ln>
                              <a:noFill/>
                            </a:ln>
                            <a:solidFill>
                              <a:prstClr val="black"/>
                            </a:solidFill>
                            <a:effectLst/>
                            <a:uLnTx/>
                            <a:uFillTx/>
                            <a:latin typeface="Cambria Math" panose="02040503050406030204" pitchFamily="18" charset="0"/>
                          </a:rPr>
                          <m:t>ln</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𝑎</m:t>
                        </m:r>
                        <m:r>
                          <m:rPr>
                            <m:nor/>
                          </m:rPr>
                          <a:rPr kumimoji="0" lang="zh-CN" altLang="en-US" sz="2000" b="0" i="0" u="none" strike="noStrike" kern="0" cap="none" spc="0" normalizeH="0" baseline="0" noProof="0" dirty="0" smtClean="0">
                            <a:ln>
                              <a:noFill/>
                            </a:ln>
                            <a:solidFill>
                              <a:prstClr val="black"/>
                            </a:solidFill>
                            <a:effectLst/>
                            <a:uLnTx/>
                            <a:uFillTx/>
                          </a:rPr>
                          <m:t> </m:t>
                        </m:r>
                      </m:den>
                    </m:f>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ⅆ</m:t>
                    </m:r>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𝑥</m:t>
                    </m:r>
                    <m:r>
                      <a:rPr kumimoji="0" lang="en-US" altLang="zh-CN" sz="2000" b="0" i="1" u="none" strike="noStrike" kern="0" cap="none" spc="0" normalizeH="0" baseline="0" noProof="0" smtClean="0">
                        <a:ln>
                          <a:noFill/>
                        </a:ln>
                        <a:solidFill>
                          <a:prstClr val="black"/>
                        </a:solidFill>
                        <a:effectLst/>
                        <a:uLnTx/>
                        <a:uFillTx/>
                        <a:latin typeface="Cambria Math" panose="02040503050406030204" pitchFamily="18" charset="0"/>
                      </a:rPr>
                      <m:t>=</m:t>
                    </m:r>
                    <m:func>
                      <m:funcPr>
                        <m:ctrlPr>
                          <a:rPr lang="zh-CN" altLang="en-US" sz="2000" i="1" kern="0">
                            <a:solidFill>
                              <a:prstClr val="black"/>
                            </a:solidFill>
                            <a:latin typeface="Cambria Math" panose="02040503050406030204" pitchFamily="18" charset="0"/>
                          </a:rPr>
                        </m:ctrlPr>
                      </m:funcPr>
                      <m:fName>
                        <m:sSub>
                          <m:sSubPr>
                            <m:ctrlPr>
                              <a:rPr lang="zh-CN" altLang="en-US" sz="2000" i="1" kern="0">
                                <a:solidFill>
                                  <a:prstClr val="black"/>
                                </a:solidFill>
                                <a:latin typeface="Cambria Math" panose="02040503050406030204" pitchFamily="18" charset="0"/>
                              </a:rPr>
                            </m:ctrlPr>
                          </m:sSubPr>
                          <m:e>
                            <m:r>
                              <m:rPr>
                                <m:sty m:val="p"/>
                              </m:rPr>
                              <a:rPr lang="zh-CN" altLang="en-US" sz="2000" i="1" kern="0">
                                <a:solidFill>
                                  <a:prstClr val="black"/>
                                </a:solidFill>
                                <a:latin typeface="Cambria Math" panose="02040503050406030204" pitchFamily="18" charset="0"/>
                              </a:rPr>
                              <m:t>log</m:t>
                            </m:r>
                          </m:e>
                          <m:sub>
                            <m:r>
                              <a:rPr lang="zh-CN" altLang="en-US" sz="2000" i="1" kern="0">
                                <a:solidFill>
                                  <a:prstClr val="black"/>
                                </a:solidFill>
                                <a:latin typeface="Cambria Math" panose="02040503050406030204" pitchFamily="18" charset="0"/>
                              </a:rPr>
                              <m:t>𝑎</m:t>
                            </m:r>
                          </m:sub>
                        </m:sSub>
                      </m:fName>
                      <m:e>
                        <m:d>
                          <m:dPr>
                            <m:begChr m:val="|"/>
                            <m:endChr m:val="|"/>
                            <m:ctrlPr>
                              <a:rPr lang="en-US" altLang="zh-CN" sz="2000" i="1" kern="0">
                                <a:solidFill>
                                  <a:prstClr val="black"/>
                                </a:solidFill>
                                <a:latin typeface="Cambria Math" panose="02040503050406030204" pitchFamily="18" charset="0"/>
                              </a:rPr>
                            </m:ctrlPr>
                          </m:dPr>
                          <m:e>
                            <m:r>
                              <a:rPr lang="zh-CN" altLang="en-US" sz="2000" i="1" kern="0">
                                <a:solidFill>
                                  <a:prstClr val="black"/>
                                </a:solidFill>
                                <a:latin typeface="Cambria Math" panose="02040503050406030204" pitchFamily="18" charset="0"/>
                              </a:rPr>
                              <m:t>𝑥</m:t>
                            </m:r>
                          </m:e>
                        </m:d>
                      </m:e>
                    </m:func>
                    <m:r>
                      <a:rPr lang="en-US" altLang="zh-CN" sz="2000" b="0" i="1" kern="0" smtClean="0">
                        <a:solidFill>
                          <a:prstClr val="black"/>
                        </a:solidFill>
                        <a:latin typeface="Cambria Math" panose="02040503050406030204" pitchFamily="18" charset="0"/>
                      </a:rPr>
                      <m:t>+</m:t>
                    </m:r>
                    <m:r>
                      <a:rPr lang="en-US" altLang="zh-CN" sz="2000" b="0" i="1" kern="0" smtClean="0">
                        <a:solidFill>
                          <a:prstClr val="black"/>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prstClr val="black"/>
                    </a:solidFill>
                    <a:effectLst/>
                    <a:uLnTx/>
                    <a:uFillTx/>
                  </a:rPr>
                  <a:t> </a:t>
                </a:r>
              </a:p>
            </p:txBody>
          </p:sp>
        </mc:Choice>
        <mc:Fallback xmlns="">
          <p:sp>
            <p:nvSpPr>
              <p:cNvPr id="69" name="文本框 68"/>
              <p:cNvSpPr txBox="1">
                <a:spLocks noRot="1" noChangeAspect="1" noMove="1" noResize="1" noEditPoints="1" noAdjustHandles="1" noChangeArrowheads="1" noChangeShapeType="1" noTextEdit="1"/>
              </p:cNvSpPr>
              <p:nvPr/>
            </p:nvSpPr>
            <p:spPr>
              <a:xfrm>
                <a:off x="1617768" y="2539997"/>
                <a:ext cx="4450449" cy="436210"/>
              </a:xfrm>
              <a:prstGeom prst="rect">
                <a:avLst/>
              </a:prstGeom>
              <a:blipFill>
                <a:blip r:embed="rId24"/>
                <a:stretch>
                  <a:fillRect l="-3151" b="-15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文本框 69"/>
              <p:cNvSpPr txBox="1"/>
              <p:nvPr/>
            </p:nvSpPr>
            <p:spPr>
              <a:xfrm>
                <a:off x="7052356" y="2569190"/>
                <a:ext cx="3584956" cy="43621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chemeClr val="tx1"/>
                            </a:solidFill>
                            <a:effectLst/>
                            <a:uLnTx/>
                            <a:uFillTx/>
                            <a:latin typeface="Cambria Math" panose="02040503050406030204" pitchFamily="18" charset="0"/>
                          </a:rPr>
                        </m:ctrlPr>
                      </m:naryPr>
                      <m:sub/>
                      <m:sup/>
                      <m:e>
                        <m:r>
                          <a:rPr lang="zh-CN" altLang="en-US" sz="2000" i="1" kern="0">
                            <a:solidFill>
                              <a:schemeClr val="tx1"/>
                            </a:solidFill>
                            <a:latin typeface="Cambria Math" panose="02040503050406030204" pitchFamily="18" charset="0"/>
                          </a:rPr>
                          <m:t>ⅆ</m:t>
                        </m:r>
                        <m:d>
                          <m:dPr>
                            <m:ctrlPr>
                              <a:rPr lang="zh-CN" altLang="en-US" sz="2000" i="1" kern="0">
                                <a:solidFill>
                                  <a:schemeClr val="tx1"/>
                                </a:solidFill>
                                <a:latin typeface="Cambria Math" panose="02040503050406030204" pitchFamily="18" charset="0"/>
                              </a:rPr>
                            </m:ctrlPr>
                          </m:dPr>
                          <m:e>
                            <m:r>
                              <m:rPr>
                                <m:sty m:val="p"/>
                              </m:rPr>
                              <a:rPr lang="en-US" altLang="zh-CN" sz="2000" kern="0">
                                <a:solidFill>
                                  <a:schemeClr val="tx1"/>
                                </a:solidFill>
                                <a:latin typeface="Cambria Math" panose="02040503050406030204" pitchFamily="18" charset="0"/>
                              </a:rPr>
                              <m:t>ln</m:t>
                            </m:r>
                            <m:d>
                              <m:dPr>
                                <m:begChr m:val="|"/>
                                <m:endChr m:val="|"/>
                                <m:ctrlPr>
                                  <a:rPr lang="en-US" altLang="zh-CN" sz="2000" i="1" kern="0">
                                    <a:solidFill>
                                      <a:schemeClr val="tx1"/>
                                    </a:solidFill>
                                    <a:latin typeface="Cambria Math" panose="02040503050406030204" pitchFamily="18" charset="0"/>
                                  </a:rPr>
                                </m:ctrlPr>
                              </m:dPr>
                              <m:e>
                                <m:r>
                                  <a:rPr lang="zh-CN" altLang="en-US" sz="2000" i="1" kern="0">
                                    <a:solidFill>
                                      <a:schemeClr val="tx1"/>
                                    </a:solidFill>
                                    <a:latin typeface="Cambria Math" panose="02040503050406030204" pitchFamily="18" charset="0"/>
                                  </a:rPr>
                                  <m:t>𝑥</m:t>
                                </m:r>
                              </m:e>
                            </m:d>
                          </m:e>
                        </m:d>
                      </m:e>
                    </m:nary>
                    <m:r>
                      <a:rPr kumimoji="0" lang="zh-CN" altLang="en-US" sz="2000" b="0" i="1" u="none" strike="noStrike" kern="0" cap="none" spc="0" normalizeH="0" baseline="0" noProof="0" smtClean="0">
                        <a:ln>
                          <a:noFill/>
                        </a:ln>
                        <a:solidFill>
                          <a:schemeClr val="tx1"/>
                        </a:solidFill>
                        <a:effectLst/>
                        <a:uLnTx/>
                        <a:uFillTx/>
                        <a:latin typeface="Cambria Math" panose="02040503050406030204" pitchFamily="18" charset="0"/>
                      </a:rPr>
                      <m:t>=</m:t>
                    </m:r>
                    <m: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t>∫</m:t>
                    </m:r>
                    <m:f>
                      <m:fPr>
                        <m:ctrlPr>
                          <a:rPr lang="en-US" altLang="zh-CN" sz="2000" i="1" kern="0">
                            <a:solidFill>
                              <a:srgbClr val="0000FF"/>
                            </a:solidFill>
                            <a:latin typeface="Cambria Math" panose="02040503050406030204" pitchFamily="18" charset="0"/>
                          </a:rPr>
                        </m:ctrlPr>
                      </m:fPr>
                      <m:num>
                        <m:r>
                          <a:rPr lang="en-US" altLang="zh-CN" sz="2000" kern="0">
                            <a:solidFill>
                              <a:srgbClr val="0000FF"/>
                            </a:solidFill>
                            <a:latin typeface="Cambria Math" panose="02040503050406030204" pitchFamily="18" charset="0"/>
                          </a:rPr>
                          <m:t>1</m:t>
                        </m:r>
                      </m:num>
                      <m:den>
                        <m:r>
                          <a:rPr lang="en-US" altLang="zh-CN" sz="2000" kern="0">
                            <a:solidFill>
                              <a:srgbClr val="0000FF"/>
                            </a:solidFill>
                            <a:latin typeface="Cambria Math" panose="02040503050406030204" pitchFamily="18" charset="0"/>
                          </a:rPr>
                          <m:t>𝑥</m:t>
                        </m:r>
                      </m:den>
                    </m:f>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ln</m:t>
                    </m:r>
                    <m:d>
                      <m:dPr>
                        <m:begChr m:val="|"/>
                        <m:endChr m:val="|"/>
                        <m:ctrlPr>
                          <a:rPr lang="en-US" altLang="zh-CN" sz="2000" i="1" kern="0">
                            <a:solidFill>
                              <a:srgbClr val="0000FF"/>
                            </a:solidFill>
                            <a:latin typeface="Cambria Math" panose="02040503050406030204" pitchFamily="18" charset="0"/>
                          </a:rPr>
                        </m:ctrlPr>
                      </m:dPr>
                      <m:e>
                        <m:r>
                          <a:rPr lang="zh-CN" altLang="en-US" sz="2000" i="1" kern="0">
                            <a:solidFill>
                              <a:srgbClr val="0000FF"/>
                            </a:solidFill>
                            <a:latin typeface="Cambria Math" panose="02040503050406030204" pitchFamily="18" charset="0"/>
                          </a:rPr>
                          <m:t>𝑥</m:t>
                        </m:r>
                      </m:e>
                    </m:d>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endParaRPr kumimoji="0" lang="zh-CN" altLang="en-US" sz="2000" b="0" i="0" u="none" strike="noStrike" kern="0" cap="none" spc="0" normalizeH="0" baseline="0" noProof="0" dirty="0" smtClean="0">
                  <a:ln>
                    <a:noFill/>
                  </a:ln>
                  <a:solidFill>
                    <a:schemeClr val="tx1"/>
                  </a:solidFill>
                  <a:effectLst/>
                  <a:uLnTx/>
                  <a:uFillTx/>
                </a:endParaRPr>
              </a:p>
            </p:txBody>
          </p:sp>
        </mc:Choice>
        <mc:Fallback xmlns="">
          <p:sp>
            <p:nvSpPr>
              <p:cNvPr id="70" name="文本框 69"/>
              <p:cNvSpPr txBox="1">
                <a:spLocks noRot="1" noChangeAspect="1" noMove="1" noResize="1" noEditPoints="1" noAdjustHandles="1" noChangeArrowheads="1" noChangeShapeType="1" noTextEdit="1"/>
              </p:cNvSpPr>
              <p:nvPr/>
            </p:nvSpPr>
            <p:spPr>
              <a:xfrm>
                <a:off x="7052356" y="2569190"/>
                <a:ext cx="3584956" cy="436210"/>
              </a:xfrm>
              <a:prstGeom prst="rect">
                <a:avLst/>
              </a:prstGeom>
              <a:blipFill>
                <a:blip r:embed="rId25"/>
                <a:stretch>
                  <a:fillRect l="-15816" t="-140278" b="-20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p:cNvSpPr txBox="1"/>
              <p:nvPr/>
            </p:nvSpPr>
            <p:spPr>
              <a:xfrm>
                <a:off x="1871396" y="3753073"/>
                <a:ext cx="5019032" cy="368178"/>
              </a:xfrm>
              <a:prstGeom prst="rect">
                <a:avLst/>
              </a:prstGeom>
              <a:noFill/>
            </p:spPr>
            <p:txBody>
              <a:bodyPr wrap="square" lIns="0" tIns="0" rIns="0" bIns="0" rtlCol="0">
                <a:spAutoFit/>
              </a:bodyPr>
              <a:lstStyle/>
              <a:p>
                <a:pPr fontAlgn="auto">
                  <a:spcBef>
                    <a:spcPts val="0"/>
                  </a:spcBef>
                  <a:spcAft>
                    <a:spcPts val="0"/>
                  </a:spcAft>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naryPr>
                      <m:sub/>
                      <m:sup/>
                      <m:e>
                        <m:r>
                          <a:rPr lang="zh-CN" altLang="en-US" sz="2000" i="1" kern="0">
                            <a:solidFill>
                              <a:prstClr val="black"/>
                            </a:solidFill>
                            <a:latin typeface="Cambria Math" panose="02040503050406030204" pitchFamily="18" charset="0"/>
                          </a:rPr>
                          <m:t>ⅆ</m:t>
                        </m:r>
                        <m:d>
                          <m:dPr>
                            <m:ctrlPr>
                              <a:rPr lang="zh-CN" altLang="en-US" sz="2000" i="1" kern="0">
                                <a:solidFill>
                                  <a:prstClr val="black"/>
                                </a:solidFill>
                                <a:latin typeface="Cambria Math" panose="02040503050406030204" pitchFamily="18" charset="0"/>
                              </a:rPr>
                            </m:ctrlPr>
                          </m:dPr>
                          <m:e>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𝑎</m:t>
                                </m:r>
                              </m:e>
                              <m:sup>
                                <m:r>
                                  <a:rPr lang="zh-CN" altLang="en-US" sz="2000" i="1" kern="0">
                                    <a:solidFill>
                                      <a:prstClr val="black"/>
                                    </a:solidFill>
                                    <a:latin typeface="Cambria Math" panose="02040503050406030204" pitchFamily="18" charset="0"/>
                                  </a:rPr>
                                  <m:t>𝑥</m:t>
                                </m:r>
                              </m:sup>
                            </m:sSup>
                          </m:e>
                        </m:d>
                      </m:e>
                    </m:nary>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𝑎</m:t>
                        </m:r>
                      </m:e>
                      <m:sup>
                        <m:r>
                          <a:rPr lang="zh-CN" altLang="en-US" sz="2000" i="1" kern="0">
                            <a:solidFill>
                              <a:prstClr val="black"/>
                            </a:solidFill>
                            <a:latin typeface="Cambria Math" panose="02040503050406030204" pitchFamily="18" charset="0"/>
                          </a:rPr>
                          <m:t>𝑥</m:t>
                        </m:r>
                      </m:sup>
                    </m:sSup>
                    <m:r>
                      <m:rPr>
                        <m:sty m:val="p"/>
                      </m:rPr>
                      <a:rPr lang="en-US" altLang="zh-CN" sz="2000" kern="0">
                        <a:solidFill>
                          <a:prstClr val="black"/>
                        </a:solidFill>
                        <a:latin typeface="Cambria Math" panose="02040503050406030204" pitchFamily="18" charset="0"/>
                      </a:rPr>
                      <m:t>ln</m:t>
                    </m:r>
                    <m:r>
                      <a:rPr lang="en-US" altLang="zh-CN" sz="2000" i="1" kern="0">
                        <a:solidFill>
                          <a:prstClr val="black"/>
                        </a:solidFill>
                        <a:latin typeface="Cambria Math" panose="02040503050406030204" pitchFamily="18" charset="0"/>
                      </a:rPr>
                      <m:t>𝑎</m:t>
                    </m:r>
                    <m:r>
                      <a:rPr lang="zh-CN" altLang="en-US" sz="2000" i="1" kern="0">
                        <a:solidFill>
                          <a:prstClr val="black"/>
                        </a:solidFill>
                        <a:latin typeface="Cambria Math" panose="02040503050406030204" pitchFamily="18" charset="0"/>
                      </a:rPr>
                      <m:t>ⅆ</m:t>
                    </m:r>
                    <m:r>
                      <a:rPr lang="zh-CN" altLang="en-US" sz="2000" i="1" kern="0">
                        <a:solidFill>
                          <a:prstClr val="black"/>
                        </a:solidFill>
                        <a:latin typeface="Cambria Math" panose="02040503050406030204" pitchFamily="18" charset="0"/>
                      </a:rPr>
                      <m:t>𝑥</m:t>
                    </m:r>
                    <m:r>
                      <a:rPr lang="en-US" altLang="zh-CN" sz="2000" b="0" i="1" kern="0" smtClean="0">
                        <a:solidFill>
                          <a:prstClr val="black"/>
                        </a:solidFill>
                        <a:latin typeface="Cambria Math" panose="02040503050406030204" pitchFamily="18" charset="0"/>
                      </a:rPr>
                      <m:t>=</m:t>
                    </m:r>
                    <m:sSup>
                      <m:sSupPr>
                        <m:ctrlPr>
                          <a:rPr lang="zh-CN" altLang="en-US" sz="2000" i="1" kern="0">
                            <a:solidFill>
                              <a:prstClr val="black"/>
                            </a:solidFill>
                            <a:latin typeface="Cambria Math" panose="02040503050406030204" pitchFamily="18" charset="0"/>
                          </a:rPr>
                        </m:ctrlPr>
                      </m:sSupPr>
                      <m:e>
                        <m:r>
                          <a:rPr lang="zh-CN" altLang="en-US" sz="2000" i="1" kern="0">
                            <a:solidFill>
                              <a:prstClr val="black"/>
                            </a:solidFill>
                            <a:latin typeface="Cambria Math" panose="02040503050406030204" pitchFamily="18" charset="0"/>
                          </a:rPr>
                          <m:t>𝑎</m:t>
                        </m:r>
                      </m:e>
                      <m:sup>
                        <m:r>
                          <a:rPr lang="zh-CN" altLang="en-US" sz="2000" i="1" kern="0">
                            <a:solidFill>
                              <a:prstClr val="black"/>
                            </a:solidFill>
                            <a:latin typeface="Cambria Math" panose="02040503050406030204" pitchFamily="18" charset="0"/>
                          </a:rPr>
                          <m:t>𝑥</m:t>
                        </m:r>
                      </m:sup>
                    </m:sSup>
                    <m:r>
                      <a:rPr lang="en-US" altLang="zh-CN" sz="2000" b="0" i="1" kern="0" smtClean="0">
                        <a:solidFill>
                          <a:prstClr val="black"/>
                        </a:solidFill>
                        <a:latin typeface="Cambria Math" panose="02040503050406030204" pitchFamily="18" charset="0"/>
                      </a:rPr>
                      <m:t>+</m:t>
                    </m:r>
                    <m:r>
                      <a:rPr lang="en-US" altLang="zh-CN" sz="2000" b="0" i="1" kern="0" smtClean="0">
                        <a:solidFill>
                          <a:prstClr val="black"/>
                        </a:solidFill>
                        <a:latin typeface="Cambria Math" panose="02040503050406030204" pitchFamily="18" charset="0"/>
                      </a:rPr>
                      <m:t>𝐶</m:t>
                    </m:r>
                  </m:oMath>
                </a14:m>
                <a:r>
                  <a:rPr kumimoji="0" lang="zh-CN" altLang="en-US" sz="2000" b="0" i="1" u="none" strike="noStrike" kern="0" cap="none" spc="0" normalizeH="0" baseline="0" noProof="0" dirty="0" smtClean="0">
                    <a:ln>
                      <a:noFill/>
                    </a:ln>
                    <a:solidFill>
                      <a:prstClr val="black"/>
                    </a:solidFill>
                    <a:effectLst/>
                    <a:uLnTx/>
                    <a:uFillTx/>
                  </a:rPr>
                  <a:t> </a:t>
                </a:r>
              </a:p>
            </p:txBody>
          </p:sp>
        </mc:Choice>
        <mc:Fallback xmlns="">
          <p:sp>
            <p:nvSpPr>
              <p:cNvPr id="71" name="文本框 70"/>
              <p:cNvSpPr txBox="1">
                <a:spLocks noRot="1" noChangeAspect="1" noMove="1" noResize="1" noEditPoints="1" noAdjustHandles="1" noChangeArrowheads="1" noChangeShapeType="1" noTextEdit="1"/>
              </p:cNvSpPr>
              <p:nvPr/>
            </p:nvSpPr>
            <p:spPr>
              <a:xfrm>
                <a:off x="1871396" y="3753073"/>
                <a:ext cx="5019032" cy="368178"/>
              </a:xfrm>
              <a:prstGeom prst="rect">
                <a:avLst/>
              </a:prstGeom>
              <a:blipFill>
                <a:blip r:embed="rId26"/>
                <a:stretch>
                  <a:fillRect l="-11300" t="-181667" b="-25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文本框 71"/>
              <p:cNvSpPr txBox="1"/>
              <p:nvPr/>
            </p:nvSpPr>
            <p:spPr>
              <a:xfrm>
                <a:off x="6592531" y="3752428"/>
                <a:ext cx="3128549" cy="35535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ctrlPr>
                      </m:naryPr>
                      <m:sub/>
                      <m:sup/>
                      <m:e>
                        <m:r>
                          <a:rPr lang="zh-CN" altLang="en-US" sz="2000" i="1" kern="0">
                            <a:solidFill>
                              <a:prstClr val="black"/>
                            </a:solidFill>
                            <a:latin typeface="Cambria Math" panose="02040503050406030204" pitchFamily="18" charset="0"/>
                          </a:rPr>
                          <m:t>ⅆ</m:t>
                        </m:r>
                        <m:d>
                          <m:dPr>
                            <m:ctrlPr>
                              <a:rPr lang="zh-CN" altLang="en-US" sz="2000" i="1" kern="0">
                                <a:solidFill>
                                  <a:prstClr val="black"/>
                                </a:solidFill>
                                <a:latin typeface="Cambria Math" panose="02040503050406030204" pitchFamily="18" charset="0"/>
                              </a:rPr>
                            </m:ctrlPr>
                          </m:dPr>
                          <m:e>
                            <m:sSup>
                              <m:sSupPr>
                                <m:ctrlPr>
                                  <a:rPr lang="zh-CN" altLang="en-US" sz="2000" i="1" kern="0">
                                    <a:solidFill>
                                      <a:prstClr val="black"/>
                                    </a:solidFill>
                                    <a:latin typeface="Cambria Math" panose="02040503050406030204" pitchFamily="18" charset="0"/>
                                  </a:rPr>
                                </m:ctrlPr>
                              </m:sSupPr>
                              <m:e>
                                <m:r>
                                  <a:rPr lang="en-US" altLang="zh-CN" sz="2000" i="1" kern="0">
                                    <a:solidFill>
                                      <a:prstClr val="black"/>
                                    </a:solidFill>
                                    <a:latin typeface="Cambria Math" panose="02040503050406030204" pitchFamily="18" charset="0"/>
                                  </a:rPr>
                                  <m:t>𝑒</m:t>
                                </m:r>
                              </m:e>
                              <m:sup>
                                <m:r>
                                  <a:rPr lang="en-US" altLang="zh-CN" sz="2000" i="1" kern="0">
                                    <a:solidFill>
                                      <a:prstClr val="black"/>
                                    </a:solidFill>
                                    <a:latin typeface="Cambria Math" panose="02040503050406030204" pitchFamily="18" charset="0"/>
                                  </a:rPr>
                                  <m:t>𝑥</m:t>
                                </m:r>
                              </m:sup>
                            </m:sSup>
                          </m:e>
                        </m:d>
                      </m:e>
                    </m:nary>
                    <m:r>
                      <a:rPr kumimoji="0" lang="zh-CN" altLang="en-US" sz="2000" b="0" i="1" u="none" strike="noStrike" kern="0" cap="none" spc="0" normalizeH="0" baseline="0" noProof="0" smtClean="0">
                        <a:ln>
                          <a:noFill/>
                        </a:ln>
                        <a:solidFill>
                          <a:prstClr val="black"/>
                        </a:solidFill>
                        <a:effectLst/>
                        <a:uLnTx/>
                        <a:uFillTx/>
                        <a:latin typeface="Cambria Math" panose="02040503050406030204" pitchFamily="18" charset="0"/>
                      </a:rPr>
                      <m:t>=</m:t>
                    </m:r>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sSup>
                          <m:sSupPr>
                            <m:ctrlPr>
                              <a:rPr lang="zh-CN" altLang="en-US" sz="2000" i="1" kern="0">
                                <a:solidFill>
                                  <a:srgbClr val="0000FF"/>
                                </a:solidFill>
                                <a:latin typeface="Cambria Math" panose="02040503050406030204" pitchFamily="18" charset="0"/>
                              </a:rPr>
                            </m:ctrlPr>
                          </m:sSupPr>
                          <m:e>
                            <m:r>
                              <a:rPr lang="en-US" altLang="zh-CN" sz="2000" i="1" kern="0">
                                <a:solidFill>
                                  <a:srgbClr val="0000FF"/>
                                </a:solidFill>
                                <a:latin typeface="Cambria Math" panose="02040503050406030204" pitchFamily="18" charset="0"/>
                              </a:rPr>
                              <m:t>𝑒</m:t>
                            </m:r>
                          </m:e>
                          <m:sup>
                            <m:r>
                              <a:rPr lang="en-US" altLang="zh-CN" sz="2000" i="1" kern="0">
                                <a:solidFill>
                                  <a:srgbClr val="0000FF"/>
                                </a:solidFill>
                                <a:latin typeface="Cambria Math" panose="02040503050406030204" pitchFamily="18" charset="0"/>
                              </a:rPr>
                              <m:t>𝑥</m:t>
                            </m:r>
                          </m:sup>
                        </m:sSup>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e>
                    </m:nary>
                    <m:r>
                      <a:rPr kumimoji="0" lang="en-US" altLang="zh-CN" sz="2000" b="0" i="1" u="none" strike="noStrike" kern="0" cap="none" spc="0" normalizeH="0" baseline="0" noProof="0" smtClean="0">
                        <a:ln>
                          <a:noFill/>
                        </a:ln>
                        <a:solidFill>
                          <a:srgbClr val="0000FF"/>
                        </a:solidFill>
                        <a:effectLst/>
                        <a:uLnTx/>
                        <a:uFillTx/>
                        <a:latin typeface="Cambria Math" panose="02040503050406030204" pitchFamily="18" charset="0"/>
                      </a:rPr>
                      <m:t>=</m:t>
                    </m:r>
                    <m:sSup>
                      <m:sSupPr>
                        <m:ctrlPr>
                          <a:rPr lang="zh-CN" altLang="en-US" sz="2000" i="1" kern="0">
                            <a:solidFill>
                              <a:srgbClr val="0000FF"/>
                            </a:solidFill>
                            <a:latin typeface="Cambria Math" panose="02040503050406030204" pitchFamily="18" charset="0"/>
                          </a:rPr>
                        </m:ctrlPr>
                      </m:sSupPr>
                      <m:e>
                        <m:r>
                          <a:rPr lang="en-US" altLang="zh-CN" sz="2000" i="1" kern="0">
                            <a:solidFill>
                              <a:srgbClr val="0000FF"/>
                            </a:solidFill>
                            <a:latin typeface="Cambria Math" panose="02040503050406030204" pitchFamily="18" charset="0"/>
                          </a:rPr>
                          <m:t>𝑒</m:t>
                        </m:r>
                      </m:e>
                      <m:sup>
                        <m:r>
                          <a:rPr lang="en-US" altLang="zh-CN" sz="2000" i="1" kern="0">
                            <a:solidFill>
                              <a:srgbClr val="0000FF"/>
                            </a:solidFill>
                            <a:latin typeface="Cambria Math" panose="02040503050406030204" pitchFamily="18" charset="0"/>
                          </a:rPr>
                          <m:t>𝑥</m:t>
                        </m:r>
                      </m:sup>
                    </m:sSup>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endParaRPr kumimoji="0" lang="zh-CN" altLang="en-US" sz="2000" b="0" i="0" u="none" strike="noStrike" kern="0" cap="none" spc="0" normalizeH="0" baseline="0" noProof="0" dirty="0" smtClean="0">
                  <a:ln>
                    <a:noFill/>
                  </a:ln>
                  <a:solidFill>
                    <a:prstClr val="black"/>
                  </a:solidFill>
                  <a:effectLst/>
                  <a:uLnTx/>
                  <a:uFillTx/>
                </a:endParaRPr>
              </a:p>
            </p:txBody>
          </p:sp>
        </mc:Choice>
        <mc:Fallback xmlns="">
          <p:sp>
            <p:nvSpPr>
              <p:cNvPr id="72" name="文本框 71"/>
              <p:cNvSpPr txBox="1">
                <a:spLocks noRot="1" noChangeAspect="1" noMove="1" noResize="1" noEditPoints="1" noAdjustHandles="1" noChangeArrowheads="1" noChangeShapeType="1" noTextEdit="1"/>
              </p:cNvSpPr>
              <p:nvPr/>
            </p:nvSpPr>
            <p:spPr>
              <a:xfrm>
                <a:off x="6592531" y="3752428"/>
                <a:ext cx="3128549" cy="355354"/>
              </a:xfrm>
              <a:prstGeom prst="rect">
                <a:avLst/>
              </a:prstGeom>
              <a:blipFill>
                <a:blip r:embed="rId27"/>
                <a:stretch>
                  <a:fillRect l="-17899" t="-191379" b="-26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3" name="文本框 72"/>
              <p:cNvSpPr txBox="1"/>
              <p:nvPr/>
            </p:nvSpPr>
            <p:spPr>
              <a:xfrm>
                <a:off x="7975842" y="3149152"/>
                <a:ext cx="2645740" cy="466090"/>
              </a:xfrm>
              <a:prstGeom prst="rect">
                <a:avLst/>
              </a:prstGeom>
              <a:noFill/>
            </p:spPr>
            <p:txBody>
              <a:bodyPr wrap="square" lIns="0" tIns="0" rIns="0" bIns="0" rtlCol="0">
                <a:spAutoFit/>
              </a:bodyPr>
              <a:lstStyle/>
              <a:p>
                <a:pPr fontAlgn="auto">
                  <a:spcBef>
                    <a:spcPts val="0"/>
                  </a:spcBef>
                  <a:spcAft>
                    <a:spcPts val="0"/>
                  </a:spcAft>
                </a:pPr>
                <a14:m>
                  <m:oMath xmlns:m="http://schemas.openxmlformats.org/officeDocument/2006/math">
                    <m: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t>∫</m:t>
                    </m:r>
                    <m:sSup>
                      <m:sSupPr>
                        <m:ctrlPr>
                          <a:rPr lang="zh-CN" altLang="en-US" sz="2000" i="1" kern="0">
                            <a:solidFill>
                              <a:srgbClr val="0000FF"/>
                            </a:solidFill>
                            <a:latin typeface="Cambria Math" panose="02040503050406030204" pitchFamily="18" charset="0"/>
                          </a:rPr>
                        </m:ctrlPr>
                      </m:sSupPr>
                      <m:e>
                        <m:r>
                          <a:rPr lang="zh-CN" altLang="en-US" sz="2000" i="1" kern="0">
                            <a:solidFill>
                              <a:srgbClr val="0000FF"/>
                            </a:solidFill>
                            <a:latin typeface="Cambria Math" panose="02040503050406030204" pitchFamily="18" charset="0"/>
                          </a:rPr>
                          <m:t>𝑎</m:t>
                        </m:r>
                      </m:e>
                      <m:sup>
                        <m:r>
                          <a:rPr lang="zh-CN" altLang="en-US" sz="2000" i="1" kern="0">
                            <a:solidFill>
                              <a:srgbClr val="0000FF"/>
                            </a:solidFill>
                            <a:latin typeface="Cambria Math" panose="02040503050406030204" pitchFamily="18" charset="0"/>
                          </a:rPr>
                          <m:t>𝑥</m:t>
                        </m:r>
                      </m:sup>
                    </m:sSup>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f>
                      <m:fPr>
                        <m:ctrlPr>
                          <a:rPr lang="en-US" altLang="zh-CN" sz="2000" b="0" i="1" kern="0" smtClean="0">
                            <a:solidFill>
                              <a:srgbClr val="0000FF"/>
                            </a:solidFill>
                            <a:latin typeface="Cambria Math" panose="02040503050406030204" pitchFamily="18" charset="0"/>
                          </a:rPr>
                        </m:ctrlPr>
                      </m:fPr>
                      <m:num>
                        <m:sSup>
                          <m:sSupPr>
                            <m:ctrlPr>
                              <a:rPr lang="zh-CN" altLang="en-US" sz="2000" i="1" kern="0">
                                <a:solidFill>
                                  <a:srgbClr val="0000FF"/>
                                </a:solidFill>
                                <a:latin typeface="Cambria Math" panose="02040503050406030204" pitchFamily="18" charset="0"/>
                              </a:rPr>
                            </m:ctrlPr>
                          </m:sSupPr>
                          <m:e>
                            <m:r>
                              <a:rPr lang="zh-CN" altLang="en-US" sz="2000" i="1" kern="0">
                                <a:solidFill>
                                  <a:srgbClr val="0000FF"/>
                                </a:solidFill>
                                <a:latin typeface="Cambria Math" panose="02040503050406030204" pitchFamily="18" charset="0"/>
                              </a:rPr>
                              <m:t>𝑎</m:t>
                            </m:r>
                          </m:e>
                          <m:sup>
                            <m:r>
                              <a:rPr lang="zh-CN" altLang="en-US" sz="2000" i="1" kern="0">
                                <a:solidFill>
                                  <a:srgbClr val="0000FF"/>
                                </a:solidFill>
                                <a:latin typeface="Cambria Math" panose="02040503050406030204" pitchFamily="18" charset="0"/>
                              </a:rPr>
                              <m:t>𝑥</m:t>
                            </m:r>
                          </m:sup>
                        </m:sSup>
                      </m:num>
                      <m:den>
                        <m:r>
                          <m:rPr>
                            <m:sty m:val="p"/>
                          </m:rPr>
                          <a:rPr lang="en-US" altLang="zh-CN" sz="2000" b="0" i="0" kern="0" smtClean="0">
                            <a:solidFill>
                              <a:srgbClr val="0000FF"/>
                            </a:solidFill>
                            <a:latin typeface="Cambria Math" panose="02040503050406030204" pitchFamily="18" charset="0"/>
                          </a:rPr>
                          <m:t>ln</m:t>
                        </m:r>
                        <m:r>
                          <a:rPr lang="en-US" altLang="zh-CN" sz="2000" b="0" i="1" kern="0" smtClean="0">
                            <a:solidFill>
                              <a:srgbClr val="0000FF"/>
                            </a:solidFill>
                            <a:latin typeface="Cambria Math" panose="02040503050406030204" pitchFamily="18" charset="0"/>
                          </a:rPr>
                          <m:t>𝑎</m:t>
                        </m:r>
                      </m:den>
                    </m:f>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1" u="none" strike="noStrike" kern="0" cap="none" spc="0" normalizeH="0" baseline="0" noProof="0" dirty="0" smtClean="0">
                    <a:ln>
                      <a:noFill/>
                    </a:ln>
                    <a:solidFill>
                      <a:srgbClr val="0000FF"/>
                    </a:solidFill>
                    <a:effectLst/>
                    <a:uLnTx/>
                    <a:uFillTx/>
                  </a:rPr>
                  <a:t> </a:t>
                </a:r>
              </a:p>
            </p:txBody>
          </p:sp>
        </mc:Choice>
        <mc:Fallback xmlns="">
          <p:sp>
            <p:nvSpPr>
              <p:cNvPr id="73" name="文本框 72"/>
              <p:cNvSpPr txBox="1">
                <a:spLocks noRot="1" noChangeAspect="1" noMove="1" noResize="1" noEditPoints="1" noAdjustHandles="1" noChangeArrowheads="1" noChangeShapeType="1" noTextEdit="1"/>
              </p:cNvSpPr>
              <p:nvPr/>
            </p:nvSpPr>
            <p:spPr>
              <a:xfrm>
                <a:off x="7975842" y="3149152"/>
                <a:ext cx="2645740" cy="466090"/>
              </a:xfrm>
              <a:prstGeom prst="rect">
                <a:avLst/>
              </a:prstGeom>
              <a:blipFill>
                <a:blip r:embed="rId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p:cNvSpPr txBox="1"/>
              <p:nvPr/>
            </p:nvSpPr>
            <p:spPr>
              <a:xfrm>
                <a:off x="1555434" y="5002238"/>
                <a:ext cx="2342244" cy="35535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r>
                          <m:rPr>
                            <m:sty m:val="p"/>
                          </m:rPr>
                          <a:rPr lang="en-US" altLang="zh-CN" sz="2000" kern="0">
                            <a:solidFill>
                              <a:srgbClr val="0000FF"/>
                            </a:solidFill>
                            <a:latin typeface="Cambria Math" panose="02040503050406030204" pitchFamily="18" charset="0"/>
                          </a:rPr>
                          <m:t>cos</m:t>
                        </m:r>
                        <m:r>
                          <a:rPr lang="en-US" altLang="zh-CN" sz="2000" i="1" kern="0">
                            <a:solidFill>
                              <a:srgbClr val="0000FF"/>
                            </a:solidFill>
                            <a:latin typeface="Cambria Math" panose="02040503050406030204" pitchFamily="18" charset="0"/>
                          </a:rPr>
                          <m:t>𝑥</m:t>
                        </m:r>
                      </m:e>
                    </m:nary>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sin</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p>
            </p:txBody>
          </p:sp>
        </mc:Choice>
        <mc:Fallback xmlns="">
          <p:sp>
            <p:nvSpPr>
              <p:cNvPr id="74" name="文本框 73"/>
              <p:cNvSpPr txBox="1">
                <a:spLocks noRot="1" noChangeAspect="1" noMove="1" noResize="1" noEditPoints="1" noAdjustHandles="1" noChangeArrowheads="1" noChangeShapeType="1" noTextEdit="1"/>
              </p:cNvSpPr>
              <p:nvPr/>
            </p:nvSpPr>
            <p:spPr>
              <a:xfrm>
                <a:off x="1555434" y="5002238"/>
                <a:ext cx="2342244" cy="355354"/>
              </a:xfrm>
              <a:prstGeom prst="rect">
                <a:avLst/>
              </a:prstGeom>
              <a:blipFill>
                <a:blip r:embed="rId29"/>
                <a:stretch>
                  <a:fillRect l="-23958" t="-191379" b="-26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文本框 74"/>
              <p:cNvSpPr txBox="1"/>
              <p:nvPr/>
            </p:nvSpPr>
            <p:spPr>
              <a:xfrm>
                <a:off x="1546608" y="5404616"/>
                <a:ext cx="2577372" cy="35535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r>
                          <m:rPr>
                            <m:sty m:val="p"/>
                          </m:rPr>
                          <a:rPr lang="en-US" altLang="zh-CN" sz="2000" b="0" i="0" kern="0" smtClean="0">
                            <a:solidFill>
                              <a:srgbClr val="0000FF"/>
                            </a:solidFill>
                            <a:latin typeface="Cambria Math" panose="02040503050406030204" pitchFamily="18" charset="0"/>
                          </a:rPr>
                          <m:t>sin</m:t>
                        </m:r>
                        <m:r>
                          <a:rPr lang="en-US" altLang="zh-CN" sz="2000" i="1" kern="0">
                            <a:solidFill>
                              <a:srgbClr val="0000FF"/>
                            </a:solidFill>
                            <a:latin typeface="Cambria Math" panose="02040503050406030204" pitchFamily="18" charset="0"/>
                          </a:rPr>
                          <m:t>𝑥</m:t>
                        </m:r>
                      </m:e>
                    </m:nary>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0"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cos</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p>
            </p:txBody>
          </p:sp>
        </mc:Choice>
        <mc:Fallback xmlns="">
          <p:sp>
            <p:nvSpPr>
              <p:cNvPr id="75" name="文本框 74"/>
              <p:cNvSpPr txBox="1">
                <a:spLocks noRot="1" noChangeAspect="1" noMove="1" noResize="1" noEditPoints="1" noAdjustHandles="1" noChangeArrowheads="1" noChangeShapeType="1" noTextEdit="1"/>
              </p:cNvSpPr>
              <p:nvPr/>
            </p:nvSpPr>
            <p:spPr>
              <a:xfrm>
                <a:off x="1546608" y="5404616"/>
                <a:ext cx="2577372" cy="355354"/>
              </a:xfrm>
              <a:prstGeom prst="rect">
                <a:avLst/>
              </a:prstGeom>
              <a:blipFill>
                <a:blip r:embed="rId30"/>
                <a:stretch>
                  <a:fillRect l="-21986" t="-191379" b="-26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p:cNvSpPr txBox="1"/>
              <p:nvPr/>
            </p:nvSpPr>
            <p:spPr>
              <a:xfrm>
                <a:off x="4949647" y="5009320"/>
                <a:ext cx="2533899" cy="35554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r>
                          <m:rPr>
                            <m:sty m:val="p"/>
                          </m:rPr>
                          <a:rPr lang="en-US" altLang="zh-CN" sz="2000" kern="0">
                            <a:solidFill>
                              <a:srgbClr val="0000FF"/>
                            </a:solidFill>
                            <a:latin typeface="Cambria Math" panose="02040503050406030204" pitchFamily="18" charset="0"/>
                          </a:rPr>
                          <m:t>s</m:t>
                        </m:r>
                        <m:r>
                          <a:rPr lang="en-US" altLang="zh-CN" sz="2000" kern="0">
                            <a:solidFill>
                              <a:srgbClr val="0000FF"/>
                            </a:solidFill>
                            <a:latin typeface="Cambria Math" panose="02040503050406030204" pitchFamily="18" charset="0"/>
                          </a:rPr>
                          <m:t>ⅇ</m:t>
                        </m:r>
                        <m:sSup>
                          <m:sSupPr>
                            <m:ctrlPr>
                              <a:rPr lang="en-US" altLang="zh-CN" sz="2000" i="1" kern="0">
                                <a:solidFill>
                                  <a:srgbClr val="0000FF"/>
                                </a:solidFill>
                                <a:latin typeface="Cambria Math" panose="02040503050406030204" pitchFamily="18" charset="0"/>
                              </a:rPr>
                            </m:ctrlPr>
                          </m:sSupPr>
                          <m:e>
                            <m:r>
                              <m:rPr>
                                <m:sty m:val="p"/>
                              </m:rPr>
                              <a:rPr lang="en-US" altLang="zh-CN" sz="2000" kern="0">
                                <a:solidFill>
                                  <a:srgbClr val="0000FF"/>
                                </a:solidFill>
                                <a:latin typeface="Cambria Math" panose="02040503050406030204" pitchFamily="18" charset="0"/>
                              </a:rPr>
                              <m:t>c</m:t>
                            </m:r>
                          </m:e>
                          <m:sup>
                            <m:r>
                              <a:rPr lang="en-US" altLang="zh-CN" sz="2000" i="1" kern="0">
                                <a:solidFill>
                                  <a:srgbClr val="0000FF"/>
                                </a:solidFill>
                                <a:latin typeface="Cambria Math" panose="02040503050406030204" pitchFamily="18" charset="0"/>
                              </a:rPr>
                              <m:t>2</m:t>
                            </m:r>
                          </m:sup>
                        </m:sSup>
                        <m:r>
                          <a:rPr lang="en-US" altLang="zh-CN" sz="2000" i="1" kern="0">
                            <a:solidFill>
                              <a:srgbClr val="0000FF"/>
                            </a:solidFill>
                            <a:latin typeface="Cambria Math" panose="02040503050406030204" pitchFamily="18" charset="0"/>
                          </a:rPr>
                          <m:t>𝑥</m:t>
                        </m:r>
                      </m:e>
                    </m:nary>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tan</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p>
            </p:txBody>
          </p:sp>
        </mc:Choice>
        <mc:Fallback xmlns="">
          <p:sp>
            <p:nvSpPr>
              <p:cNvPr id="76" name="文本框 75"/>
              <p:cNvSpPr txBox="1">
                <a:spLocks noRot="1" noChangeAspect="1" noMove="1" noResize="1" noEditPoints="1" noAdjustHandles="1" noChangeArrowheads="1" noChangeShapeType="1" noTextEdit="1"/>
              </p:cNvSpPr>
              <p:nvPr/>
            </p:nvSpPr>
            <p:spPr>
              <a:xfrm>
                <a:off x="4949647" y="5009320"/>
                <a:ext cx="2533899" cy="355547"/>
              </a:xfrm>
              <a:prstGeom prst="rect">
                <a:avLst/>
              </a:prstGeom>
              <a:blipFill>
                <a:blip r:embed="rId31"/>
                <a:stretch>
                  <a:fillRect l="-22356" t="-191379" b="-26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p:cNvSpPr txBox="1"/>
              <p:nvPr/>
            </p:nvSpPr>
            <p:spPr>
              <a:xfrm>
                <a:off x="4949647" y="5401520"/>
                <a:ext cx="2697405" cy="355547"/>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sSup>
                          <m:sSupPr>
                            <m:ctrlPr>
                              <a:rPr lang="en-US" altLang="zh-CN" sz="2000" i="1" kern="0">
                                <a:solidFill>
                                  <a:srgbClr val="0000FF"/>
                                </a:solidFill>
                                <a:latin typeface="Cambria Math" panose="02040503050406030204" pitchFamily="18" charset="0"/>
                              </a:rPr>
                            </m:ctrlPr>
                          </m:sSupPr>
                          <m:e>
                            <m:r>
                              <m:rPr>
                                <m:sty m:val="p"/>
                              </m:rPr>
                              <a:rPr lang="en-US" altLang="zh-CN" sz="2000" kern="0">
                                <a:solidFill>
                                  <a:srgbClr val="0000FF"/>
                                </a:solidFill>
                                <a:latin typeface="Cambria Math" panose="02040503050406030204" pitchFamily="18" charset="0"/>
                              </a:rPr>
                              <m:t>c</m:t>
                            </m:r>
                            <m:r>
                              <m:rPr>
                                <m:sty m:val="p"/>
                              </m:rPr>
                              <a:rPr lang="en-US" altLang="zh-CN" sz="2000" b="0" i="0" kern="0" smtClean="0">
                                <a:solidFill>
                                  <a:srgbClr val="0000FF"/>
                                </a:solidFill>
                                <a:latin typeface="Cambria Math" panose="02040503050406030204" pitchFamily="18" charset="0"/>
                              </a:rPr>
                              <m:t>sc</m:t>
                            </m:r>
                          </m:e>
                          <m:sup>
                            <m:r>
                              <a:rPr lang="en-US" altLang="zh-CN" sz="2000" i="1" kern="0">
                                <a:solidFill>
                                  <a:srgbClr val="0000FF"/>
                                </a:solidFill>
                                <a:latin typeface="Cambria Math" panose="02040503050406030204" pitchFamily="18" charset="0"/>
                              </a:rPr>
                              <m:t>2</m:t>
                            </m:r>
                          </m:sup>
                        </m:sSup>
                        <m:r>
                          <a:rPr lang="en-US" altLang="zh-CN" sz="2000" i="1" kern="0">
                            <a:solidFill>
                              <a:srgbClr val="0000FF"/>
                            </a:solidFill>
                            <a:latin typeface="Cambria Math" panose="02040503050406030204" pitchFamily="18" charset="0"/>
                          </a:rPr>
                          <m:t>𝑥</m:t>
                        </m:r>
                      </m:e>
                    </m:nary>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0"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cot</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p>
            </p:txBody>
          </p:sp>
        </mc:Choice>
        <mc:Fallback xmlns="">
          <p:sp>
            <p:nvSpPr>
              <p:cNvPr id="77" name="文本框 76"/>
              <p:cNvSpPr txBox="1">
                <a:spLocks noRot="1" noChangeAspect="1" noMove="1" noResize="1" noEditPoints="1" noAdjustHandles="1" noChangeArrowheads="1" noChangeShapeType="1" noTextEdit="1"/>
              </p:cNvSpPr>
              <p:nvPr/>
            </p:nvSpPr>
            <p:spPr>
              <a:xfrm>
                <a:off x="4949647" y="5401520"/>
                <a:ext cx="2697405" cy="355547"/>
              </a:xfrm>
              <a:prstGeom prst="rect">
                <a:avLst/>
              </a:prstGeom>
              <a:blipFill>
                <a:blip r:embed="rId32"/>
                <a:stretch>
                  <a:fillRect l="-21041" t="-189655" b="-2672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p:cNvSpPr txBox="1"/>
              <p:nvPr/>
            </p:nvSpPr>
            <p:spPr>
              <a:xfrm>
                <a:off x="8261494" y="5002238"/>
                <a:ext cx="2847190" cy="355354"/>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r>
                          <m:rPr>
                            <m:sty m:val="p"/>
                          </m:rPr>
                          <a:rPr kumimoji="0" lang="en-US" altLang="zh-CN" sz="2000" b="0" i="0" u="none" strike="noStrike" kern="0" cap="none" spc="0" normalizeH="0" baseline="0" noProof="0" smtClean="0">
                            <a:ln>
                              <a:noFill/>
                            </a:ln>
                            <a:solidFill>
                              <a:srgbClr val="0000FF"/>
                            </a:solidFill>
                            <a:effectLst/>
                            <a:uLnTx/>
                            <a:uFillTx/>
                            <a:latin typeface="Cambria Math" panose="02040503050406030204" pitchFamily="18" charset="0"/>
                          </a:rPr>
                          <m:t>sec</m:t>
                        </m:r>
                        <m:r>
                          <a:rPr kumimoji="0" lang="en-US" altLang="zh-CN" sz="2000" b="0" i="1" u="none" strike="noStrike" kern="0" cap="none" spc="0" normalizeH="0" baseline="0" noProof="0" smtClean="0">
                            <a:ln>
                              <a:noFill/>
                            </a:ln>
                            <a:solidFill>
                              <a:srgbClr val="0000FF"/>
                            </a:solidFill>
                            <a:effectLst/>
                            <a:uLnTx/>
                            <a:uFillTx/>
                            <a:latin typeface="Cambria Math" panose="02040503050406030204" pitchFamily="18" charset="0"/>
                          </a:rPr>
                          <m:t>𝑥</m:t>
                        </m:r>
                        <m:r>
                          <m:rPr>
                            <m:sty m:val="p"/>
                          </m:rPr>
                          <a:rPr kumimoji="0" lang="en-US" altLang="zh-CN" sz="2000" b="0" i="0" u="none" strike="noStrike" kern="0" cap="none" spc="0" normalizeH="0" baseline="0" noProof="0" smtClean="0">
                            <a:ln>
                              <a:noFill/>
                            </a:ln>
                            <a:solidFill>
                              <a:srgbClr val="0000FF"/>
                            </a:solidFill>
                            <a:effectLst/>
                            <a:uLnTx/>
                            <a:uFillTx/>
                            <a:latin typeface="Cambria Math" panose="02040503050406030204" pitchFamily="18" charset="0"/>
                          </a:rPr>
                          <m:t>tan</m:t>
                        </m:r>
                        <m:r>
                          <a:rPr kumimoji="0" lang="en-US" altLang="zh-CN" sz="2000" b="0" i="1" u="none" strike="noStrike" kern="0" cap="none" spc="0" normalizeH="0" baseline="0" noProof="0" smtClean="0">
                            <a:ln>
                              <a:noFill/>
                            </a:ln>
                            <a:solidFill>
                              <a:srgbClr val="0000FF"/>
                            </a:solidFill>
                            <a:effectLst/>
                            <a:uLnTx/>
                            <a:uFillTx/>
                            <a:latin typeface="Cambria Math" panose="02040503050406030204" pitchFamily="18" charset="0"/>
                          </a:rPr>
                          <m:t>𝑥</m:t>
                        </m:r>
                      </m:e>
                    </m:nary>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sec</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p>
            </p:txBody>
          </p:sp>
        </mc:Choice>
        <mc:Fallback xmlns="">
          <p:sp>
            <p:nvSpPr>
              <p:cNvPr id="78" name="文本框 77"/>
              <p:cNvSpPr txBox="1">
                <a:spLocks noRot="1" noChangeAspect="1" noMove="1" noResize="1" noEditPoints="1" noAdjustHandles="1" noChangeArrowheads="1" noChangeShapeType="1" noTextEdit="1"/>
              </p:cNvSpPr>
              <p:nvPr/>
            </p:nvSpPr>
            <p:spPr>
              <a:xfrm>
                <a:off x="8261494" y="5002238"/>
                <a:ext cx="2847190" cy="355354"/>
              </a:xfrm>
              <a:prstGeom prst="rect">
                <a:avLst/>
              </a:prstGeom>
              <a:blipFill>
                <a:blip r:embed="rId33"/>
                <a:stretch>
                  <a:fillRect l="-19700" t="-191379" b="-26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p:cNvSpPr txBox="1"/>
              <p:nvPr/>
            </p:nvSpPr>
            <p:spPr>
              <a:xfrm>
                <a:off x="8261494" y="5423961"/>
                <a:ext cx="3611249" cy="35535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ctrlPr>
                      </m:naryPr>
                      <m:sub/>
                      <m:sup/>
                      <m:e>
                        <m:r>
                          <m:rPr>
                            <m:sty m:val="p"/>
                          </m:rPr>
                          <a:rPr kumimoji="0" lang="en-US" altLang="zh-CN" sz="2000" b="0" i="0" u="none" strike="noStrike" kern="0" cap="none" spc="0" normalizeH="0" baseline="0" noProof="0" smtClean="0">
                            <a:ln>
                              <a:noFill/>
                            </a:ln>
                            <a:solidFill>
                              <a:srgbClr val="0000FF"/>
                            </a:solidFill>
                            <a:effectLst/>
                            <a:uLnTx/>
                            <a:uFillTx/>
                            <a:latin typeface="Cambria Math" panose="02040503050406030204" pitchFamily="18" charset="0"/>
                          </a:rPr>
                          <m:t>csc</m:t>
                        </m:r>
                        <m:r>
                          <a:rPr kumimoji="0" lang="en-US" altLang="zh-CN" sz="2000" b="0" i="1" u="none" strike="noStrike" kern="0" cap="none" spc="0" normalizeH="0" baseline="0" noProof="0" smtClean="0">
                            <a:ln>
                              <a:noFill/>
                            </a:ln>
                            <a:solidFill>
                              <a:srgbClr val="0000FF"/>
                            </a:solidFill>
                            <a:effectLst/>
                            <a:uLnTx/>
                            <a:uFillTx/>
                            <a:latin typeface="Cambria Math" panose="02040503050406030204" pitchFamily="18" charset="0"/>
                          </a:rPr>
                          <m:t>𝑥</m:t>
                        </m:r>
                        <m:r>
                          <m:rPr>
                            <m:sty m:val="p"/>
                          </m:rPr>
                          <a:rPr kumimoji="0" lang="en-US" altLang="zh-CN" sz="2000" b="0" i="0" u="none" strike="noStrike" kern="0" cap="none" spc="0" normalizeH="0" baseline="0" noProof="0" smtClean="0">
                            <a:ln>
                              <a:noFill/>
                            </a:ln>
                            <a:solidFill>
                              <a:srgbClr val="0000FF"/>
                            </a:solidFill>
                            <a:effectLst/>
                            <a:uLnTx/>
                            <a:uFillTx/>
                            <a:latin typeface="Cambria Math" panose="02040503050406030204" pitchFamily="18" charset="0"/>
                          </a:rPr>
                          <m:t>cot</m:t>
                        </m:r>
                        <m:r>
                          <a:rPr kumimoji="0" lang="en-US" altLang="zh-CN" sz="2000" b="0" i="1" u="none" strike="noStrike" kern="0" cap="none" spc="0" normalizeH="0" baseline="0" noProof="0" smtClean="0">
                            <a:ln>
                              <a:noFill/>
                            </a:ln>
                            <a:solidFill>
                              <a:srgbClr val="0000FF"/>
                            </a:solidFill>
                            <a:effectLst/>
                            <a:uLnTx/>
                            <a:uFillTx/>
                            <a:latin typeface="Cambria Math" panose="02040503050406030204" pitchFamily="18" charset="0"/>
                          </a:rPr>
                          <m:t>𝑥</m:t>
                        </m:r>
                      </m:e>
                    </m:nary>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0"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csc</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0" u="none" strike="noStrike" kern="0" cap="none" spc="0" normalizeH="0" baseline="0" noProof="0" dirty="0" smtClean="0">
                    <a:ln>
                      <a:noFill/>
                    </a:ln>
                    <a:solidFill>
                      <a:srgbClr val="0000FF"/>
                    </a:solidFill>
                    <a:effectLst/>
                    <a:uLnTx/>
                    <a:uFillTx/>
                  </a:rPr>
                  <a:t>  </a:t>
                </a:r>
              </a:p>
            </p:txBody>
          </p:sp>
        </mc:Choice>
        <mc:Fallback xmlns="">
          <p:sp>
            <p:nvSpPr>
              <p:cNvPr id="79" name="文本框 78"/>
              <p:cNvSpPr txBox="1">
                <a:spLocks noRot="1" noChangeAspect="1" noMove="1" noResize="1" noEditPoints="1" noAdjustHandles="1" noChangeArrowheads="1" noChangeShapeType="1" noTextEdit="1"/>
              </p:cNvSpPr>
              <p:nvPr/>
            </p:nvSpPr>
            <p:spPr>
              <a:xfrm>
                <a:off x="8261494" y="5423961"/>
                <a:ext cx="3611249" cy="355354"/>
              </a:xfrm>
              <a:prstGeom prst="rect">
                <a:avLst/>
              </a:prstGeom>
              <a:blipFill>
                <a:blip r:embed="rId34"/>
                <a:stretch>
                  <a:fillRect l="-15514" t="-191379" b="-2655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p:cNvSpPr txBox="1"/>
              <p:nvPr/>
            </p:nvSpPr>
            <p:spPr>
              <a:xfrm>
                <a:off x="8716597" y="5728899"/>
                <a:ext cx="2933936" cy="449675"/>
              </a:xfrm>
              <a:prstGeom prst="rect">
                <a:avLst/>
              </a:prstGeom>
              <a:noFill/>
            </p:spPr>
            <p:txBody>
              <a:bodyPr wrap="square" lIns="0" tIns="0" rIns="0" bIns="0" rtlCol="0">
                <a:spAutoFit/>
              </a:bodyPr>
              <a:lstStyle/>
              <a:p>
                <a:pPr fontAlgn="auto">
                  <a:spcBef>
                    <a:spcPts val="0"/>
                  </a:spcBef>
                  <a:spcAft>
                    <a:spcPts val="0"/>
                  </a:spcAft>
                </a:pPr>
                <a14:m>
                  <m:oMath xmlns:m="http://schemas.openxmlformats.org/officeDocument/2006/math">
                    <m: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t>∫</m:t>
                    </m:r>
                    <m:f>
                      <m:fPr>
                        <m:ctrlPr>
                          <a:rPr lang="en-US" altLang="zh-CN" sz="2000" i="1" kern="0" smtClean="0">
                            <a:solidFill>
                              <a:srgbClr val="0000FF"/>
                            </a:solidFill>
                            <a:latin typeface="Cambria Math" panose="02040503050406030204" pitchFamily="18" charset="0"/>
                          </a:rPr>
                        </m:ctrlPr>
                      </m:fPr>
                      <m:num>
                        <m:r>
                          <a:rPr lang="en-US" altLang="zh-CN" sz="2000" kern="0">
                            <a:solidFill>
                              <a:srgbClr val="0000FF"/>
                            </a:solidFill>
                            <a:latin typeface="Cambria Math" panose="02040503050406030204" pitchFamily="18" charset="0"/>
                          </a:rPr>
                          <m:t>1</m:t>
                        </m:r>
                      </m:num>
                      <m:den>
                        <m:rad>
                          <m:radPr>
                            <m:degHide m:val="on"/>
                            <m:ctrlPr>
                              <a:rPr lang="en-US" altLang="zh-CN" sz="2000" i="1" kern="0">
                                <a:solidFill>
                                  <a:srgbClr val="0000FF"/>
                                </a:solidFill>
                                <a:latin typeface="Cambria Math" panose="02040503050406030204" pitchFamily="18" charset="0"/>
                              </a:rPr>
                            </m:ctrlPr>
                          </m:radPr>
                          <m:deg/>
                          <m:e>
                            <m:r>
                              <a:rPr lang="en-US" altLang="zh-CN" sz="2000" kern="0">
                                <a:solidFill>
                                  <a:srgbClr val="0000FF"/>
                                </a:solidFill>
                                <a:latin typeface="Cambria Math" panose="02040503050406030204" pitchFamily="18" charset="0"/>
                              </a:rPr>
                              <m:t>1−</m:t>
                            </m:r>
                            <m:sSup>
                              <m:sSupPr>
                                <m:ctrlPr>
                                  <a:rPr lang="en-US" altLang="zh-CN" sz="2000" i="1" kern="0">
                                    <a:solidFill>
                                      <a:srgbClr val="0000FF"/>
                                    </a:solidFill>
                                    <a:latin typeface="Cambria Math" panose="02040503050406030204" pitchFamily="18" charset="0"/>
                                  </a:rPr>
                                </m:ctrlPr>
                              </m:sSupPr>
                              <m:e>
                                <m:r>
                                  <a:rPr lang="en-US" altLang="zh-CN" sz="2000" kern="0">
                                    <a:solidFill>
                                      <a:srgbClr val="0000FF"/>
                                    </a:solidFill>
                                    <a:latin typeface="Cambria Math" panose="02040503050406030204" pitchFamily="18" charset="0"/>
                                  </a:rPr>
                                  <m:t>𝑥</m:t>
                                </m:r>
                              </m:e>
                              <m:sup>
                                <m:r>
                                  <a:rPr lang="en-US" altLang="zh-CN" sz="2000" kern="0">
                                    <a:solidFill>
                                      <a:srgbClr val="0000FF"/>
                                    </a:solidFill>
                                    <a:latin typeface="Cambria Math" panose="02040503050406030204" pitchFamily="18" charset="0"/>
                                  </a:rPr>
                                  <m:t>2</m:t>
                                </m:r>
                              </m:sup>
                            </m:sSup>
                          </m:e>
                        </m:rad>
                      </m:den>
                    </m:f>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arcsin</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1" u="none" strike="noStrike" kern="0" cap="none" spc="0" normalizeH="0" baseline="0" noProof="0" dirty="0" smtClean="0">
                    <a:ln>
                      <a:noFill/>
                    </a:ln>
                    <a:solidFill>
                      <a:srgbClr val="0000FF"/>
                    </a:solidFill>
                    <a:effectLst/>
                    <a:uLnTx/>
                    <a:uFillTx/>
                  </a:rPr>
                  <a:t> </a:t>
                </a:r>
              </a:p>
            </p:txBody>
          </p:sp>
        </mc:Choice>
        <mc:Fallback xmlns="">
          <p:sp>
            <p:nvSpPr>
              <p:cNvPr id="80" name="文本框 79"/>
              <p:cNvSpPr txBox="1">
                <a:spLocks noRot="1" noChangeAspect="1" noMove="1" noResize="1" noEditPoints="1" noAdjustHandles="1" noChangeArrowheads="1" noChangeShapeType="1" noTextEdit="1"/>
              </p:cNvSpPr>
              <p:nvPr/>
            </p:nvSpPr>
            <p:spPr>
              <a:xfrm>
                <a:off x="8716597" y="5728899"/>
                <a:ext cx="2933936" cy="449675"/>
              </a:xfrm>
              <a:prstGeom prst="rect">
                <a:avLst/>
              </a:prstGeom>
              <a:blipFill>
                <a:blip r:embed="rId35"/>
                <a:stretch>
                  <a:fillRect b="-1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p:cNvSpPr txBox="1"/>
              <p:nvPr/>
            </p:nvSpPr>
            <p:spPr>
              <a:xfrm>
                <a:off x="8716595" y="6283924"/>
                <a:ext cx="2933937" cy="436210"/>
              </a:xfrm>
              <a:prstGeom prst="rect">
                <a:avLst/>
              </a:prstGeom>
              <a:noFill/>
            </p:spPr>
            <p:txBody>
              <a:bodyPr wrap="square" lIns="0" tIns="0" rIns="0" bIns="0" rtlCol="0">
                <a:spAutoFit/>
              </a:bodyPr>
              <a:lstStyle/>
              <a:p>
                <a:pPr fontAlgn="auto">
                  <a:spcBef>
                    <a:spcPts val="0"/>
                  </a:spcBef>
                  <a:spcAft>
                    <a:spcPts val="0"/>
                  </a:spcAft>
                </a:pPr>
                <a14:m>
                  <m:oMath xmlns:m="http://schemas.openxmlformats.org/officeDocument/2006/math">
                    <m:r>
                      <a:rPr kumimoji="0" lang="zh-CN" altLang="en-US" sz="2000" b="0" i="1" u="none" strike="noStrike" kern="0" cap="none" spc="0" normalizeH="0" baseline="0" noProof="0" smtClean="0">
                        <a:ln>
                          <a:noFill/>
                        </a:ln>
                        <a:solidFill>
                          <a:srgbClr val="0000FF"/>
                        </a:solidFill>
                        <a:effectLst/>
                        <a:uLnTx/>
                        <a:uFillTx/>
                        <a:latin typeface="Cambria Math" panose="02040503050406030204" pitchFamily="18" charset="0"/>
                      </a:rPr>
                      <m:t>∫</m:t>
                    </m:r>
                    <m:f>
                      <m:fPr>
                        <m:ctrlPr>
                          <a:rPr lang="en-US" altLang="zh-CN" sz="2000" i="1" kern="0" smtClean="0">
                            <a:solidFill>
                              <a:srgbClr val="0000FF"/>
                            </a:solidFill>
                            <a:latin typeface="Cambria Math" panose="02040503050406030204" pitchFamily="18" charset="0"/>
                          </a:rPr>
                        </m:ctrlPr>
                      </m:fPr>
                      <m:num>
                        <m:r>
                          <a:rPr lang="en-US" altLang="zh-CN" sz="2000" kern="0">
                            <a:solidFill>
                              <a:srgbClr val="0000FF"/>
                            </a:solidFill>
                            <a:latin typeface="Cambria Math" panose="02040503050406030204" pitchFamily="18" charset="0"/>
                          </a:rPr>
                          <m:t>1</m:t>
                        </m:r>
                      </m:num>
                      <m:den>
                        <m:r>
                          <a:rPr lang="en-US" altLang="zh-CN" sz="2000" kern="0">
                            <a:solidFill>
                              <a:srgbClr val="0000FF"/>
                            </a:solidFill>
                            <a:latin typeface="Cambria Math" panose="02040503050406030204" pitchFamily="18" charset="0"/>
                          </a:rPr>
                          <m:t>1+</m:t>
                        </m:r>
                        <m:sSup>
                          <m:sSupPr>
                            <m:ctrlPr>
                              <a:rPr lang="en-US" altLang="zh-CN" sz="2000" i="1" kern="0">
                                <a:solidFill>
                                  <a:srgbClr val="0000FF"/>
                                </a:solidFill>
                                <a:latin typeface="Cambria Math" panose="02040503050406030204" pitchFamily="18" charset="0"/>
                              </a:rPr>
                            </m:ctrlPr>
                          </m:sSupPr>
                          <m:e>
                            <m:r>
                              <a:rPr lang="en-US" altLang="zh-CN" sz="2000" kern="0">
                                <a:solidFill>
                                  <a:srgbClr val="0000FF"/>
                                </a:solidFill>
                                <a:latin typeface="Cambria Math" panose="02040503050406030204" pitchFamily="18" charset="0"/>
                              </a:rPr>
                              <m:t>𝑥</m:t>
                            </m:r>
                          </m:e>
                          <m:sup>
                            <m:r>
                              <a:rPr lang="en-US" altLang="zh-CN" sz="2000" kern="0">
                                <a:solidFill>
                                  <a:srgbClr val="0000FF"/>
                                </a:solidFill>
                                <a:latin typeface="Cambria Math" panose="02040503050406030204" pitchFamily="18" charset="0"/>
                              </a:rPr>
                              <m:t>2</m:t>
                            </m:r>
                          </m:sup>
                        </m:sSup>
                      </m:den>
                    </m:f>
                    <m:r>
                      <a:rPr lang="zh-CN" altLang="en-US" sz="2000" i="1" kern="0">
                        <a:solidFill>
                          <a:srgbClr val="0000FF"/>
                        </a:solidFill>
                        <a:latin typeface="Cambria Math" panose="02040503050406030204" pitchFamily="18" charset="0"/>
                      </a:rPr>
                      <m:t>ⅆ</m:t>
                    </m:r>
                    <m:r>
                      <a:rPr lang="zh-CN" altLang="en-US" sz="2000" i="1" ker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m:rPr>
                        <m:sty m:val="p"/>
                      </m:rPr>
                      <a:rPr lang="en-US" altLang="zh-CN" sz="2000" b="0" i="0" kern="0" smtClean="0">
                        <a:solidFill>
                          <a:srgbClr val="0000FF"/>
                        </a:solidFill>
                        <a:latin typeface="Cambria Math" panose="02040503050406030204" pitchFamily="18" charset="0"/>
                      </a:rPr>
                      <m:t>arctan</m:t>
                    </m:r>
                    <m:r>
                      <a:rPr lang="en-US" altLang="zh-CN" sz="2000" b="0" i="1" kern="0" smtClean="0">
                        <a:solidFill>
                          <a:srgbClr val="0000FF"/>
                        </a:solidFill>
                        <a:latin typeface="Cambria Math" panose="02040503050406030204" pitchFamily="18" charset="0"/>
                      </a:rPr>
                      <m:t>𝑥</m:t>
                    </m:r>
                    <m:r>
                      <a:rPr lang="en-US" altLang="zh-CN" sz="2000" b="0" i="1" kern="0" smtClean="0">
                        <a:solidFill>
                          <a:srgbClr val="0000FF"/>
                        </a:solidFill>
                        <a:latin typeface="Cambria Math" panose="02040503050406030204" pitchFamily="18" charset="0"/>
                      </a:rPr>
                      <m:t>+</m:t>
                    </m:r>
                    <m:r>
                      <a:rPr lang="en-US" altLang="zh-CN" sz="2000" b="0" i="1" kern="0" smtClean="0">
                        <a:solidFill>
                          <a:srgbClr val="0000FF"/>
                        </a:solidFill>
                        <a:latin typeface="Cambria Math" panose="02040503050406030204" pitchFamily="18" charset="0"/>
                      </a:rPr>
                      <m:t>𝐶</m:t>
                    </m:r>
                  </m:oMath>
                </a14:m>
                <a:r>
                  <a:rPr kumimoji="0" lang="zh-CN" altLang="en-US" sz="2000" b="0" i="1" u="none" strike="noStrike" kern="0" cap="none" spc="0" normalizeH="0" baseline="0" noProof="0" dirty="0" smtClean="0">
                    <a:ln>
                      <a:noFill/>
                    </a:ln>
                    <a:solidFill>
                      <a:srgbClr val="0000FF"/>
                    </a:solidFill>
                    <a:effectLst/>
                    <a:uLnTx/>
                    <a:uFillTx/>
                  </a:rPr>
                  <a:t> </a:t>
                </a:r>
              </a:p>
            </p:txBody>
          </p:sp>
        </mc:Choice>
        <mc:Fallback xmlns="">
          <p:sp>
            <p:nvSpPr>
              <p:cNvPr id="81" name="文本框 80"/>
              <p:cNvSpPr txBox="1">
                <a:spLocks noRot="1" noChangeAspect="1" noMove="1" noResize="1" noEditPoints="1" noAdjustHandles="1" noChangeArrowheads="1" noChangeShapeType="1" noTextEdit="1"/>
              </p:cNvSpPr>
              <p:nvPr/>
            </p:nvSpPr>
            <p:spPr>
              <a:xfrm>
                <a:off x="8716595" y="6283924"/>
                <a:ext cx="2933937" cy="436210"/>
              </a:xfrm>
              <a:prstGeom prst="rect">
                <a:avLst/>
              </a:prstGeom>
              <a:blipFill>
                <a:blip r:embed="rId36"/>
                <a:stretch>
                  <a:fillRect l="-4990" b="-1549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9"/>
                                        </p:tgtEl>
                                        <p:attrNameLst>
                                          <p:attrName>style.visibility</p:attrName>
                                        </p:attrNameLst>
                                      </p:cBhvr>
                                      <p:to>
                                        <p:strVal val="visible"/>
                                      </p:to>
                                    </p:set>
                                    <p:animEffect transition="in" filter="fade">
                                      <p:cBhvr>
                                        <p:cTn id="52" dur="500"/>
                                        <p:tgtEl>
                                          <p:spTgt spid="69"/>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fade">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2"/>
                                        </p:tgtEl>
                                        <p:attrNameLst>
                                          <p:attrName>style.visibility</p:attrName>
                                        </p:attrNameLst>
                                      </p:cBhvr>
                                      <p:to>
                                        <p:strVal val="visible"/>
                                      </p:to>
                                    </p:set>
                                    <p:animEffect transition="in" filter="fade">
                                      <p:cBhvr>
                                        <p:cTn id="75" dur="500"/>
                                        <p:tgtEl>
                                          <p:spTgt spid="7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73"/>
                                        </p:tgtEl>
                                        <p:attrNameLst>
                                          <p:attrName>style.visibility</p:attrName>
                                        </p:attrNameLst>
                                      </p:cBhvr>
                                      <p:to>
                                        <p:strVal val="visible"/>
                                      </p:to>
                                    </p:set>
                                    <p:animEffect transition="in" filter="fade">
                                      <p:cBhvr>
                                        <p:cTn id="78" dur="500"/>
                                        <p:tgtEl>
                                          <p:spTgt spid="73"/>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9"/>
                                        </p:tgtEl>
                                        <p:attrNameLst>
                                          <p:attrName>style.visibility</p:attrName>
                                        </p:attrNameLst>
                                      </p:cBhvr>
                                      <p:to>
                                        <p:strVal val="visible"/>
                                      </p:to>
                                    </p:set>
                                    <p:animEffect transition="in" filter="fade">
                                      <p:cBhvr>
                                        <p:cTn id="86" dur="500"/>
                                        <p:tgtEl>
                                          <p:spTgt spid="4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Effect transition="in" filter="fade">
                                      <p:cBhvr>
                                        <p:cTn id="98" dur="500"/>
                                        <p:tgtEl>
                                          <p:spTgt spid="5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fade">
                                      <p:cBhvr>
                                        <p:cTn id="101" dur="500"/>
                                        <p:tgtEl>
                                          <p:spTgt spid="5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4"/>
                                        </p:tgtEl>
                                        <p:attrNameLst>
                                          <p:attrName>style.visibility</p:attrName>
                                        </p:attrNameLst>
                                      </p:cBhvr>
                                      <p:to>
                                        <p:strVal val="visible"/>
                                      </p:to>
                                    </p:set>
                                    <p:animEffect transition="in" filter="fade">
                                      <p:cBhvr>
                                        <p:cTn id="106" dur="500"/>
                                        <p:tgtEl>
                                          <p:spTgt spid="74"/>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500"/>
                                        <p:tgtEl>
                                          <p:spTgt spid="75"/>
                                        </p:tgtEl>
                                      </p:cBhvr>
                                    </p:animEffect>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fade">
                                      <p:cBhvr>
                                        <p:cTn id="114" dur="500"/>
                                        <p:tgtEl>
                                          <p:spTgt spid="76"/>
                                        </p:tgtEl>
                                      </p:cBhvr>
                                    </p:animEffect>
                                  </p:childTnLst>
                                </p:cTn>
                              </p:par>
                            </p:childTnLst>
                          </p:cTn>
                        </p:par>
                        <p:par>
                          <p:cTn id="115" fill="hold">
                            <p:stCondLst>
                              <p:cond delay="1500"/>
                            </p:stCondLst>
                            <p:childTnLst>
                              <p:par>
                                <p:cTn id="116" presetID="10" presetClass="entr" presetSubtype="0" fill="hold" grpId="0" nodeType="after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fade">
                                      <p:cBhvr>
                                        <p:cTn id="118" dur="500"/>
                                        <p:tgtEl>
                                          <p:spTgt spid="77"/>
                                        </p:tgtEl>
                                      </p:cBhvr>
                                    </p:animEffect>
                                  </p:childTnLst>
                                </p:cTn>
                              </p:par>
                            </p:childTnLst>
                          </p:cTn>
                        </p:par>
                        <p:par>
                          <p:cTn id="119" fill="hold">
                            <p:stCondLst>
                              <p:cond delay="2000"/>
                            </p:stCondLst>
                            <p:childTnLst>
                              <p:par>
                                <p:cTn id="120" presetID="10" presetClass="entr" presetSubtype="0" fill="hold" grpId="0" nodeType="afterEffect">
                                  <p:stCondLst>
                                    <p:cond delay="0"/>
                                  </p:stCondLst>
                                  <p:childTnLst>
                                    <p:set>
                                      <p:cBhvr>
                                        <p:cTn id="121" dur="1" fill="hold">
                                          <p:stCondLst>
                                            <p:cond delay="0"/>
                                          </p:stCondLst>
                                        </p:cTn>
                                        <p:tgtEl>
                                          <p:spTgt spid="78"/>
                                        </p:tgtEl>
                                        <p:attrNameLst>
                                          <p:attrName>style.visibility</p:attrName>
                                        </p:attrNameLst>
                                      </p:cBhvr>
                                      <p:to>
                                        <p:strVal val="visible"/>
                                      </p:to>
                                    </p:set>
                                    <p:animEffect transition="in" filter="fade">
                                      <p:cBhvr>
                                        <p:cTn id="122" dur="500"/>
                                        <p:tgtEl>
                                          <p:spTgt spid="78"/>
                                        </p:tgtEl>
                                      </p:cBhvr>
                                    </p:animEffect>
                                  </p:childTnLst>
                                </p:cTn>
                              </p:par>
                            </p:childTnLst>
                          </p:cTn>
                        </p:par>
                        <p:par>
                          <p:cTn id="123" fill="hold">
                            <p:stCondLst>
                              <p:cond delay="2500"/>
                            </p:stCondLst>
                            <p:childTnLst>
                              <p:par>
                                <p:cTn id="124" presetID="10" presetClass="entr" presetSubtype="0" fill="hold" grpId="0" nodeType="afterEffect">
                                  <p:stCondLst>
                                    <p:cond delay="0"/>
                                  </p:stCondLst>
                                  <p:childTnLst>
                                    <p:set>
                                      <p:cBhvr>
                                        <p:cTn id="125" dur="1" fill="hold">
                                          <p:stCondLst>
                                            <p:cond delay="0"/>
                                          </p:stCondLst>
                                        </p:cTn>
                                        <p:tgtEl>
                                          <p:spTgt spid="79"/>
                                        </p:tgtEl>
                                        <p:attrNameLst>
                                          <p:attrName>style.visibility</p:attrName>
                                        </p:attrNameLst>
                                      </p:cBhvr>
                                      <p:to>
                                        <p:strVal val="visible"/>
                                      </p:to>
                                    </p:set>
                                    <p:animEffect transition="in" filter="fade">
                                      <p:cBhvr>
                                        <p:cTn id="126" dur="500"/>
                                        <p:tgtEl>
                                          <p:spTgt spid="79"/>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5"/>
                                        </p:tgtEl>
                                        <p:attrNameLst>
                                          <p:attrName>style.visibility</p:attrName>
                                        </p:attrNameLst>
                                      </p:cBhvr>
                                      <p:to>
                                        <p:strVal val="visible"/>
                                      </p:to>
                                    </p:set>
                                    <p:animEffect transition="in" filter="fade">
                                      <p:cBhvr>
                                        <p:cTn id="131" dur="500"/>
                                        <p:tgtEl>
                                          <p:spTgt spid="55"/>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56"/>
                                        </p:tgtEl>
                                        <p:attrNameLst>
                                          <p:attrName>style.visibility</p:attrName>
                                        </p:attrNameLst>
                                      </p:cBhvr>
                                      <p:to>
                                        <p:strVal val="visible"/>
                                      </p:to>
                                    </p:set>
                                    <p:animEffect transition="in" filter="fade">
                                      <p:cBhvr>
                                        <p:cTn id="134" dur="500"/>
                                        <p:tgtEl>
                                          <p:spTgt spid="5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57"/>
                                        </p:tgtEl>
                                        <p:attrNameLst>
                                          <p:attrName>style.visibility</p:attrName>
                                        </p:attrNameLst>
                                      </p:cBhvr>
                                      <p:to>
                                        <p:strVal val="visible"/>
                                      </p:to>
                                    </p:set>
                                    <p:animEffect transition="in" filter="fade">
                                      <p:cBhvr>
                                        <p:cTn id="137" dur="500"/>
                                        <p:tgtEl>
                                          <p:spTgt spid="57"/>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fade">
                                      <p:cBhvr>
                                        <p:cTn id="140" dur="500"/>
                                        <p:tgtEl>
                                          <p:spTgt spid="58"/>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500"/>
                                        <p:tgtEl>
                                          <p:spTgt spid="59"/>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grpId="0" nodeType="clickEffect">
                                  <p:stCondLst>
                                    <p:cond delay="0"/>
                                  </p:stCondLst>
                                  <p:childTnLst>
                                    <p:set>
                                      <p:cBhvr>
                                        <p:cTn id="147" dur="1" fill="hold">
                                          <p:stCondLst>
                                            <p:cond delay="0"/>
                                          </p:stCondLst>
                                        </p:cTn>
                                        <p:tgtEl>
                                          <p:spTgt spid="80"/>
                                        </p:tgtEl>
                                        <p:attrNameLst>
                                          <p:attrName>style.visibility</p:attrName>
                                        </p:attrNameLst>
                                      </p:cBhvr>
                                      <p:to>
                                        <p:strVal val="visible"/>
                                      </p:to>
                                    </p:set>
                                    <p:animEffect transition="in" filter="fade">
                                      <p:cBhvr>
                                        <p:cTn id="148" dur="500"/>
                                        <p:tgtEl>
                                          <p:spTgt spid="80"/>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81"/>
                                        </p:tgtEl>
                                        <p:attrNameLst>
                                          <p:attrName>style.visibility</p:attrName>
                                        </p:attrNameLst>
                                      </p:cBhvr>
                                      <p:to>
                                        <p:strVal val="visible"/>
                                      </p:to>
                                    </p:set>
                                    <p:animEffect transition="in" filter="fade">
                                      <p:cBhvr>
                                        <p:cTn id="15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5" grpId="0"/>
      <p:bldP spid="64" grpId="0"/>
      <p:bldP spid="66" grpId="0"/>
      <p:bldP spid="7" grpId="0"/>
      <p:bldP spid="69" grpId="0"/>
      <p:bldP spid="70" grpId="0"/>
      <p:bldP spid="71" grpId="0"/>
      <p:bldP spid="72" grpId="0"/>
      <p:bldP spid="73" grpId="0"/>
      <p:bldP spid="74" grpId="0"/>
      <p:bldP spid="75" grpId="0"/>
      <p:bldP spid="76" grpId="0"/>
      <p:bldP spid="77" grpId="0"/>
      <p:bldP spid="78" grpId="0"/>
      <p:bldP spid="79" grpId="0"/>
      <p:bldP spid="80" grpId="0"/>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069" name="Picture 277"/>
          <p:cNvPicPr>
            <a:picLocks noChangeAspect="1" noChangeArrowheads="1"/>
          </p:cNvPicPr>
          <p:nvPr/>
        </p:nvPicPr>
        <p:blipFill>
          <a:blip r:embed="rId3">
            <a:extLst>
              <a:ext uri="{28A0092B-C50C-407E-A947-70E740481C1C}">
                <a14:useLocalDpi xmlns:a14="http://schemas.microsoft.com/office/drawing/2010/main" val="0"/>
              </a:ext>
            </a:extLst>
          </a:blip>
          <a:srcRect l="11317" t="14563" r="81154" b="14563"/>
          <a:stretch>
            <a:fillRect/>
          </a:stretch>
        </p:blipFill>
        <p:spPr bwMode="auto">
          <a:xfrm>
            <a:off x="2216942" y="974728"/>
            <a:ext cx="9652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0" name="Picture 278"/>
          <p:cNvPicPr>
            <a:picLocks noChangeAspect="1" noChangeArrowheads="1"/>
          </p:cNvPicPr>
          <p:nvPr/>
        </p:nvPicPr>
        <p:blipFill>
          <a:blip r:embed="rId4">
            <a:extLst>
              <a:ext uri="{28A0092B-C50C-407E-A947-70E740481C1C}">
                <a14:useLocalDpi xmlns:a14="http://schemas.microsoft.com/office/drawing/2010/main" val="0"/>
              </a:ext>
            </a:extLst>
          </a:blip>
          <a:srcRect l="11317" r="81265"/>
          <a:stretch>
            <a:fillRect/>
          </a:stretch>
        </p:blipFill>
        <p:spPr bwMode="auto">
          <a:xfrm>
            <a:off x="2136926" y="1601383"/>
            <a:ext cx="950913"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1" name="Picture 279"/>
          <p:cNvPicPr>
            <a:picLocks noChangeAspect="1" noChangeArrowheads="1"/>
          </p:cNvPicPr>
          <p:nvPr/>
        </p:nvPicPr>
        <p:blipFill>
          <a:blip r:embed="rId5">
            <a:extLst>
              <a:ext uri="{28A0092B-C50C-407E-A947-70E740481C1C}">
                <a14:useLocalDpi xmlns:a14="http://schemas.microsoft.com/office/drawing/2010/main" val="0"/>
              </a:ext>
            </a:extLst>
          </a:blip>
          <a:srcRect l="18846" t="14563" r="71880" b="14563"/>
          <a:stretch>
            <a:fillRect/>
          </a:stretch>
        </p:blipFill>
        <p:spPr bwMode="auto">
          <a:xfrm>
            <a:off x="3182142" y="974728"/>
            <a:ext cx="118903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2" name="Picture 280"/>
          <p:cNvPicPr>
            <a:picLocks noChangeAspect="1" noChangeArrowheads="1"/>
          </p:cNvPicPr>
          <p:nvPr/>
        </p:nvPicPr>
        <p:blipFill>
          <a:blip r:embed="rId6">
            <a:extLst>
              <a:ext uri="{28A0092B-C50C-407E-A947-70E740481C1C}">
                <a14:useLocalDpi xmlns:a14="http://schemas.microsoft.com/office/drawing/2010/main" val="0"/>
              </a:ext>
            </a:extLst>
          </a:blip>
          <a:srcRect l="27934" t="14563" r="54793" b="14563"/>
          <a:stretch>
            <a:fillRect/>
          </a:stretch>
        </p:blipFill>
        <p:spPr bwMode="auto">
          <a:xfrm>
            <a:off x="4347368" y="974728"/>
            <a:ext cx="2214563"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3" name="Picture 281"/>
          <p:cNvPicPr>
            <a:picLocks noChangeAspect="1" noChangeArrowheads="1"/>
          </p:cNvPicPr>
          <p:nvPr/>
        </p:nvPicPr>
        <p:blipFill>
          <a:blip r:embed="rId7">
            <a:extLst>
              <a:ext uri="{28A0092B-C50C-407E-A947-70E740481C1C}">
                <a14:useLocalDpi xmlns:a14="http://schemas.microsoft.com/office/drawing/2010/main" val="0"/>
              </a:ext>
            </a:extLst>
          </a:blip>
          <a:srcRect l="45035" t="14563" r="32219" b="14563"/>
          <a:stretch>
            <a:fillRect/>
          </a:stretch>
        </p:blipFill>
        <p:spPr bwMode="auto">
          <a:xfrm>
            <a:off x="6539706" y="974728"/>
            <a:ext cx="291623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4" name="Picture 282"/>
          <p:cNvPicPr>
            <a:picLocks noChangeAspect="1" noChangeArrowheads="1"/>
          </p:cNvPicPr>
          <p:nvPr/>
        </p:nvPicPr>
        <p:blipFill>
          <a:blip r:embed="rId8">
            <a:extLst>
              <a:ext uri="{28A0092B-C50C-407E-A947-70E740481C1C}">
                <a14:useLocalDpi xmlns:a14="http://schemas.microsoft.com/office/drawing/2010/main" val="0"/>
              </a:ext>
            </a:extLst>
          </a:blip>
          <a:srcRect l="18549" r="71693"/>
          <a:stretch>
            <a:fillRect/>
          </a:stretch>
        </p:blipFill>
        <p:spPr bwMode="auto">
          <a:xfrm>
            <a:off x="3064025" y="1601383"/>
            <a:ext cx="125095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5" name="Picture 283"/>
          <p:cNvPicPr>
            <a:picLocks noChangeAspect="1" noChangeArrowheads="1"/>
          </p:cNvPicPr>
          <p:nvPr/>
        </p:nvPicPr>
        <p:blipFill>
          <a:blip r:embed="rId9">
            <a:extLst>
              <a:ext uri="{28A0092B-C50C-407E-A947-70E740481C1C}">
                <a14:useLocalDpi xmlns:a14="http://schemas.microsoft.com/office/drawing/2010/main" val="0"/>
              </a:ext>
            </a:extLst>
          </a:blip>
          <a:srcRect l="28418" r="58791"/>
          <a:stretch>
            <a:fillRect/>
          </a:stretch>
        </p:blipFill>
        <p:spPr bwMode="auto">
          <a:xfrm>
            <a:off x="4329264" y="1601383"/>
            <a:ext cx="1639887"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6" name="Picture 284"/>
          <p:cNvPicPr>
            <a:picLocks noChangeAspect="1" noChangeArrowheads="1"/>
          </p:cNvPicPr>
          <p:nvPr/>
        </p:nvPicPr>
        <p:blipFill>
          <a:blip r:embed="rId10">
            <a:extLst>
              <a:ext uri="{28A0092B-C50C-407E-A947-70E740481C1C}">
                <a14:useLocalDpi xmlns:a14="http://schemas.microsoft.com/office/drawing/2010/main" val="0"/>
              </a:ext>
            </a:extLst>
          </a:blip>
          <a:srcRect l="41208" r="46199"/>
          <a:stretch>
            <a:fillRect/>
          </a:stretch>
        </p:blipFill>
        <p:spPr bwMode="auto">
          <a:xfrm>
            <a:off x="5969150" y="1601383"/>
            <a:ext cx="1614488"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077" name="Picture 285"/>
          <p:cNvPicPr>
            <a:picLocks noChangeAspect="1" noChangeArrowheads="1"/>
          </p:cNvPicPr>
          <p:nvPr/>
        </p:nvPicPr>
        <p:blipFill>
          <a:blip r:embed="rId11">
            <a:extLst>
              <a:ext uri="{28A0092B-C50C-407E-A947-70E740481C1C}">
                <a14:useLocalDpi xmlns:a14="http://schemas.microsoft.com/office/drawing/2010/main" val="0"/>
              </a:ext>
            </a:extLst>
          </a:blip>
          <a:srcRect l="53616" r="32219"/>
          <a:stretch>
            <a:fillRect/>
          </a:stretch>
        </p:blipFill>
        <p:spPr bwMode="auto">
          <a:xfrm>
            <a:off x="7559825" y="1601383"/>
            <a:ext cx="18161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2081" name="Object 289"/>
          <p:cNvGraphicFramePr>
            <a:graphicFrameLocks noChangeAspect="1"/>
          </p:cNvGraphicFramePr>
          <p:nvPr>
            <p:extLst>
              <p:ext uri="{D42A27DB-BD31-4B8C-83A1-F6EECF244321}">
                <p14:modId xmlns:p14="http://schemas.microsoft.com/office/powerpoint/2010/main" val="1623354384"/>
              </p:ext>
            </p:extLst>
          </p:nvPr>
        </p:nvGraphicFramePr>
        <p:xfrm>
          <a:off x="2216150" y="3206750"/>
          <a:ext cx="2182813" cy="685800"/>
        </p:xfrm>
        <a:graphic>
          <a:graphicData uri="http://schemas.openxmlformats.org/presentationml/2006/ole">
            <mc:AlternateContent xmlns:mc="http://schemas.openxmlformats.org/markup-compatibility/2006">
              <mc:Choice xmlns:v="urn:schemas-microsoft-com:vml" Requires="v">
                <p:oleObj spid="_x0000_s162339" name="公式" r:id="rId12" imgW="888840" imgH="279360" progId="Equation.3">
                  <p:embed/>
                </p:oleObj>
              </mc:Choice>
              <mc:Fallback>
                <p:oleObj name="公式" r:id="rId12" imgW="888840" imgH="279360" progId="Equation.3">
                  <p:embed/>
                  <p:pic>
                    <p:nvPicPr>
                      <p:cNvPr id="0" name="Object 289"/>
                      <p:cNvPicPr>
                        <a:picLocks noChangeAspect="1" noChangeArrowheads="1"/>
                      </p:cNvPicPr>
                      <p:nvPr/>
                    </p:nvPicPr>
                    <p:blipFill>
                      <a:blip r:embed="rId13">
                        <a:grayscl/>
                        <a:biLevel thresh="50000"/>
                        <a:extLst>
                          <a:ext uri="{28A0092B-C50C-407E-A947-70E740481C1C}">
                            <a14:useLocalDpi xmlns:a14="http://schemas.microsoft.com/office/drawing/2010/main" val="0"/>
                          </a:ext>
                        </a:extLst>
                      </a:blip>
                      <a:srcRect/>
                      <a:stretch>
                        <a:fillRect/>
                      </a:stretch>
                    </p:blipFill>
                    <p:spPr bwMode="auto">
                      <a:xfrm>
                        <a:off x="2216150" y="3206750"/>
                        <a:ext cx="218281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083" name="Object 291"/>
          <p:cNvGraphicFramePr>
            <a:graphicFrameLocks noChangeAspect="1"/>
          </p:cNvGraphicFramePr>
          <p:nvPr>
            <p:extLst>
              <p:ext uri="{D42A27DB-BD31-4B8C-83A1-F6EECF244321}">
                <p14:modId xmlns:p14="http://schemas.microsoft.com/office/powerpoint/2010/main" val="3814199130"/>
              </p:ext>
            </p:extLst>
          </p:nvPr>
        </p:nvGraphicFramePr>
        <p:xfrm>
          <a:off x="4435247" y="3168650"/>
          <a:ext cx="2216150" cy="762000"/>
        </p:xfrm>
        <a:graphic>
          <a:graphicData uri="http://schemas.openxmlformats.org/presentationml/2006/ole">
            <mc:AlternateContent xmlns:mc="http://schemas.openxmlformats.org/markup-compatibility/2006">
              <mc:Choice xmlns:v="urn:schemas-microsoft-com:vml" Requires="v">
                <p:oleObj spid="_x0000_s162340" name="公式" r:id="rId14" imgW="812520" imgH="279360" progId="Equation.3">
                  <p:embed/>
                </p:oleObj>
              </mc:Choice>
              <mc:Fallback>
                <p:oleObj name="公式" r:id="rId14" imgW="812520" imgH="279360" progId="Equation.3">
                  <p:embed/>
                  <p:pic>
                    <p:nvPicPr>
                      <p:cNvPr id="0" name="Object 29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35247" y="3168650"/>
                        <a:ext cx="221615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084" name="Object 292"/>
          <p:cNvGraphicFramePr>
            <a:graphicFrameLocks noChangeAspect="1"/>
          </p:cNvGraphicFramePr>
          <p:nvPr>
            <p:extLst>
              <p:ext uri="{D42A27DB-BD31-4B8C-83A1-F6EECF244321}">
                <p14:modId xmlns:p14="http://schemas.microsoft.com/office/powerpoint/2010/main" val="2479499286"/>
              </p:ext>
            </p:extLst>
          </p:nvPr>
        </p:nvGraphicFramePr>
        <p:xfrm>
          <a:off x="6651397" y="3238500"/>
          <a:ext cx="2454275" cy="622300"/>
        </p:xfrm>
        <a:graphic>
          <a:graphicData uri="http://schemas.openxmlformats.org/presentationml/2006/ole">
            <mc:AlternateContent xmlns:mc="http://schemas.openxmlformats.org/markup-compatibility/2006">
              <mc:Choice xmlns:v="urn:schemas-microsoft-com:vml" Requires="v">
                <p:oleObj spid="_x0000_s162341" name="公式" r:id="rId16" imgW="901440" imgH="228600" progId="Equation.3">
                  <p:embed/>
                </p:oleObj>
              </mc:Choice>
              <mc:Fallback>
                <p:oleObj name="公式" r:id="rId16" imgW="901440" imgH="228600" progId="Equation.3">
                  <p:embed/>
                  <p:pic>
                    <p:nvPicPr>
                      <p:cNvPr id="0" name="Object 29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51397" y="3238500"/>
                        <a:ext cx="245427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086" name="Object 294"/>
          <p:cNvGraphicFramePr>
            <a:graphicFrameLocks noChangeAspect="1"/>
          </p:cNvGraphicFramePr>
          <p:nvPr>
            <p:extLst>
              <p:ext uri="{D42A27DB-BD31-4B8C-83A1-F6EECF244321}">
                <p14:modId xmlns:p14="http://schemas.microsoft.com/office/powerpoint/2010/main" val="3698255749"/>
              </p:ext>
            </p:extLst>
          </p:nvPr>
        </p:nvGraphicFramePr>
        <p:xfrm>
          <a:off x="2153442" y="4192649"/>
          <a:ext cx="1092200" cy="685800"/>
        </p:xfrm>
        <a:graphic>
          <a:graphicData uri="http://schemas.openxmlformats.org/presentationml/2006/ole">
            <mc:AlternateContent xmlns:mc="http://schemas.openxmlformats.org/markup-compatibility/2006">
              <mc:Choice xmlns:v="urn:schemas-microsoft-com:vml" Requires="v">
                <p:oleObj spid="_x0000_s162342" name="公式" r:id="rId18" imgW="444240" imgH="279360" progId="Equation.3">
                  <p:embed/>
                </p:oleObj>
              </mc:Choice>
              <mc:Fallback>
                <p:oleObj name="公式" r:id="rId18" imgW="444240" imgH="279360" progId="Equation.3">
                  <p:embed/>
                  <p:pic>
                    <p:nvPicPr>
                      <p:cNvPr id="0" name="Object 294"/>
                      <p:cNvPicPr>
                        <a:picLocks noChangeAspect="1" noChangeArrowheads="1"/>
                      </p:cNvPicPr>
                      <p:nvPr/>
                    </p:nvPicPr>
                    <p:blipFill>
                      <a:blip r:embed="rId19">
                        <a:grayscl/>
                        <a:biLevel thresh="50000"/>
                        <a:extLst>
                          <a:ext uri="{28A0092B-C50C-407E-A947-70E740481C1C}">
                            <a14:useLocalDpi xmlns:a14="http://schemas.microsoft.com/office/drawing/2010/main" val="0"/>
                          </a:ext>
                        </a:extLst>
                      </a:blip>
                      <a:srcRect/>
                      <a:stretch>
                        <a:fillRect/>
                      </a:stretch>
                    </p:blipFill>
                    <p:spPr bwMode="auto">
                      <a:xfrm>
                        <a:off x="2153442" y="4192649"/>
                        <a:ext cx="10922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2087" name="Object 295"/>
          <p:cNvGraphicFramePr>
            <a:graphicFrameLocks noChangeAspect="1"/>
          </p:cNvGraphicFramePr>
          <p:nvPr>
            <p:extLst>
              <p:ext uri="{D42A27DB-BD31-4B8C-83A1-F6EECF244321}">
                <p14:modId xmlns:p14="http://schemas.microsoft.com/office/powerpoint/2010/main" val="1575624209"/>
              </p:ext>
            </p:extLst>
          </p:nvPr>
        </p:nvGraphicFramePr>
        <p:xfrm>
          <a:off x="3245642" y="4027892"/>
          <a:ext cx="1524000" cy="987425"/>
        </p:xfrm>
        <a:graphic>
          <a:graphicData uri="http://schemas.openxmlformats.org/presentationml/2006/ole">
            <mc:AlternateContent xmlns:mc="http://schemas.openxmlformats.org/markup-compatibility/2006">
              <mc:Choice xmlns:v="urn:schemas-microsoft-com:vml" Requires="v">
                <p:oleObj spid="_x0000_s162343" name="公式" r:id="rId20" imgW="647640" imgH="419040" progId="Equation.3">
                  <p:embed/>
                </p:oleObj>
              </mc:Choice>
              <mc:Fallback>
                <p:oleObj name="公式" r:id="rId20" imgW="647640" imgH="419040" progId="Equation.3">
                  <p:embed/>
                  <p:pic>
                    <p:nvPicPr>
                      <p:cNvPr id="0" name="Object 29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45642" y="4027892"/>
                        <a:ext cx="15240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0A0D0B07-4D32-4DF0-A4BF-8E34B9138AA7}" type="datetime11">
              <a:rPr lang="zh-CN" altLang="en-US" smtClean="0"/>
              <a:t>10:14:22</a:t>
            </a:fld>
            <a:endParaRPr lang="en-US" altLang="zh-CN"/>
          </a:p>
        </p:txBody>
      </p:sp>
      <p:sp>
        <p:nvSpPr>
          <p:cNvPr id="21" name="矩形 20"/>
          <p:cNvSpPr/>
          <p:nvPr/>
        </p:nvSpPr>
        <p:spPr bwMode="auto">
          <a:xfrm>
            <a:off x="1004887" y="106203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p:sp>
        <p:nvSpPr>
          <p:cNvPr id="22"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二</a:t>
            </a:r>
            <a:r>
              <a:rPr lang="zh-CN" altLang="en-US" sz="2400" b="1" dirty="0">
                <a:solidFill>
                  <a:schemeClr val="accent2"/>
                </a:solidFill>
                <a:ea typeface="黑体" panose="02010609060101010101" pitchFamily="49" charset="-122"/>
              </a:rPr>
              <a:t>、基本积分表</a:t>
            </a:r>
          </a:p>
          <a:p>
            <a:pPr fontAlgn="auto">
              <a:spcAft>
                <a:spcPts val="0"/>
              </a:spcAft>
            </a:pPr>
            <a:endParaRPr lang="zh-CN" altLang="en-US" sz="2400" b="1" dirty="0">
              <a:solidFill>
                <a:schemeClr val="accent2"/>
              </a:solidFill>
              <a:ea typeface="黑体" panose="02010609060101010101" pitchFamily="49" charset="-122"/>
            </a:endParaRPr>
          </a:p>
        </p:txBody>
      </p:sp>
      <p:sp>
        <p:nvSpPr>
          <p:cNvPr id="23" name="矩形 2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
        <p:nvSpPr>
          <p:cNvPr id="24" name="矩形 23"/>
          <p:cNvSpPr/>
          <p:nvPr/>
        </p:nvSpPr>
        <p:spPr bwMode="auto">
          <a:xfrm>
            <a:off x="976492" y="203193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p:sp>
        <p:nvSpPr>
          <p:cNvPr id="25" name="矩形 24"/>
          <p:cNvSpPr/>
          <p:nvPr/>
        </p:nvSpPr>
        <p:spPr bwMode="auto">
          <a:xfrm>
            <a:off x="1004887" y="328374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5</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p:sp>
        <p:nvSpPr>
          <p:cNvPr id="26" name="矩形 25"/>
          <p:cNvSpPr/>
          <p:nvPr/>
        </p:nvSpPr>
        <p:spPr bwMode="auto">
          <a:xfrm>
            <a:off x="976492" y="430536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6</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27" name="文本框 26"/>
              <p:cNvSpPr txBox="1"/>
              <p:nvPr/>
            </p:nvSpPr>
            <p:spPr>
              <a:xfrm>
                <a:off x="2357901" y="5429247"/>
                <a:ext cx="1488418" cy="576504"/>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zh-CN" altLang="en-US" sz="2800" b="0" i="1" u="none" strike="noStrike" kern="0" cap="none" spc="0" normalizeH="0" baseline="0" noProof="0" smtClean="0">
                            <a:ln>
                              <a:noFill/>
                            </a:ln>
                            <a:solidFill>
                              <a:schemeClr val="tx1"/>
                            </a:solidFill>
                            <a:effectLst/>
                            <a:uLnTx/>
                            <a:uFillTx/>
                            <a:latin typeface="Cambria Math" panose="02040503050406030204" pitchFamily="18" charset="0"/>
                          </a:rPr>
                        </m:ctrlPr>
                      </m:naryPr>
                      <m:sub/>
                      <m:sup/>
                      <m:e>
                        <m:f>
                          <m:fPr>
                            <m:ctrlPr>
                              <a:rPr kumimoji="0" lang="en-US" altLang="zh-CN" sz="2800" b="0" i="1" u="none" strike="noStrike" kern="0" cap="none" spc="0" normalizeH="0" baseline="0" noProof="0" smtClean="0">
                                <a:ln>
                                  <a:noFill/>
                                </a:ln>
                                <a:solidFill>
                                  <a:schemeClr val="tx1"/>
                                </a:solidFill>
                                <a:effectLst/>
                                <a:uLnTx/>
                                <a:uFillTx/>
                                <a:latin typeface="Cambria Math" panose="02040503050406030204" pitchFamily="18" charset="0"/>
                              </a:rPr>
                            </m:ctrlPr>
                          </m:fPr>
                          <m:num>
                            <m:r>
                              <m:rPr>
                                <m:sty m:val="p"/>
                              </m:rPr>
                              <a:rPr kumimoji="0" lang="en-US" altLang="zh-CN" sz="2800" b="0" i="0" u="none" strike="noStrike" kern="0" cap="none" spc="0" normalizeH="0" baseline="0" noProof="0" smtClean="0">
                                <a:ln>
                                  <a:noFill/>
                                </a:ln>
                                <a:solidFill>
                                  <a:schemeClr val="tx1"/>
                                </a:solidFill>
                                <a:effectLst/>
                                <a:uLnTx/>
                                <a:uFillTx/>
                                <a:latin typeface="Cambria Math" panose="02040503050406030204" pitchFamily="18" charset="0"/>
                              </a:rPr>
                              <m:t>cos</m:t>
                            </m:r>
                            <m:r>
                              <a:rPr kumimoji="0" lang="en-US" altLang="zh-CN" sz="2800" b="0" i="1" u="none" strike="noStrike" kern="0" cap="none" spc="0" normalizeH="0" baseline="0" noProof="0" smtClean="0">
                                <a:ln>
                                  <a:noFill/>
                                </a:ln>
                                <a:solidFill>
                                  <a:schemeClr val="tx1"/>
                                </a:solidFill>
                                <a:effectLst/>
                                <a:uLnTx/>
                                <a:uFillTx/>
                                <a:latin typeface="Cambria Math" panose="02040503050406030204" pitchFamily="18" charset="0"/>
                              </a:rPr>
                              <m:t>𝑥</m:t>
                            </m:r>
                          </m:num>
                          <m:den>
                            <m:sSup>
                              <m:sSupPr>
                                <m:ctrlPr>
                                  <a:rPr kumimoji="0" lang="en-US" altLang="zh-CN" sz="2800" b="0" i="1" u="none" strike="noStrike" kern="0" cap="none" spc="0" normalizeH="0" baseline="0" noProof="0" smtClean="0">
                                    <a:ln>
                                      <a:noFill/>
                                    </a:ln>
                                    <a:solidFill>
                                      <a:schemeClr val="tx1"/>
                                    </a:solidFill>
                                    <a:effectLst/>
                                    <a:uLnTx/>
                                    <a:uFillTx/>
                                    <a:latin typeface="Cambria Math" panose="02040503050406030204" pitchFamily="18" charset="0"/>
                                  </a:rPr>
                                </m:ctrlPr>
                              </m:sSupPr>
                              <m:e>
                                <m:r>
                                  <m:rPr>
                                    <m:sty m:val="p"/>
                                  </m:rPr>
                                  <a:rPr kumimoji="0" lang="en-US" altLang="zh-CN" sz="2800" b="0" i="0" u="none" strike="noStrike" kern="0" cap="none" spc="0" normalizeH="0" baseline="0" noProof="0" smtClean="0">
                                    <a:ln>
                                      <a:noFill/>
                                    </a:ln>
                                    <a:solidFill>
                                      <a:schemeClr val="tx1"/>
                                    </a:solidFill>
                                    <a:effectLst/>
                                    <a:uLnTx/>
                                    <a:uFillTx/>
                                    <a:latin typeface="Cambria Math" panose="02040503050406030204" pitchFamily="18" charset="0"/>
                                  </a:rPr>
                                  <m:t>sin</m:t>
                                </m:r>
                              </m:e>
                              <m:sup>
                                <m:r>
                                  <a:rPr kumimoji="0" lang="en-US" altLang="zh-CN" sz="2800" b="0" i="1" u="none" strike="noStrike" kern="0" cap="none" spc="0" normalizeH="0" baseline="0" noProof="0" smtClean="0">
                                    <a:ln>
                                      <a:noFill/>
                                    </a:ln>
                                    <a:solidFill>
                                      <a:schemeClr val="tx1"/>
                                    </a:solidFill>
                                    <a:effectLst/>
                                    <a:uLnTx/>
                                    <a:uFillTx/>
                                    <a:latin typeface="Cambria Math" panose="02040503050406030204" pitchFamily="18" charset="0"/>
                                  </a:rPr>
                                  <m:t>2</m:t>
                                </m:r>
                              </m:sup>
                            </m:sSup>
                            <m:r>
                              <a:rPr kumimoji="0" lang="en-US" altLang="zh-CN" sz="2800" b="0" i="1" u="none" strike="noStrike" kern="0" cap="none" spc="0" normalizeH="0" baseline="0" noProof="0" smtClean="0">
                                <a:ln>
                                  <a:noFill/>
                                </a:ln>
                                <a:solidFill>
                                  <a:schemeClr val="tx1"/>
                                </a:solidFill>
                                <a:effectLst/>
                                <a:uLnTx/>
                                <a:uFillTx/>
                                <a:latin typeface="Cambria Math" panose="02040503050406030204" pitchFamily="18" charset="0"/>
                              </a:rPr>
                              <m:t>𝑥</m:t>
                            </m:r>
                          </m:den>
                        </m:f>
                      </m:e>
                    </m:nary>
                    <m:r>
                      <a:rPr lang="zh-CN" altLang="en-US" sz="2800" i="1" kern="0">
                        <a:solidFill>
                          <a:schemeClr val="tx1"/>
                        </a:solidFill>
                        <a:latin typeface="Cambria Math" panose="02040503050406030204" pitchFamily="18" charset="0"/>
                      </a:rPr>
                      <m:t>ⅆ</m:t>
                    </m:r>
                    <m:r>
                      <a:rPr lang="zh-CN" altLang="en-US" sz="2800" i="1" kern="0">
                        <a:solidFill>
                          <a:schemeClr val="tx1"/>
                        </a:solidFill>
                        <a:latin typeface="Cambria Math" panose="02040503050406030204" pitchFamily="18" charset="0"/>
                      </a:rPr>
                      <m:t>𝑥</m:t>
                    </m:r>
                  </m:oMath>
                </a14:m>
                <a:r>
                  <a:rPr kumimoji="0" lang="zh-CN" altLang="en-US" sz="2800" b="0" i="0" u="none" strike="noStrike" kern="0" cap="none" spc="0" normalizeH="0" baseline="0" noProof="0" dirty="0" smtClean="0">
                    <a:ln>
                      <a:noFill/>
                    </a:ln>
                    <a:solidFill>
                      <a:schemeClr val="tx1"/>
                    </a:solidFill>
                    <a:effectLst/>
                    <a:uLnTx/>
                    <a:uFillTx/>
                  </a:rPr>
                  <a:t> </a:t>
                </a:r>
              </a:p>
            </p:txBody>
          </p:sp>
        </mc:Choice>
        <mc:Fallback xmlns="">
          <p:sp>
            <p:nvSpPr>
              <p:cNvPr id="27" name="文本框 26"/>
              <p:cNvSpPr txBox="1">
                <a:spLocks noRot="1" noChangeAspect="1" noMove="1" noResize="1" noEditPoints="1" noAdjustHandles="1" noChangeArrowheads="1" noChangeShapeType="1" noTextEdit="1"/>
              </p:cNvSpPr>
              <p:nvPr/>
            </p:nvSpPr>
            <p:spPr>
              <a:xfrm>
                <a:off x="2357901" y="5429247"/>
                <a:ext cx="1488418" cy="576504"/>
              </a:xfrm>
              <a:prstGeom prst="rect">
                <a:avLst/>
              </a:prstGeom>
              <a:blipFill>
                <a:blip r:embed="rId22"/>
                <a:stretch>
                  <a:fillRect/>
                </a:stretch>
              </a:blipFill>
            </p:spPr>
            <p:txBody>
              <a:bodyPr/>
              <a:lstStyle/>
              <a:p>
                <a:r>
                  <a:rPr lang="zh-CN" altLang="en-US">
                    <a:noFill/>
                  </a:rPr>
                  <a:t> </a:t>
                </a:r>
              </a:p>
            </p:txBody>
          </p:sp>
        </mc:Fallback>
      </mc:AlternateContent>
      <p:sp>
        <p:nvSpPr>
          <p:cNvPr id="28" name="矩形 27"/>
          <p:cNvSpPr/>
          <p:nvPr/>
        </p:nvSpPr>
        <p:spPr bwMode="auto">
          <a:xfrm>
            <a:off x="976492" y="5429247"/>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7</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3" name="矩形 2"/>
              <p:cNvSpPr/>
              <p:nvPr/>
            </p:nvSpPr>
            <p:spPr>
              <a:xfrm>
                <a:off x="4007642" y="5393175"/>
                <a:ext cx="4744056" cy="589841"/>
              </a:xfrm>
              <a:prstGeom prst="rect">
                <a:avLst/>
              </a:prstGeom>
            </p:spPr>
            <p:txBody>
              <a:bodyPr wrap="none">
                <a:spAutoFit/>
              </a:bodyPr>
              <a:lstStyle/>
              <a:p>
                <a14:m>
                  <m:oMath xmlns:m="http://schemas.openxmlformats.org/officeDocument/2006/math">
                    <m:r>
                      <a:rPr lang="en-US" altLang="zh-CN" sz="2800" i="1" kern="0">
                        <a:solidFill>
                          <a:prstClr val="black"/>
                        </a:solidFill>
                        <a:latin typeface="Cambria Math" panose="02040503050406030204" pitchFamily="18" charset="0"/>
                      </a:rPr>
                      <m:t>=</m:t>
                    </m:r>
                    <m:nary>
                      <m:naryPr>
                        <m:limLoc m:val="undOvr"/>
                        <m:subHide m:val="on"/>
                        <m:supHide m:val="on"/>
                        <m:ctrlPr>
                          <a:rPr lang="zh-CN" altLang="en-US" sz="2800" i="1" kern="0">
                            <a:solidFill>
                              <a:prstClr val="black"/>
                            </a:solidFill>
                            <a:latin typeface="Cambria Math" panose="02040503050406030204" pitchFamily="18" charset="0"/>
                          </a:rPr>
                        </m:ctrlPr>
                      </m:naryPr>
                      <m:sub/>
                      <m:sup/>
                      <m:e>
                        <m:r>
                          <m:rPr>
                            <m:sty m:val="p"/>
                          </m:rPr>
                          <a:rPr lang="en-US" altLang="zh-CN" sz="2800" kern="0">
                            <a:solidFill>
                              <a:prstClr val="black"/>
                            </a:solidFill>
                            <a:latin typeface="Cambria Math" panose="02040503050406030204" pitchFamily="18" charset="0"/>
                          </a:rPr>
                          <m:t>csc</m:t>
                        </m:r>
                        <m:r>
                          <a:rPr lang="en-US" altLang="zh-CN" sz="2800" i="1" kern="0">
                            <a:solidFill>
                              <a:prstClr val="black"/>
                            </a:solidFill>
                            <a:latin typeface="Cambria Math" panose="02040503050406030204" pitchFamily="18" charset="0"/>
                          </a:rPr>
                          <m:t>𝑥</m:t>
                        </m:r>
                        <m:r>
                          <m:rPr>
                            <m:sty m:val="p"/>
                          </m:rPr>
                          <a:rPr lang="en-US" altLang="zh-CN" sz="2800" kern="0">
                            <a:solidFill>
                              <a:prstClr val="black"/>
                            </a:solidFill>
                            <a:latin typeface="Cambria Math" panose="02040503050406030204" pitchFamily="18" charset="0"/>
                          </a:rPr>
                          <m:t>cot</m:t>
                        </m:r>
                        <m:r>
                          <a:rPr lang="en-US" altLang="zh-CN" sz="2800" i="1" kern="0">
                            <a:solidFill>
                              <a:prstClr val="black"/>
                            </a:solidFill>
                            <a:latin typeface="Cambria Math" panose="02040503050406030204" pitchFamily="18" charset="0"/>
                          </a:rPr>
                          <m:t>𝑥</m:t>
                        </m:r>
                      </m:e>
                    </m:nary>
                    <m:r>
                      <a:rPr lang="zh-CN" altLang="en-US" sz="2800" i="1" kern="0">
                        <a:solidFill>
                          <a:prstClr val="black"/>
                        </a:solidFill>
                        <a:latin typeface="Cambria Math" panose="02040503050406030204" pitchFamily="18" charset="0"/>
                      </a:rPr>
                      <m:t>ⅆ</m:t>
                    </m:r>
                    <m:r>
                      <a:rPr lang="zh-CN" altLang="en-US" sz="2800" i="1" kern="0">
                        <a:solidFill>
                          <a:prstClr val="black"/>
                        </a:solidFill>
                        <a:latin typeface="Cambria Math" panose="02040503050406030204" pitchFamily="18" charset="0"/>
                      </a:rPr>
                      <m:t>𝑥</m:t>
                    </m:r>
                    <m:r>
                      <a:rPr lang="en-US" altLang="zh-CN" sz="2800" kern="0">
                        <a:solidFill>
                          <a:prstClr val="black"/>
                        </a:solidFill>
                        <a:latin typeface="Cambria Math" panose="02040503050406030204" pitchFamily="18" charset="0"/>
                      </a:rPr>
                      <m:t>=−</m:t>
                    </m:r>
                    <m:r>
                      <m:rPr>
                        <m:sty m:val="p"/>
                      </m:rPr>
                      <a:rPr lang="en-US" altLang="zh-CN" sz="2800" kern="0">
                        <a:solidFill>
                          <a:prstClr val="black"/>
                        </a:solidFill>
                        <a:latin typeface="Cambria Math" panose="02040503050406030204" pitchFamily="18" charset="0"/>
                      </a:rPr>
                      <m:t>csc</m:t>
                    </m:r>
                    <m:r>
                      <a:rPr lang="en-US" altLang="zh-CN" sz="2800" i="1" kern="0">
                        <a:solidFill>
                          <a:prstClr val="black"/>
                        </a:solidFill>
                        <a:latin typeface="Cambria Math" panose="02040503050406030204" pitchFamily="18" charset="0"/>
                      </a:rPr>
                      <m:t>𝑥</m:t>
                    </m:r>
                    <m:r>
                      <a:rPr lang="en-US" altLang="zh-CN" sz="2800" i="1" kern="0">
                        <a:solidFill>
                          <a:prstClr val="black"/>
                        </a:solidFill>
                        <a:latin typeface="Cambria Math" panose="02040503050406030204" pitchFamily="18" charset="0"/>
                      </a:rPr>
                      <m:t>+</m:t>
                    </m:r>
                    <m:r>
                      <a:rPr lang="en-US" altLang="zh-CN" sz="2800" i="1" kern="0">
                        <a:solidFill>
                          <a:prstClr val="black"/>
                        </a:solidFill>
                        <a:latin typeface="Cambria Math" panose="02040503050406030204" pitchFamily="18" charset="0"/>
                      </a:rPr>
                      <m:t>𝐶</m:t>
                    </m:r>
                  </m:oMath>
                </a14:m>
                <a:r>
                  <a:rPr lang="zh-CN" altLang="en-US" sz="2800" kern="0" dirty="0">
                    <a:solidFill>
                      <a:prstClr val="black"/>
                    </a:solidFill>
                  </a:rPr>
                  <a:t> </a:t>
                </a:r>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007642" y="5393175"/>
                <a:ext cx="4744056" cy="589841"/>
              </a:xfrm>
              <a:prstGeom prst="rect">
                <a:avLst/>
              </a:prstGeom>
              <a:blipFill>
                <a:blip r:embed="rId23"/>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2069"/>
                                        </p:tgtEl>
                                        <p:attrNameLst>
                                          <p:attrName>style.visibility</p:attrName>
                                        </p:attrNameLst>
                                      </p:cBhvr>
                                      <p:to>
                                        <p:strVal val="visible"/>
                                      </p:to>
                                    </p:set>
                                    <p:animEffect transition="in" filter="fade">
                                      <p:cBhvr>
                                        <p:cTn id="11" dur="500"/>
                                        <p:tgtEl>
                                          <p:spTgt spid="16206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2071"/>
                                        </p:tgtEl>
                                        <p:attrNameLst>
                                          <p:attrName>style.visibility</p:attrName>
                                        </p:attrNameLst>
                                      </p:cBhvr>
                                      <p:to>
                                        <p:strVal val="visible"/>
                                      </p:to>
                                    </p:set>
                                    <p:animEffect transition="in" filter="fade">
                                      <p:cBhvr>
                                        <p:cTn id="16" dur="500"/>
                                        <p:tgtEl>
                                          <p:spTgt spid="162071"/>
                                        </p:tgtEl>
                                      </p:cBhvr>
                                    </p:animEffect>
                                  </p:childTnLst>
                                </p:cTn>
                              </p:par>
                              <p:par>
                                <p:cTn id="17" presetID="10" presetClass="entr" presetSubtype="0" fill="hold" nodeType="withEffect">
                                  <p:stCondLst>
                                    <p:cond delay="0"/>
                                  </p:stCondLst>
                                  <p:childTnLst>
                                    <p:set>
                                      <p:cBhvr>
                                        <p:cTn id="18" dur="1" fill="hold">
                                          <p:stCondLst>
                                            <p:cond delay="0"/>
                                          </p:stCondLst>
                                        </p:cTn>
                                        <p:tgtEl>
                                          <p:spTgt spid="162072"/>
                                        </p:tgtEl>
                                        <p:attrNameLst>
                                          <p:attrName>style.visibility</p:attrName>
                                        </p:attrNameLst>
                                      </p:cBhvr>
                                      <p:to>
                                        <p:strVal val="visible"/>
                                      </p:to>
                                    </p:set>
                                    <p:animEffect transition="in" filter="fade">
                                      <p:cBhvr>
                                        <p:cTn id="19" dur="500"/>
                                        <p:tgtEl>
                                          <p:spTgt spid="162072"/>
                                        </p:tgtEl>
                                      </p:cBhvr>
                                    </p:animEffect>
                                  </p:childTnLst>
                                </p:cTn>
                              </p:par>
                              <p:par>
                                <p:cTn id="20" presetID="10" presetClass="entr" presetSubtype="0" fill="hold" nodeType="withEffect">
                                  <p:stCondLst>
                                    <p:cond delay="0"/>
                                  </p:stCondLst>
                                  <p:childTnLst>
                                    <p:set>
                                      <p:cBhvr>
                                        <p:cTn id="21" dur="1" fill="hold">
                                          <p:stCondLst>
                                            <p:cond delay="0"/>
                                          </p:stCondLst>
                                        </p:cTn>
                                        <p:tgtEl>
                                          <p:spTgt spid="162073"/>
                                        </p:tgtEl>
                                        <p:attrNameLst>
                                          <p:attrName>style.visibility</p:attrName>
                                        </p:attrNameLst>
                                      </p:cBhvr>
                                      <p:to>
                                        <p:strVal val="visible"/>
                                      </p:to>
                                    </p:set>
                                    <p:animEffect transition="in" filter="fade">
                                      <p:cBhvr>
                                        <p:cTn id="22" dur="500"/>
                                        <p:tgtEl>
                                          <p:spTgt spid="1620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62070"/>
                                        </p:tgtEl>
                                        <p:attrNameLst>
                                          <p:attrName>style.visibility</p:attrName>
                                        </p:attrNameLst>
                                      </p:cBhvr>
                                      <p:to>
                                        <p:strVal val="visible"/>
                                      </p:to>
                                    </p:set>
                                    <p:animEffect transition="in" filter="fade">
                                      <p:cBhvr>
                                        <p:cTn id="31" dur="500"/>
                                        <p:tgtEl>
                                          <p:spTgt spid="16207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62074"/>
                                        </p:tgtEl>
                                        <p:attrNameLst>
                                          <p:attrName>style.visibility</p:attrName>
                                        </p:attrNameLst>
                                      </p:cBhvr>
                                      <p:to>
                                        <p:strVal val="visible"/>
                                      </p:to>
                                    </p:set>
                                    <p:animEffect transition="in" filter="fade">
                                      <p:cBhvr>
                                        <p:cTn id="36" dur="500"/>
                                        <p:tgtEl>
                                          <p:spTgt spid="162074"/>
                                        </p:tgtEl>
                                      </p:cBhvr>
                                    </p:animEffect>
                                  </p:childTnLst>
                                </p:cTn>
                              </p:par>
                              <p:par>
                                <p:cTn id="37" presetID="10" presetClass="entr" presetSubtype="0" fill="hold" nodeType="withEffect">
                                  <p:stCondLst>
                                    <p:cond delay="0"/>
                                  </p:stCondLst>
                                  <p:childTnLst>
                                    <p:set>
                                      <p:cBhvr>
                                        <p:cTn id="38" dur="1" fill="hold">
                                          <p:stCondLst>
                                            <p:cond delay="0"/>
                                          </p:stCondLst>
                                        </p:cTn>
                                        <p:tgtEl>
                                          <p:spTgt spid="162075"/>
                                        </p:tgtEl>
                                        <p:attrNameLst>
                                          <p:attrName>style.visibility</p:attrName>
                                        </p:attrNameLst>
                                      </p:cBhvr>
                                      <p:to>
                                        <p:strVal val="visible"/>
                                      </p:to>
                                    </p:set>
                                    <p:animEffect transition="in" filter="fade">
                                      <p:cBhvr>
                                        <p:cTn id="39" dur="500"/>
                                        <p:tgtEl>
                                          <p:spTgt spid="162075"/>
                                        </p:tgtEl>
                                      </p:cBhvr>
                                    </p:animEffect>
                                  </p:childTnLst>
                                </p:cTn>
                              </p:par>
                              <p:par>
                                <p:cTn id="40" presetID="10" presetClass="entr" presetSubtype="0" fill="hold" nodeType="withEffect">
                                  <p:stCondLst>
                                    <p:cond delay="0"/>
                                  </p:stCondLst>
                                  <p:childTnLst>
                                    <p:set>
                                      <p:cBhvr>
                                        <p:cTn id="41" dur="1" fill="hold">
                                          <p:stCondLst>
                                            <p:cond delay="0"/>
                                          </p:stCondLst>
                                        </p:cTn>
                                        <p:tgtEl>
                                          <p:spTgt spid="162076"/>
                                        </p:tgtEl>
                                        <p:attrNameLst>
                                          <p:attrName>style.visibility</p:attrName>
                                        </p:attrNameLst>
                                      </p:cBhvr>
                                      <p:to>
                                        <p:strVal val="visible"/>
                                      </p:to>
                                    </p:set>
                                    <p:animEffect transition="in" filter="fade">
                                      <p:cBhvr>
                                        <p:cTn id="42" dur="500"/>
                                        <p:tgtEl>
                                          <p:spTgt spid="162076"/>
                                        </p:tgtEl>
                                      </p:cBhvr>
                                    </p:animEffect>
                                  </p:childTnLst>
                                </p:cTn>
                              </p:par>
                              <p:par>
                                <p:cTn id="43" presetID="10" presetClass="entr" presetSubtype="0" fill="hold" nodeType="withEffect">
                                  <p:stCondLst>
                                    <p:cond delay="0"/>
                                  </p:stCondLst>
                                  <p:childTnLst>
                                    <p:set>
                                      <p:cBhvr>
                                        <p:cTn id="44" dur="1" fill="hold">
                                          <p:stCondLst>
                                            <p:cond delay="0"/>
                                          </p:stCondLst>
                                        </p:cTn>
                                        <p:tgtEl>
                                          <p:spTgt spid="162077"/>
                                        </p:tgtEl>
                                        <p:attrNameLst>
                                          <p:attrName>style.visibility</p:attrName>
                                        </p:attrNameLst>
                                      </p:cBhvr>
                                      <p:to>
                                        <p:strVal val="visible"/>
                                      </p:to>
                                    </p:set>
                                    <p:animEffect transition="in" filter="fade">
                                      <p:cBhvr>
                                        <p:cTn id="45" dur="500"/>
                                        <p:tgtEl>
                                          <p:spTgt spid="16207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62081"/>
                                        </p:tgtEl>
                                        <p:attrNameLst>
                                          <p:attrName>style.visibility</p:attrName>
                                        </p:attrNameLst>
                                      </p:cBhvr>
                                      <p:to>
                                        <p:strVal val="visible"/>
                                      </p:to>
                                    </p:set>
                                    <p:animEffect transition="in" filter="fade">
                                      <p:cBhvr>
                                        <p:cTn id="54" dur="500"/>
                                        <p:tgtEl>
                                          <p:spTgt spid="16208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62083"/>
                                        </p:tgtEl>
                                        <p:attrNameLst>
                                          <p:attrName>style.visibility</p:attrName>
                                        </p:attrNameLst>
                                      </p:cBhvr>
                                      <p:to>
                                        <p:strVal val="visible"/>
                                      </p:to>
                                    </p:set>
                                    <p:animEffect transition="in" filter="fade">
                                      <p:cBhvr>
                                        <p:cTn id="59" dur="500"/>
                                        <p:tgtEl>
                                          <p:spTgt spid="162083"/>
                                        </p:tgtEl>
                                      </p:cBhvr>
                                    </p:animEffect>
                                  </p:childTnLst>
                                </p:cTn>
                              </p:par>
                              <p:par>
                                <p:cTn id="60" presetID="10" presetClass="entr" presetSubtype="0" fill="hold" nodeType="withEffect">
                                  <p:stCondLst>
                                    <p:cond delay="0"/>
                                  </p:stCondLst>
                                  <p:childTnLst>
                                    <p:set>
                                      <p:cBhvr>
                                        <p:cTn id="61" dur="1" fill="hold">
                                          <p:stCondLst>
                                            <p:cond delay="0"/>
                                          </p:stCondLst>
                                        </p:cTn>
                                        <p:tgtEl>
                                          <p:spTgt spid="162084"/>
                                        </p:tgtEl>
                                        <p:attrNameLst>
                                          <p:attrName>style.visibility</p:attrName>
                                        </p:attrNameLst>
                                      </p:cBhvr>
                                      <p:to>
                                        <p:strVal val="visible"/>
                                      </p:to>
                                    </p:set>
                                    <p:animEffect transition="in" filter="fade">
                                      <p:cBhvr>
                                        <p:cTn id="62" dur="500"/>
                                        <p:tgtEl>
                                          <p:spTgt spid="16208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162086"/>
                                        </p:tgtEl>
                                        <p:attrNameLst>
                                          <p:attrName>style.visibility</p:attrName>
                                        </p:attrNameLst>
                                      </p:cBhvr>
                                      <p:to>
                                        <p:strVal val="visible"/>
                                      </p:to>
                                    </p:set>
                                    <p:animEffect transition="in" filter="fade">
                                      <p:cBhvr>
                                        <p:cTn id="71" dur="500"/>
                                        <p:tgtEl>
                                          <p:spTgt spid="16208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62087"/>
                                        </p:tgtEl>
                                        <p:attrNameLst>
                                          <p:attrName>style.visibility</p:attrName>
                                        </p:attrNameLst>
                                      </p:cBhvr>
                                      <p:to>
                                        <p:strVal val="visible"/>
                                      </p:to>
                                    </p:set>
                                    <p:animEffect transition="in" filter="fade">
                                      <p:cBhvr>
                                        <p:cTn id="76" dur="500"/>
                                        <p:tgtEl>
                                          <p:spTgt spid="16208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500"/>
                                        <p:tgtEl>
                                          <p:spTgt spid="28"/>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fade">
                                      <p:cBhvr>
                                        <p:cTn id="9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5" grpId="0" animBg="1"/>
      <p:bldP spid="26" grpId="0" animBg="1"/>
      <p:bldP spid="27" grpId="0"/>
      <p:bldP spid="28"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9446C3-12FF-4F85-BCFD-221C564191D0}" type="datetime11">
              <a:rPr lang="zh-CN" altLang="en-US" smtClean="0"/>
              <a:t>10:14:22</a:t>
            </a:fld>
            <a:endParaRPr lang="en-US" altLang="zh-CN"/>
          </a:p>
        </p:txBody>
      </p:sp>
      <p:sp>
        <p:nvSpPr>
          <p:cNvPr id="10"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三</a:t>
            </a:r>
            <a:r>
              <a:rPr lang="zh-CN" altLang="en-US" sz="2400" b="1" dirty="0">
                <a:solidFill>
                  <a:schemeClr val="accent2"/>
                </a:solidFill>
                <a:ea typeface="黑体" panose="02010609060101010101" pitchFamily="49" charset="-122"/>
              </a:rPr>
              <a:t>、不定积分的性质</a:t>
            </a:r>
          </a:p>
          <a:p>
            <a:pPr lvl="0">
              <a:lnSpc>
                <a:spcPct val="100000"/>
              </a:lnSpc>
            </a:pPr>
            <a:endParaRPr lang="zh-CN" altLang="en-US" sz="2400" b="1" dirty="0">
              <a:solidFill>
                <a:schemeClr val="accent2"/>
              </a:solidFill>
              <a:ea typeface="黑体" panose="02010609060101010101" pitchFamily="49" charset="-122"/>
            </a:endParaRPr>
          </a:p>
          <a:p>
            <a:pPr fontAlgn="auto">
              <a:spcAft>
                <a:spcPts val="0"/>
              </a:spcAft>
            </a:pPr>
            <a:endParaRPr lang="zh-CN" altLang="en-US" sz="2400" b="1" dirty="0">
              <a:solidFill>
                <a:schemeClr val="accent2"/>
              </a:solidFill>
              <a:ea typeface="黑体" panose="02010609060101010101" pitchFamily="49" charset="-122"/>
            </a:endParaRPr>
          </a:p>
        </p:txBody>
      </p:sp>
      <p:sp>
        <p:nvSpPr>
          <p:cNvPr id="11" name="矩形 10"/>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mc:AlternateContent xmlns:mc="http://schemas.openxmlformats.org/markup-compatibility/2006" xmlns:a14="http://schemas.microsoft.com/office/drawing/2010/main">
        <mc:Choice Requires="a14">
          <p:sp>
            <p:nvSpPr>
              <p:cNvPr id="5" name="矩形 4"/>
              <p:cNvSpPr/>
              <p:nvPr/>
            </p:nvSpPr>
            <p:spPr>
              <a:xfrm>
                <a:off x="1076304" y="998414"/>
                <a:ext cx="6367128" cy="518796"/>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1.</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d>
                          <m:dPr>
                            <m:begChr m:val="["/>
                            <m:endChr m:val=""/>
                            <m:ctrlPr>
                              <a:rPr lang="zh-CN" altLang="en-US" sz="2400" i="1">
                                <a:latin typeface="Cambria Math" panose="02040503050406030204" pitchFamily="18" charset="0"/>
                              </a:rPr>
                            </m:ctrlPr>
                          </m:dPr>
                          <m:e>
                            <m:r>
                              <m:rPr>
                                <m:nor/>
                              </m:rPr>
                              <a:rPr lang="zh-CN" altLang="en-US" sz="2400" i="1">
                                <a:latin typeface="Cambria Math" panose="02040503050406030204" pitchFamily="18" charset="0"/>
                              </a:rPr>
                              <m:t> </m:t>
                            </m:r>
                            <m:r>
                              <a:rPr lang="zh-CN" altLang="en-US" sz="2400" i="1">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𝑔</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e>
                        </m:d>
                      </m:e>
                    </m:nary>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r>
                          <a:rPr lang="zh-CN" altLang="en-US" sz="2400" i="1">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r>
                      <a:rPr lang="zh-CN" altLang="en-US" sz="2400" i="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r>
                          <a:rPr lang="zh-CN" altLang="en-US" sz="2400" i="1">
                            <a:latin typeface="Cambria Math" panose="02040503050406030204" pitchFamily="18" charset="0"/>
                          </a:rPr>
                          <m:t>𝑔</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𝑑𝑥</m:t>
                        </m:r>
                      </m:e>
                    </m:nary>
                  </m:oMath>
                </a14:m>
                <a:r>
                  <a:rPr lang="zh-CN" altLang="en-US" sz="2400" dirty="0" smtClean="0"/>
                  <a:t>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076304" y="998414"/>
                <a:ext cx="6367128" cy="518796"/>
              </a:xfrm>
              <a:prstGeom prst="rect">
                <a:avLst/>
              </a:prstGeom>
              <a:blipFill>
                <a:blip r:embed="rId2"/>
                <a:stretch>
                  <a:fillRect l="-2203"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076304" y="1666255"/>
                <a:ext cx="5212004" cy="538096"/>
              </a:xfrm>
              <a:prstGeom prst="rect">
                <a:avLst/>
              </a:prstGeom>
            </p:spPr>
            <p:txBody>
              <a:bodyPr wrap="none">
                <a:spAutoFit/>
              </a:bodyPr>
              <a:lstStyle/>
              <a:p>
                <a14:m>
                  <m:oMath xmlns:m="http://schemas.openxmlformats.org/officeDocument/2006/math">
                    <m:d>
                      <m:dPr>
                        <m:begChr m:val=""/>
                        <m:ctrlPr>
                          <a:rPr lang="zh-CN" altLang="en-US" sz="2400" i="1" smtClean="0">
                            <a:latin typeface="Cambria Math" panose="02040503050406030204" pitchFamily="18" charset="0"/>
                          </a:rPr>
                        </m:ctrlPr>
                      </m:dPr>
                      <m:e>
                        <m:r>
                          <a:rPr lang="zh-CN" altLang="en-US" sz="2400">
                            <a:latin typeface="Cambria Math" panose="02040503050406030204" pitchFamily="18" charset="0"/>
                          </a:rPr>
                          <m:t>2.</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r>
                              <a:rPr lang="zh-CN" altLang="en-US" sz="2400" i="1">
                                <a:latin typeface="Cambria Math" panose="02040503050406030204" pitchFamily="18" charset="0"/>
                              </a:rPr>
                              <m:t>𝑘</m:t>
                            </m:r>
                            <m:r>
                              <m:rPr>
                                <m:nor/>
                              </m:rPr>
                              <a:rPr lang="zh-CN" altLang="en-US" sz="2400" i="1">
                                <a:latin typeface="Cambria Math" panose="02040503050406030204" pitchFamily="18" charset="0"/>
                              </a:rPr>
                              <m:t> </m:t>
                            </m:r>
                            <m:r>
                              <a:rPr lang="zh-CN" altLang="en-US" sz="2400" i="1">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e>
                        </m:nary>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𝑘</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r>
                              <a:rPr lang="zh-CN" altLang="en-US" sz="2400" i="1">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r>
                          <a:rPr lang="en-US" altLang="zh-CN" sz="2400" b="0" i="0" smtClean="0">
                            <a:latin typeface="Cambria Math" panose="02040503050406030204" pitchFamily="18" charset="0"/>
                          </a:rPr>
                          <m:t>  </m:t>
                        </m:r>
                        <m:r>
                          <a:rPr lang="zh-CN" altLang="en-US" sz="2400" i="0">
                            <a:latin typeface="Cambria Math" panose="02040503050406030204" pitchFamily="18" charset="0"/>
                          </a:rPr>
                          <m:t>(</m:t>
                        </m:r>
                        <m:r>
                          <a:rPr lang="zh-CN" altLang="en-US" sz="2400" i="1">
                            <a:latin typeface="Cambria Math" panose="02040503050406030204" pitchFamily="18" charset="0"/>
                          </a:rPr>
                          <m:t>𝑘</m:t>
                        </m:r>
                        <m:r>
                          <m:rPr>
                            <m:nor/>
                          </m:rPr>
                          <a:rPr lang="zh-CN" altLang="en-US" sz="2400" i="1">
                            <a:latin typeface="Cambria Math" panose="02040503050406030204" pitchFamily="18" charset="0"/>
                          </a:rPr>
                          <m:t> </m:t>
                        </m:r>
                        <m:r>
                          <a:rPr lang="zh-CN" altLang="en-US" sz="2400" i="0">
                            <a:latin typeface="Cambria Math" panose="02040503050406030204" pitchFamily="18" charset="0"/>
                          </a:rPr>
                          <m:t>≠0</m:t>
                        </m:r>
                      </m:e>
                    </m:d>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076304" y="1666255"/>
                <a:ext cx="5212004" cy="538096"/>
              </a:xfrm>
              <a:prstGeom prst="rect">
                <a:avLst/>
              </a:prstGeom>
              <a:blipFill>
                <a:blip r:embed="rId3"/>
                <a:stretch>
                  <a:fillRect/>
                </a:stretch>
              </a:blipFill>
            </p:spPr>
            <p:txBody>
              <a:bodyPr/>
              <a:lstStyle/>
              <a:p>
                <a:r>
                  <a:rPr lang="zh-CN" altLang="en-US">
                    <a:noFill/>
                  </a:rPr>
                  <a:t> </a:t>
                </a:r>
              </a:p>
            </p:txBody>
          </p:sp>
        </mc:Fallback>
      </mc:AlternateContent>
      <p:sp>
        <p:nvSpPr>
          <p:cNvPr id="16" name="矩形 15"/>
          <p:cNvSpPr/>
          <p:nvPr/>
        </p:nvSpPr>
        <p:spPr bwMode="auto">
          <a:xfrm>
            <a:off x="1076304" y="2353396"/>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8</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8" name="矩形 7"/>
              <p:cNvSpPr/>
              <p:nvPr/>
            </p:nvSpPr>
            <p:spPr>
              <a:xfrm>
                <a:off x="2133599" y="2183388"/>
                <a:ext cx="5055102"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d>
                          <m:dPr>
                            <m:ctrlPr>
                              <a:rPr lang="en-US" altLang="zh-CN" sz="2400" i="1" smtClean="0">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a:solidFill>
                                      <a:prstClr val="black"/>
                                    </a:solidFill>
                                    <a:latin typeface="Cambria Math" panose="02040503050406030204" pitchFamily="18" charset="0"/>
                                  </a:rPr>
                                  <m:t>3</m:t>
                                </m:r>
                              </m:e>
                              <m:sup>
                                <m:r>
                                  <a:rPr lang="zh-CN" altLang="en-US" sz="2400" i="1">
                                    <a:solidFill>
                                      <a:prstClr val="black"/>
                                    </a:solidFill>
                                    <a:latin typeface="Cambria Math" panose="02040503050406030204" pitchFamily="18" charset="0"/>
                                  </a:rPr>
                                  <m:t>𝑥</m:t>
                                </m:r>
                              </m:sup>
                            </m:sSup>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2</m:t>
                                </m:r>
                              </m:num>
                              <m:den>
                                <m:r>
                                  <a:rPr lang="zh-CN" altLang="en-US" sz="2400" i="1">
                                    <a:solidFill>
                                      <a:prstClr val="black"/>
                                    </a:solidFill>
                                    <a:latin typeface="Cambria Math" panose="02040503050406030204" pitchFamily="18" charset="0"/>
                                  </a:rPr>
                                  <m:t>𝑥</m:t>
                                </m:r>
                              </m:den>
                            </m:f>
                            <m:r>
                              <a:rPr lang="zh-CN" altLang="en-US" sz="2400">
                                <a:solidFill>
                                  <a:prstClr val="black"/>
                                </a:solidFill>
                                <a:latin typeface="Cambria Math" panose="02040503050406030204" pitchFamily="18" charset="0"/>
                              </a:rPr>
                              <m:t>+2</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−3</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e>
                        </m: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133599" y="2183388"/>
                <a:ext cx="5055102"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879875" y="2962816"/>
                <a:ext cx="7751737" cy="869212"/>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a:solidFill>
                                  <a:prstClr val="black"/>
                                </a:solidFill>
                                <a:latin typeface="Cambria Math" panose="02040503050406030204" pitchFamily="18" charset="0"/>
                              </a:rPr>
                              <m:t>3</m:t>
                            </m:r>
                          </m:e>
                          <m:sup>
                            <m:r>
                              <a:rPr lang="zh-CN" altLang="en-US" sz="2400" i="1">
                                <a:solidFill>
                                  <a:prstClr val="black"/>
                                </a:solidFill>
                                <a:latin typeface="Cambria Math" panose="02040503050406030204" pitchFamily="18" charset="0"/>
                              </a:rPr>
                              <m:t>𝑥</m:t>
                            </m:r>
                          </m:sup>
                        </m:sSup>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−3</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1879875" y="2962816"/>
                <a:ext cx="7751737" cy="86921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79875" y="3789457"/>
                <a:ext cx="6311215" cy="616194"/>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5</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5</m:t>
                        </m:r>
                      </m:sup>
                    </m:sSup>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3</m:t>
                        </m:r>
                      </m:den>
                    </m:f>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a:solidFill>
                              <a:prstClr val="black"/>
                            </a:solidFill>
                            <a:latin typeface="Cambria Math" panose="02040503050406030204" pitchFamily="18" charset="0"/>
                          </a:rPr>
                          <m:t>3</m:t>
                        </m:r>
                      </m:e>
                      <m:sup>
                        <m:r>
                          <a:rPr lang="zh-CN" altLang="en-US" sz="2400" i="1">
                            <a:solidFill>
                              <a:prstClr val="black"/>
                            </a:solidFill>
                            <a:latin typeface="Cambria Math" panose="02040503050406030204" pitchFamily="18" charset="0"/>
                          </a:rPr>
                          <m:t>𝑥</m:t>
                        </m:r>
                      </m:sup>
                    </m:sSup>
                    <m:r>
                      <a:rPr lang="zh-CN" altLang="en-US" sz="2400">
                        <a:solidFill>
                          <a:prstClr val="black"/>
                        </a:solidFill>
                        <a:latin typeface="Cambria Math" panose="02040503050406030204" pitchFamily="18" charset="0"/>
                      </a:rPr>
                      <m:t>+2</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−3</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1879875" y="3789457"/>
                <a:ext cx="6311215" cy="616194"/>
              </a:xfrm>
              <a:prstGeom prst="rect">
                <a:avLst/>
              </a:prstGeom>
              <a:blipFill>
                <a:blip r:embed="rId6"/>
                <a:stretch>
                  <a:fillRect/>
                </a:stretch>
              </a:blipFill>
            </p:spPr>
            <p:txBody>
              <a:bodyPr/>
              <a:lstStyle/>
              <a:p>
                <a:r>
                  <a:rPr lang="zh-CN" altLang="en-US">
                    <a:noFill/>
                  </a:rPr>
                  <a:t> </a:t>
                </a:r>
              </a:p>
            </p:txBody>
          </p:sp>
        </mc:Fallback>
      </mc:AlternateContent>
      <p:sp>
        <p:nvSpPr>
          <p:cNvPr id="21" name="矩形 20"/>
          <p:cNvSpPr/>
          <p:nvPr/>
        </p:nvSpPr>
        <p:spPr bwMode="auto">
          <a:xfrm>
            <a:off x="1076304" y="4405651"/>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9</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4" name="矩形 13"/>
              <p:cNvSpPr/>
              <p:nvPr/>
            </p:nvSpPr>
            <p:spPr>
              <a:xfrm>
                <a:off x="2117926" y="4429930"/>
                <a:ext cx="2103396" cy="524311"/>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e>
                            </m:d>
                          </m:e>
                          <m:sup>
                            <m:r>
                              <a:rPr lang="en-US" altLang="zh-CN" sz="2400" b="0" i="0" smtClean="0">
                                <a:solidFill>
                                  <a:prstClr val="black"/>
                                </a:solidFill>
                                <a:latin typeface="Cambria Math" panose="02040503050406030204" pitchFamily="18" charset="0"/>
                              </a:rPr>
                              <m:t>2</m:t>
                            </m:r>
                          </m:sup>
                        </m:sSup>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117926" y="4429930"/>
                <a:ext cx="2103396" cy="524311"/>
              </a:xfrm>
              <a:prstGeom prst="rect">
                <a:avLst/>
              </a:prstGeom>
              <a:blipFill>
                <a:blip r:embed="rId7"/>
                <a:stretch>
                  <a:fillRect l="-26957" t="-139535" b="-201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037827" y="4611456"/>
                <a:ext cx="3598421" cy="465769"/>
              </a:xfrm>
              <a:prstGeom prst="rect">
                <a:avLst/>
              </a:prstGeom>
            </p:spPr>
            <p:txBody>
              <a:bodyPr wrap="none">
                <a:spAutoFit/>
              </a:bodyPr>
              <a:lstStyle/>
              <a:p>
                <a14:m>
                  <m:oMath xmlns:m="http://schemas.openxmlformats.org/officeDocument/2006/math">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e>
                        </m:d>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=1+2</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7037827" y="4611456"/>
                <a:ext cx="3598421" cy="46576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117926" y="4951409"/>
                <a:ext cx="2984791" cy="524311"/>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endChr m:val=""/>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1+2</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d>
                      </m:e>
                    </m:nary>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2117926" y="4951409"/>
                <a:ext cx="2984791" cy="524311"/>
              </a:xfrm>
              <a:prstGeom prst="rect">
                <a:avLst/>
              </a:prstGeom>
              <a:blipFill>
                <a:blip r:embed="rId9"/>
                <a:stretch>
                  <a:fillRect l="-8571" t="-139535" b="-201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133599" y="5499999"/>
                <a:ext cx="3804439" cy="524311"/>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2133599" y="5499999"/>
                <a:ext cx="3804439" cy="524311"/>
              </a:xfrm>
              <a:prstGeom prst="rect">
                <a:avLst/>
              </a:prstGeom>
              <a:blipFill>
                <a:blip r:embed="rId10"/>
                <a:stretch>
                  <a:fillRect l="-6731" t="-139535" r="-9135" b="-201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2139215" y="5997199"/>
                <a:ext cx="3042051" cy="685957"/>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4</m:t>
                        </m:r>
                      </m:num>
                      <m:den>
                        <m:r>
                          <a:rPr lang="zh-CN" altLang="en-US" sz="2400">
                            <a:solidFill>
                              <a:prstClr val="black"/>
                            </a:solidFill>
                            <a:latin typeface="Cambria Math" panose="02040503050406030204" pitchFamily="18" charset="0"/>
                          </a:rPr>
                          <m:t>3</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139215" y="5997199"/>
                <a:ext cx="3042051" cy="685957"/>
              </a:xfrm>
              <a:prstGeom prst="rect">
                <a:avLst/>
              </a:prstGeom>
              <a:blipFill>
                <a:blip r:embed="rId11"/>
                <a:stretch>
                  <a:fillRect/>
                </a:stretch>
              </a:blipFill>
            </p:spPr>
            <p:txBody>
              <a:bodyPr/>
              <a:lstStyle/>
              <a:p>
                <a:r>
                  <a:rPr lang="zh-CN" altLang="en-US">
                    <a:noFill/>
                  </a:rPr>
                  <a:t> </a:t>
                </a:r>
              </a:p>
            </p:txBody>
          </p:sp>
        </mc:Fallback>
      </mc:AlternateContent>
      <p:sp>
        <p:nvSpPr>
          <p:cNvPr id="20" name="椭圆形标注 19"/>
          <p:cNvSpPr/>
          <p:nvPr/>
        </p:nvSpPr>
        <p:spPr>
          <a:xfrm>
            <a:off x="6096000" y="5213564"/>
            <a:ext cx="5307106" cy="958319"/>
          </a:xfrm>
          <a:prstGeom prst="wedgeEllipseCallout">
            <a:avLst>
              <a:gd name="adj1" fmla="val -86371"/>
              <a:gd name="adj2" fmla="val -94658"/>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75000"/>
                  </a:schemeClr>
                </a:solidFill>
              </a:rPr>
              <a:t>我们能做的积分有些什么？</a:t>
            </a:r>
            <a:endParaRPr lang="zh-CN" altLang="en-US" sz="2400" dirty="0">
              <a:solidFill>
                <a:schemeClr val="accent1">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8" grpId="0"/>
      <p:bldP spid="9" grpId="0"/>
      <p:bldP spid="12" grpId="0"/>
      <p:bldP spid="21" grpId="0" animBg="1"/>
      <p:bldP spid="14" grpId="0"/>
      <p:bldP spid="15" grpId="0"/>
      <p:bldP spid="17" grpId="0"/>
      <p:bldP spid="18" grpId="0"/>
      <p:bldP spid="19" grpId="0"/>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D72F70-E720-4831-97EF-B1B627B017F3}" type="datetime11">
              <a:rPr lang="zh-CN" altLang="en-US" smtClean="0"/>
              <a:t>10:14:22</a:t>
            </a:fld>
            <a:endParaRPr lang="en-US" altLang="zh-CN"/>
          </a:p>
        </p:txBody>
      </p:sp>
      <p:sp>
        <p:nvSpPr>
          <p:cNvPr id="13"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三</a:t>
            </a:r>
            <a:r>
              <a:rPr lang="zh-CN" altLang="en-US" sz="2400" b="1" dirty="0">
                <a:solidFill>
                  <a:schemeClr val="accent2"/>
                </a:solidFill>
                <a:ea typeface="黑体" panose="02010609060101010101" pitchFamily="49" charset="-122"/>
              </a:rPr>
              <a:t>、不定积分的性质</a:t>
            </a:r>
          </a:p>
          <a:p>
            <a:pPr lvl="0">
              <a:lnSpc>
                <a:spcPct val="100000"/>
              </a:lnSpc>
            </a:pPr>
            <a:endParaRPr lang="zh-CN" altLang="en-US" sz="2400" b="1" dirty="0">
              <a:solidFill>
                <a:schemeClr val="accent2"/>
              </a:solidFill>
              <a:ea typeface="黑体" panose="02010609060101010101" pitchFamily="49" charset="-122"/>
            </a:endParaRPr>
          </a:p>
          <a:p>
            <a:pPr fontAlgn="auto">
              <a:spcAft>
                <a:spcPts val="0"/>
              </a:spcAft>
            </a:pPr>
            <a:endParaRPr lang="zh-CN" altLang="en-US" sz="2400" b="1" dirty="0">
              <a:solidFill>
                <a:schemeClr val="accent2"/>
              </a:solidFill>
              <a:ea typeface="黑体" panose="02010609060101010101" pitchFamily="49" charset="-122"/>
            </a:endParaRPr>
          </a:p>
        </p:txBody>
      </p:sp>
      <p:sp>
        <p:nvSpPr>
          <p:cNvPr id="14" name="矩形 13"/>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
        <p:nvSpPr>
          <p:cNvPr id="16" name="矩形 15"/>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10</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5" name="矩形 4"/>
              <p:cNvSpPr/>
              <p:nvPr/>
            </p:nvSpPr>
            <p:spPr>
              <a:xfrm>
                <a:off x="2019896" y="829816"/>
                <a:ext cx="1703608"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d>
                              </m:e>
                              <m:sup>
                                <m:r>
                                  <a:rPr lang="zh-CN" altLang="en-US" sz="2400">
                                    <a:solidFill>
                                      <a:prstClr val="black"/>
                                    </a:solidFill>
                                    <a:latin typeface="Cambria Math" panose="02040503050406030204" pitchFamily="18" charset="0"/>
                                  </a:rPr>
                                  <m:t>3</m:t>
                                </m:r>
                              </m:sup>
                            </m:sSup>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den>
                        </m:f>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2019896" y="829816"/>
                <a:ext cx="1703608" cy="8476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905164" y="1525865"/>
                <a:ext cx="2825325" cy="847604"/>
              </a:xfrm>
              <a:prstGeom prst="rect">
                <a:avLst/>
              </a:prstGeom>
            </p:spPr>
            <p:txBody>
              <a:bodyPr wrap="none">
                <a:spAutoFit/>
              </a:bodyPr>
              <a:lstStyle/>
              <a:p>
                <a14:m>
                  <m:oMath xmlns:m="http://schemas.openxmlformats.org/officeDocument/2006/math">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3</m:t>
                                </m:r>
                              </m:sup>
                            </m:sSup>
                            <m:r>
                              <a:rPr lang="zh-CN" altLang="en-US" sz="2400">
                                <a:solidFill>
                                  <a:prstClr val="black"/>
                                </a:solidFill>
                                <a:latin typeface="Cambria Math" panose="02040503050406030204" pitchFamily="18" charset="0"/>
                              </a:rPr>
                              <m:t>−3</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+3</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den>
                        </m:f>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905164" y="1525865"/>
                <a:ext cx="2825325" cy="8476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874135" y="2199914"/>
                <a:ext cx="3458254" cy="847604"/>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−3+</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i="1">
                                    <a:solidFill>
                                      <a:prstClr val="black"/>
                                    </a:solidFill>
                                    <a:latin typeface="Cambria Math" panose="02040503050406030204" pitchFamily="18" charset="0"/>
                                  </a:rPr>
                                  <m:t>𝑥</m:t>
                                </m:r>
                              </m:den>
                            </m:f>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den>
                            </m:f>
                          </m:e>
                        </m:d>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1874135" y="2199914"/>
                <a:ext cx="3458254"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831127" y="3006234"/>
                <a:ext cx="3784754" cy="668388"/>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2</m:t>
                        </m:r>
                      </m:den>
                    </m:f>
                    <m:r>
                      <a:rPr lang="zh-CN" altLang="en-US" sz="2400">
                        <a:solidFill>
                          <a:prstClr val="black"/>
                        </a:solidFill>
                        <a:latin typeface="Cambria Math" panose="02040503050406030204" pitchFamily="18" charset="0"/>
                      </a:rPr>
                      <m:t>−3</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+3</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831127" y="3006234"/>
                <a:ext cx="3784754" cy="668388"/>
              </a:xfrm>
              <a:prstGeom prst="rect">
                <a:avLst/>
              </a:prstGeom>
              <a:blipFill>
                <a:blip r:embed="rId5"/>
                <a:stretch>
                  <a:fillRect/>
                </a:stretch>
              </a:blipFill>
            </p:spPr>
            <p:txBody>
              <a:bodyPr/>
              <a:lstStyle/>
              <a:p>
                <a:r>
                  <a:rPr lang="zh-CN" altLang="en-US">
                    <a:noFill/>
                  </a:rPr>
                  <a:t> </a:t>
                </a:r>
              </a:p>
            </p:txBody>
          </p:sp>
        </mc:Fallback>
      </mc:AlternateContent>
      <p:sp>
        <p:nvSpPr>
          <p:cNvPr id="21" name="椭圆形标注 20"/>
          <p:cNvSpPr/>
          <p:nvPr/>
        </p:nvSpPr>
        <p:spPr>
          <a:xfrm>
            <a:off x="3838236" y="417779"/>
            <a:ext cx="2908532" cy="958319"/>
          </a:xfrm>
          <a:prstGeom prst="wedgeEllipseCallout">
            <a:avLst>
              <a:gd name="adj1" fmla="val -57040"/>
              <a:gd name="adj2" fmla="val 4566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75000"/>
                  </a:schemeClr>
                </a:solidFill>
              </a:rPr>
              <a:t>我们能做的积分有些什么？</a:t>
            </a:r>
            <a:endParaRPr lang="zh-CN" altLang="en-US" sz="2400" dirty="0">
              <a:solidFill>
                <a:schemeClr val="accent1">
                  <a:lumMod val="75000"/>
                </a:schemeClr>
              </a:solidFill>
            </a:endParaRPr>
          </a:p>
        </p:txBody>
      </p:sp>
      <p:sp>
        <p:nvSpPr>
          <p:cNvPr id="23" name="矩形 22"/>
          <p:cNvSpPr/>
          <p:nvPr/>
        </p:nvSpPr>
        <p:spPr bwMode="auto">
          <a:xfrm>
            <a:off x="6746767" y="997769"/>
            <a:ext cx="882650" cy="46166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0" name="矩形 9"/>
              <p:cNvSpPr/>
              <p:nvPr/>
            </p:nvSpPr>
            <p:spPr>
              <a:xfrm>
                <a:off x="7629417" y="829816"/>
                <a:ext cx="1669047"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e>
                            </m:rad>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7629417" y="829816"/>
                <a:ext cx="1669047" cy="847604"/>
              </a:xfrm>
              <a:prstGeom prst="rect">
                <a:avLst/>
              </a:prstGeom>
              <a:blipFill>
                <a:blip r:embed="rId6"/>
                <a:stretch>
                  <a:fillRect/>
                </a:stretch>
              </a:blipFill>
            </p:spPr>
            <p:txBody>
              <a:bodyPr/>
              <a:lstStyle/>
              <a:p>
                <a:r>
                  <a:rPr lang="zh-CN" altLang="en-US">
                    <a:noFill/>
                  </a:rPr>
                  <a:t> </a:t>
                </a:r>
              </a:p>
            </p:txBody>
          </p:sp>
        </mc:Fallback>
      </mc:AlternateContent>
      <p:sp>
        <p:nvSpPr>
          <p:cNvPr id="25" name="椭圆形标注 24"/>
          <p:cNvSpPr/>
          <p:nvPr/>
        </p:nvSpPr>
        <p:spPr>
          <a:xfrm>
            <a:off x="9198414" y="475014"/>
            <a:ext cx="2336916" cy="958319"/>
          </a:xfrm>
          <a:prstGeom prst="wedgeEllipseCallout">
            <a:avLst>
              <a:gd name="adj1" fmla="val -57040"/>
              <a:gd name="adj2" fmla="val 4566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75000"/>
                  </a:schemeClr>
                </a:solidFill>
              </a:rPr>
              <a:t>他长得像谁呢？</a:t>
            </a:r>
            <a:endParaRPr lang="zh-CN" altLang="en-US" sz="24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11" name="矩形 10"/>
              <p:cNvSpPr/>
              <p:nvPr/>
            </p:nvSpPr>
            <p:spPr>
              <a:xfrm>
                <a:off x="7511923" y="1532412"/>
                <a:ext cx="2790572"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m:rPr>
                            <m:nor/>
                          </m:rPr>
                          <a:rPr lang="zh-CN" altLang="en-US" sz="2400" i="1">
                            <a:solidFill>
                              <a:prstClr val="black"/>
                            </a:solidFill>
                            <a:latin typeface="Cambria Math" panose="02040503050406030204" pitchFamily="18" charset="0"/>
                          </a:rPr>
                          <m:t> </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7511923" y="1532412"/>
                <a:ext cx="2790572"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7529581" y="2200301"/>
                <a:ext cx="2035044"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m:rPr>
                            <m:nor/>
                          </m:rPr>
                          <a:rPr lang="zh-CN" altLang="en-US" sz="2400" i="1">
                            <a:solidFill>
                              <a:prstClr val="black"/>
                            </a:solidFill>
                            <a:latin typeface="Cambria Math" panose="02040503050406030204" pitchFamily="18" charset="0"/>
                          </a:rPr>
                          <m:t> </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7529581" y="2200301"/>
                <a:ext cx="2035044" cy="8476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529581" y="3098810"/>
                <a:ext cx="2124171" cy="461665"/>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7529581" y="3098810"/>
                <a:ext cx="2124171" cy="461665"/>
              </a:xfrm>
              <a:prstGeom prst="rect">
                <a:avLst/>
              </a:prstGeom>
              <a:blipFill>
                <a:blip r:embed="rId9"/>
                <a:stretch>
                  <a:fillRect/>
                </a:stretch>
              </a:blipFill>
            </p:spPr>
            <p:txBody>
              <a:bodyPr/>
              <a:lstStyle/>
              <a:p>
                <a:r>
                  <a:rPr lang="zh-CN" altLang="en-US">
                    <a:noFill/>
                  </a:rPr>
                  <a:t> </a:t>
                </a:r>
              </a:p>
            </p:txBody>
          </p:sp>
        </mc:Fallback>
      </mc:AlternateContent>
      <p:sp>
        <p:nvSpPr>
          <p:cNvPr id="31" name="矩形 30"/>
          <p:cNvSpPr/>
          <p:nvPr/>
        </p:nvSpPr>
        <p:spPr bwMode="auto">
          <a:xfrm>
            <a:off x="1016220" y="3858767"/>
            <a:ext cx="882650" cy="46166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9" name="矩形 18"/>
              <p:cNvSpPr/>
              <p:nvPr/>
            </p:nvSpPr>
            <p:spPr>
              <a:xfrm>
                <a:off x="2042175" y="3708887"/>
                <a:ext cx="1847044"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num>
                          <m:den>
                            <m:r>
                              <a:rPr lang="zh-CN" altLang="en-US" sz="2400" i="1">
                                <a:solidFill>
                                  <a:prstClr val="black"/>
                                </a:solidFill>
                                <a:latin typeface="Cambria Math" panose="02040503050406030204" pitchFamily="18" charset="0"/>
                              </a:rPr>
                              <m:t>𝑥</m:t>
                            </m:r>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2042175" y="3708887"/>
                <a:ext cx="1847044" cy="8476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950203" y="4423021"/>
                <a:ext cx="2332690"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d>
                              <m:dPr>
                                <m:begChr m:val=""/>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num>
                          <m:den>
                            <m:r>
                              <a:rPr lang="zh-CN" altLang="en-US" sz="2400" i="1">
                                <a:solidFill>
                                  <a:prstClr val="black"/>
                                </a:solidFill>
                                <a:latin typeface="Cambria Math" panose="02040503050406030204" pitchFamily="18" charset="0"/>
                              </a:rPr>
                              <m:t>𝑥</m:t>
                            </m:r>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950203" y="4423021"/>
                <a:ext cx="2332690"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898870" y="5123668"/>
                <a:ext cx="2591800"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den>
                            </m:f>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den>
                            </m:f>
                          </m:e>
                        </m:d>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1898870" y="5123668"/>
                <a:ext cx="2591800"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1898870" y="6012010"/>
                <a:ext cx="3150350" cy="461665"/>
              </a:xfrm>
              <a:prstGeom prst="rect">
                <a:avLst/>
              </a:prstGeom>
            </p:spPr>
            <p:txBody>
              <a:bodyPr wrap="none">
                <a:spAutoFit/>
              </a:bodyPr>
              <a:lstStyle/>
              <a:p>
                <a14:m>
                  <m:oMath xmlns:m="http://schemas.openxmlformats.org/officeDocument/2006/math">
                    <m:r>
                      <a:rPr lang="en-US" altLang="zh-CN" sz="2400" b="0" i="0"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1898870" y="6012010"/>
                <a:ext cx="3150350" cy="461665"/>
              </a:xfrm>
              <a:prstGeom prst="rect">
                <a:avLst/>
              </a:prstGeom>
              <a:blipFill>
                <a:blip r:embed="rId13"/>
                <a:stretch>
                  <a:fillRect b="-19737"/>
                </a:stretch>
              </a:blipFill>
            </p:spPr>
            <p:txBody>
              <a:bodyPr/>
              <a:lstStyle/>
              <a:p>
                <a:r>
                  <a:rPr lang="zh-CN" altLang="en-US">
                    <a:noFill/>
                  </a:rPr>
                  <a:t> </a:t>
                </a:r>
              </a:p>
            </p:txBody>
          </p:sp>
        </mc:Fallback>
      </mc:AlternateContent>
      <p:sp>
        <p:nvSpPr>
          <p:cNvPr id="36" name="椭圆形标注 35"/>
          <p:cNvSpPr/>
          <p:nvPr/>
        </p:nvSpPr>
        <p:spPr>
          <a:xfrm>
            <a:off x="432462" y="4505731"/>
            <a:ext cx="1309964" cy="1971217"/>
          </a:xfrm>
          <a:prstGeom prst="wedgeEllipseCallout">
            <a:avLst>
              <a:gd name="adj1" fmla="val 88980"/>
              <a:gd name="adj2" fmla="val -52581"/>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accent1">
                    <a:lumMod val="75000"/>
                  </a:schemeClr>
                </a:solidFill>
              </a:rPr>
              <a:t>导数算完了还整理干啥！</a:t>
            </a:r>
            <a:endParaRPr lang="zh-CN" altLang="en-US" sz="2400" dirty="0">
              <a:solidFill>
                <a:schemeClr val="accent1">
                  <a:lumMod val="75000"/>
                </a:schemeClr>
              </a:solidFill>
            </a:endParaRPr>
          </a:p>
        </p:txBody>
      </p:sp>
      <p:sp>
        <p:nvSpPr>
          <p:cNvPr id="38" name="矩形 37"/>
          <p:cNvSpPr/>
          <p:nvPr/>
        </p:nvSpPr>
        <p:spPr bwMode="auto">
          <a:xfrm>
            <a:off x="6746767" y="3858767"/>
            <a:ext cx="882650" cy="46166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28" name="矩形 27"/>
              <p:cNvSpPr/>
              <p:nvPr/>
            </p:nvSpPr>
            <p:spPr>
              <a:xfrm>
                <a:off x="7697254" y="3665109"/>
                <a:ext cx="2112758"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zh-CN" altLang="en-US" sz="2400">
                                <a:solidFill>
                                  <a:prstClr val="black"/>
                                </a:solidFill>
                                <a:latin typeface="Cambria Math" panose="02040503050406030204" pitchFamily="18" charset="0"/>
                              </a:rPr>
                              <m:t>cos</m:t>
                            </m:r>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cos</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sin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7697254" y="3665109"/>
                <a:ext cx="2112758" cy="84760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7433752" y="4394744"/>
                <a:ext cx="2642262"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cos</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sin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cos</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sin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7433752" y="4394744"/>
                <a:ext cx="2642262" cy="84760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7433752" y="5314143"/>
                <a:ext cx="3211135" cy="51911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csc</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e>
                        </m: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7433752" y="5314143"/>
                <a:ext cx="3211135" cy="519116"/>
              </a:xfrm>
              <a:prstGeom prst="rect">
                <a:avLst/>
              </a:prstGeom>
              <a:blipFill>
                <a:blip r:embed="rId16"/>
                <a:stretch>
                  <a:fillRect l="-7970"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7433752" y="6012010"/>
                <a:ext cx="2919517" cy="461665"/>
              </a:xfrm>
              <a:prstGeom prst="rect">
                <a:avLst/>
              </a:prstGeom>
            </p:spPr>
            <p:txBody>
              <a:bodyPr wrap="none">
                <a:spAutoFit/>
              </a:bodyPr>
              <a:lstStyle/>
              <a:p>
                <a:pPr lvl="0"/>
                <a14:m>
                  <m:oMath xmlns:m="http://schemas.openxmlformats.org/officeDocument/2006/math">
                    <m:r>
                      <a:rPr lang="en-US" altLang="zh-CN"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cot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32" name="矩形 31"/>
              <p:cNvSpPr>
                <a:spLocks noRot="1" noChangeAspect="1" noMove="1" noResize="1" noEditPoints="1" noAdjustHandles="1" noChangeArrowheads="1" noChangeShapeType="1" noTextEdit="1"/>
              </p:cNvSpPr>
              <p:nvPr/>
            </p:nvSpPr>
            <p:spPr>
              <a:xfrm>
                <a:off x="7433752" y="6012010"/>
                <a:ext cx="2919517" cy="461665"/>
              </a:xfrm>
              <a:prstGeom prst="rect">
                <a:avLst/>
              </a:prstGeom>
              <a:blipFill>
                <a:blip r:embed="rId17"/>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500"/>
                                        <p:tgtEl>
                                          <p:spTgt spid="38"/>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fade">
                                      <p:cBhvr>
                                        <p:cTn id="100" dur="500"/>
                                        <p:tgtEl>
                                          <p:spTgt spid="29"/>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2"/>
                                        </p:tgtEl>
                                        <p:attrNameLst>
                                          <p:attrName>style.visibility</p:attrName>
                                        </p:attrNameLst>
                                      </p:cBhvr>
                                      <p:to>
                                        <p:strVal val="visible"/>
                                      </p:to>
                                    </p:set>
                                    <p:animEffect transition="in" filter="fade">
                                      <p:cBhvr>
                                        <p:cTn id="1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5" grpId="0"/>
      <p:bldP spid="6" grpId="0"/>
      <p:bldP spid="7" grpId="0"/>
      <p:bldP spid="8" grpId="0"/>
      <p:bldP spid="21" grpId="0" animBg="1"/>
      <p:bldP spid="23" grpId="0" animBg="1"/>
      <p:bldP spid="10" grpId="0"/>
      <p:bldP spid="25" grpId="0" animBg="1"/>
      <p:bldP spid="11" grpId="0"/>
      <p:bldP spid="12" grpId="0"/>
      <p:bldP spid="15" grpId="0"/>
      <p:bldP spid="31" grpId="0" animBg="1"/>
      <p:bldP spid="19" grpId="0"/>
      <p:bldP spid="20" grpId="0"/>
      <p:bldP spid="22" grpId="0"/>
      <p:bldP spid="24" grpId="0"/>
      <p:bldP spid="36" grpId="0" animBg="1"/>
      <p:bldP spid="38" grpId="0" animBg="1"/>
      <p:bldP spid="28" grpId="0"/>
      <p:bldP spid="29" grpId="0"/>
      <p:bldP spid="30"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47" name="Rectangle 87"/>
          <p:cNvSpPr>
            <a:spLocks noChangeArrowheads="1"/>
          </p:cNvSpPr>
          <p:nvPr/>
        </p:nvSpPr>
        <p:spPr bwMode="auto">
          <a:xfrm>
            <a:off x="2063750" y="659243"/>
            <a:ext cx="2209800" cy="609600"/>
          </a:xfrm>
          <a:prstGeom prst="rect">
            <a:avLst/>
          </a:prstGeom>
          <a:solidFill>
            <a:schemeClr val="bg1"/>
          </a:solidFill>
          <a:ln w="19050">
            <a:solidFill>
              <a:schemeClr val="accent2"/>
            </a:solidFill>
            <a:miter lim="800000"/>
            <a:headEnd/>
            <a:tailEnd/>
          </a:ln>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b="1" dirty="0">
                <a:solidFill>
                  <a:schemeClr val="accent2"/>
                </a:solidFill>
                <a:ea typeface="黑体" panose="02010609060101010101" pitchFamily="49" charset="-122"/>
              </a:rPr>
              <a:t>内容小结</a:t>
            </a:r>
          </a:p>
        </p:txBody>
      </p:sp>
      <p:sp>
        <p:nvSpPr>
          <p:cNvPr id="169048" name="Text Box 88"/>
          <p:cNvSpPr txBox="1">
            <a:spLocks noChangeArrowheads="1"/>
          </p:cNvSpPr>
          <p:nvPr/>
        </p:nvSpPr>
        <p:spPr bwMode="auto">
          <a:xfrm>
            <a:off x="2070100" y="1554547"/>
            <a:ext cx="34988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latin typeface="Times New Roman" panose="02020603050405020304" pitchFamily="18" charset="0"/>
                <a:ea typeface="黑体" panose="02010609060101010101" pitchFamily="49" charset="-122"/>
              </a:rPr>
              <a:t>1. </a:t>
            </a:r>
            <a:r>
              <a:rPr kumimoji="1" lang="zh-CN" altLang="en-US" sz="2800">
                <a:latin typeface="Times New Roman" panose="02020603050405020304" pitchFamily="18" charset="0"/>
                <a:ea typeface="黑体" panose="02010609060101010101" pitchFamily="49" charset="-122"/>
              </a:rPr>
              <a:t>不定积分的概念</a:t>
            </a:r>
          </a:p>
        </p:txBody>
      </p:sp>
      <p:sp>
        <p:nvSpPr>
          <p:cNvPr id="169049" name="Text Box 89"/>
          <p:cNvSpPr txBox="1">
            <a:spLocks noChangeArrowheads="1"/>
          </p:cNvSpPr>
          <p:nvPr/>
        </p:nvSpPr>
        <p:spPr bwMode="auto">
          <a:xfrm>
            <a:off x="2520950" y="2073660"/>
            <a:ext cx="449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solidFill>
                  <a:schemeClr val="tx2"/>
                </a:solidFill>
                <a:latin typeface="Times New Roman" panose="02020603050405020304" pitchFamily="18" charset="0"/>
                <a:ea typeface="黑体" panose="02010609060101010101" pitchFamily="49" charset="-122"/>
              </a:rPr>
              <a:t>• </a:t>
            </a:r>
            <a:r>
              <a:rPr kumimoji="1" lang="zh-CN" altLang="en-US" sz="2800">
                <a:latin typeface="Times New Roman" panose="02020603050405020304" pitchFamily="18" charset="0"/>
                <a:ea typeface="黑体" panose="02010609060101010101" pitchFamily="49" charset="-122"/>
              </a:rPr>
              <a:t>原函数与不定积分的定义</a:t>
            </a:r>
          </a:p>
        </p:txBody>
      </p:sp>
      <p:sp>
        <p:nvSpPr>
          <p:cNvPr id="169050" name="Text Box 90"/>
          <p:cNvSpPr txBox="1">
            <a:spLocks noChangeArrowheads="1"/>
          </p:cNvSpPr>
          <p:nvPr/>
        </p:nvSpPr>
        <p:spPr bwMode="auto">
          <a:xfrm>
            <a:off x="2520950" y="2592772"/>
            <a:ext cx="3048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solidFill>
                  <a:schemeClr val="tx2"/>
                </a:solidFill>
                <a:latin typeface="Times New Roman" panose="02020603050405020304" pitchFamily="18" charset="0"/>
                <a:ea typeface="黑体" panose="02010609060101010101" pitchFamily="49" charset="-122"/>
              </a:rPr>
              <a:t>• </a:t>
            </a:r>
            <a:r>
              <a:rPr kumimoji="1" lang="zh-CN" altLang="en-US" sz="2800">
                <a:latin typeface="Times New Roman" panose="02020603050405020304" pitchFamily="18" charset="0"/>
                <a:ea typeface="黑体" panose="02010609060101010101" pitchFamily="49" charset="-122"/>
              </a:rPr>
              <a:t>不定积分的性质</a:t>
            </a:r>
          </a:p>
        </p:txBody>
      </p:sp>
      <p:sp>
        <p:nvSpPr>
          <p:cNvPr id="169051" name="Text Box 91"/>
          <p:cNvSpPr txBox="1">
            <a:spLocks noChangeArrowheads="1"/>
          </p:cNvSpPr>
          <p:nvPr/>
        </p:nvSpPr>
        <p:spPr bwMode="auto">
          <a:xfrm>
            <a:off x="2520950" y="3142047"/>
            <a:ext cx="3733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solidFill>
                  <a:schemeClr val="tx2"/>
                </a:solidFill>
                <a:latin typeface="Times New Roman" panose="02020603050405020304" pitchFamily="18" charset="0"/>
                <a:ea typeface="黑体" panose="02010609060101010101" pitchFamily="49" charset="-122"/>
              </a:rPr>
              <a:t>• </a:t>
            </a:r>
            <a:r>
              <a:rPr kumimoji="1" lang="zh-CN" altLang="en-US" sz="2800">
                <a:latin typeface="Times New Roman" panose="02020603050405020304" pitchFamily="18" charset="0"/>
                <a:ea typeface="黑体" panose="02010609060101010101" pitchFamily="49" charset="-122"/>
              </a:rPr>
              <a:t>基本积分表 </a:t>
            </a:r>
            <a:r>
              <a:rPr kumimoji="1" lang="en-US" altLang="zh-CN" sz="2400">
                <a:solidFill>
                  <a:schemeClr val="accent2"/>
                </a:solidFill>
                <a:latin typeface="Times New Roman" panose="02020603050405020304" pitchFamily="18" charset="0"/>
                <a:ea typeface="黑体" panose="02010609060101010101" pitchFamily="49" charset="-122"/>
              </a:rPr>
              <a:t>(</a:t>
            </a:r>
            <a:r>
              <a:rPr kumimoji="1" lang="zh-CN" altLang="en-US" sz="2400">
                <a:solidFill>
                  <a:schemeClr val="accent2"/>
                </a:solidFill>
                <a:latin typeface="Times New Roman" panose="02020603050405020304" pitchFamily="18" charset="0"/>
                <a:ea typeface="黑体" panose="02010609060101010101" pitchFamily="49" charset="-122"/>
              </a:rPr>
              <a:t>见</a:t>
            </a:r>
            <a:r>
              <a:rPr kumimoji="1" lang="en-US" altLang="zh-CN" sz="2400">
                <a:solidFill>
                  <a:schemeClr val="accent2"/>
                </a:solidFill>
                <a:latin typeface="Times New Roman" panose="02020603050405020304" pitchFamily="18" charset="0"/>
                <a:ea typeface="黑体" panose="02010609060101010101" pitchFamily="49" charset="-122"/>
              </a:rPr>
              <a:t>P 186)</a:t>
            </a:r>
          </a:p>
        </p:txBody>
      </p:sp>
      <p:sp>
        <p:nvSpPr>
          <p:cNvPr id="169052" name="Text Box 92"/>
          <p:cNvSpPr txBox="1">
            <a:spLocks noChangeArrowheads="1"/>
          </p:cNvSpPr>
          <p:nvPr/>
        </p:nvSpPr>
        <p:spPr bwMode="auto">
          <a:xfrm>
            <a:off x="2070100" y="3797685"/>
            <a:ext cx="266858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latin typeface="Times New Roman" panose="02020603050405020304" pitchFamily="18" charset="0"/>
                <a:ea typeface="黑体" panose="02010609060101010101" pitchFamily="49" charset="-122"/>
              </a:rPr>
              <a:t>2. </a:t>
            </a:r>
            <a:r>
              <a:rPr kumimoji="1" lang="zh-CN" altLang="en-US" sz="2800">
                <a:latin typeface="Times New Roman" panose="02020603050405020304" pitchFamily="18" charset="0"/>
                <a:ea typeface="黑体" panose="02010609060101010101" pitchFamily="49" charset="-122"/>
              </a:rPr>
              <a:t>直接积分法</a:t>
            </a:r>
            <a:r>
              <a:rPr kumimoji="1" lang="en-US" altLang="zh-CN" sz="2800">
                <a:latin typeface="Times New Roman" panose="02020603050405020304" pitchFamily="18" charset="0"/>
                <a:ea typeface="黑体" panose="02010609060101010101" pitchFamily="49" charset="-122"/>
              </a:rPr>
              <a:t>:</a:t>
            </a:r>
          </a:p>
        </p:txBody>
      </p:sp>
      <p:sp>
        <p:nvSpPr>
          <p:cNvPr id="169053" name="Text Box 93"/>
          <p:cNvSpPr txBox="1">
            <a:spLocks noChangeArrowheads="1"/>
          </p:cNvSpPr>
          <p:nvPr/>
        </p:nvSpPr>
        <p:spPr bwMode="auto">
          <a:xfrm>
            <a:off x="2070100" y="4334260"/>
            <a:ext cx="3048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利用</a:t>
            </a:r>
            <a:r>
              <a:rPr kumimoji="1" lang="zh-CN" altLang="en-US" sz="2800" b="1">
                <a:solidFill>
                  <a:srgbClr val="0000FF"/>
                </a:solidFill>
                <a:latin typeface="Times New Roman" panose="02020603050405020304" pitchFamily="18" charset="0"/>
                <a:ea typeface="黑体" panose="02010609060101010101" pitchFamily="49" charset="-122"/>
              </a:rPr>
              <a:t>恒等变形</a:t>
            </a:r>
            <a:r>
              <a:rPr kumimoji="1" lang="en-US" altLang="zh-CN" sz="2800">
                <a:latin typeface="Times New Roman" panose="02020603050405020304" pitchFamily="18" charset="0"/>
                <a:ea typeface="黑体" panose="02010609060101010101" pitchFamily="49" charset="-122"/>
              </a:rPr>
              <a:t>,   </a:t>
            </a:r>
          </a:p>
        </p:txBody>
      </p:sp>
      <p:sp>
        <p:nvSpPr>
          <p:cNvPr id="169054" name="AutoShape 94"/>
          <p:cNvSpPr>
            <a:spLocks/>
          </p:cNvSpPr>
          <p:nvPr/>
        </p:nvSpPr>
        <p:spPr bwMode="auto">
          <a:xfrm>
            <a:off x="5124450" y="5093084"/>
            <a:ext cx="215900" cy="1295400"/>
          </a:xfrm>
          <a:prstGeom prst="leftBrace">
            <a:avLst>
              <a:gd name="adj1" fmla="val 50000"/>
              <a:gd name="adj2" fmla="val 51208"/>
            </a:avLst>
          </a:prstGeom>
          <a:noFill/>
          <a:ln w="9525">
            <a:solidFill>
              <a:schemeClr val="tx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69055" name="Text Box 95"/>
          <p:cNvSpPr txBox="1">
            <a:spLocks noChangeArrowheads="1"/>
          </p:cNvSpPr>
          <p:nvPr/>
        </p:nvSpPr>
        <p:spPr bwMode="auto">
          <a:xfrm>
            <a:off x="5949950" y="4334260"/>
            <a:ext cx="4419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及 </a:t>
            </a:r>
            <a:r>
              <a:rPr kumimoji="1" lang="zh-CN" altLang="en-US" sz="2800" b="1">
                <a:solidFill>
                  <a:srgbClr val="CC0000"/>
                </a:solidFill>
                <a:latin typeface="Times New Roman" panose="02020603050405020304" pitchFamily="18" charset="0"/>
                <a:ea typeface="黑体" panose="02010609060101010101" pitchFamily="49" charset="-122"/>
              </a:rPr>
              <a:t>基本积分公式</a:t>
            </a:r>
            <a:r>
              <a:rPr kumimoji="1" lang="zh-CN" altLang="en-US" sz="2800">
                <a:latin typeface="Times New Roman" panose="02020603050405020304" pitchFamily="18" charset="0"/>
                <a:ea typeface="黑体" panose="02010609060101010101" pitchFamily="49" charset="-122"/>
              </a:rPr>
              <a:t>进行积分 </a:t>
            </a:r>
            <a:r>
              <a:rPr kumimoji="1" lang="en-US" altLang="zh-CN" sz="2800">
                <a:latin typeface="Times New Roman" panose="02020603050405020304" pitchFamily="18" charset="0"/>
                <a:ea typeface="黑体" panose="02010609060101010101" pitchFamily="49" charset="-122"/>
              </a:rPr>
              <a:t>.</a:t>
            </a:r>
          </a:p>
        </p:txBody>
      </p:sp>
      <p:sp>
        <p:nvSpPr>
          <p:cNvPr id="169056" name="Text Box 96"/>
          <p:cNvSpPr txBox="1">
            <a:spLocks noChangeArrowheads="1"/>
          </p:cNvSpPr>
          <p:nvPr/>
        </p:nvSpPr>
        <p:spPr bwMode="auto">
          <a:xfrm>
            <a:off x="2063750" y="5488372"/>
            <a:ext cx="3124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常用恒等变形方法</a:t>
            </a:r>
          </a:p>
        </p:txBody>
      </p:sp>
      <p:sp>
        <p:nvSpPr>
          <p:cNvPr id="169057" name="Text Box 97"/>
          <p:cNvSpPr txBox="1">
            <a:spLocks noChangeArrowheads="1"/>
          </p:cNvSpPr>
          <p:nvPr/>
        </p:nvSpPr>
        <p:spPr bwMode="auto">
          <a:xfrm>
            <a:off x="5302250" y="4940685"/>
            <a:ext cx="17145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分项积分</a:t>
            </a:r>
          </a:p>
        </p:txBody>
      </p:sp>
      <p:sp>
        <p:nvSpPr>
          <p:cNvPr id="169058" name="Text Box 98"/>
          <p:cNvSpPr txBox="1">
            <a:spLocks noChangeArrowheads="1"/>
          </p:cNvSpPr>
          <p:nvPr/>
        </p:nvSpPr>
        <p:spPr bwMode="auto">
          <a:xfrm>
            <a:off x="5283200" y="5474085"/>
            <a:ext cx="1733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加项减项</a:t>
            </a:r>
          </a:p>
        </p:txBody>
      </p:sp>
      <p:sp>
        <p:nvSpPr>
          <p:cNvPr id="169059" name="Text Box 99"/>
          <p:cNvSpPr txBox="1">
            <a:spLocks noChangeArrowheads="1"/>
          </p:cNvSpPr>
          <p:nvPr/>
        </p:nvSpPr>
        <p:spPr bwMode="auto">
          <a:xfrm>
            <a:off x="5283200" y="6007485"/>
            <a:ext cx="4400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利用三角公式 </a:t>
            </a:r>
            <a:r>
              <a:rPr kumimoji="1" lang="en-US" altLang="zh-CN" sz="2800">
                <a:latin typeface="Times New Roman" panose="02020603050405020304" pitchFamily="18" charset="0"/>
                <a:ea typeface="黑体" panose="02010609060101010101" pitchFamily="49" charset="-122"/>
              </a:rPr>
              <a:t>, </a:t>
            </a:r>
            <a:r>
              <a:rPr kumimoji="1" lang="zh-CN" altLang="en-US" sz="2800">
                <a:latin typeface="Times New Roman" panose="02020603050405020304" pitchFamily="18" charset="0"/>
                <a:ea typeface="黑体" panose="02010609060101010101" pitchFamily="49" charset="-122"/>
              </a:rPr>
              <a:t>代数公式 </a:t>
            </a:r>
            <a:r>
              <a:rPr kumimoji="1" lang="en-US" altLang="zh-CN" sz="2800">
                <a:latin typeface="Times New Roman" panose="02020603050405020304" pitchFamily="18" charset="0"/>
                <a:ea typeface="黑体" panose="02010609060101010101" pitchFamily="49" charset="-122"/>
              </a:rPr>
              <a:t>,</a:t>
            </a:r>
          </a:p>
        </p:txBody>
      </p:sp>
      <p:graphicFrame>
        <p:nvGraphicFramePr>
          <p:cNvPr id="169060" name="Object 100"/>
          <p:cNvGraphicFramePr>
            <a:graphicFrameLocks noChangeAspect="1"/>
          </p:cNvGraphicFramePr>
          <p:nvPr>
            <p:extLst>
              <p:ext uri="{D42A27DB-BD31-4B8C-83A1-F6EECF244321}">
                <p14:modId xmlns:p14="http://schemas.microsoft.com/office/powerpoint/2010/main" val="3309422556"/>
              </p:ext>
            </p:extLst>
          </p:nvPr>
        </p:nvGraphicFramePr>
        <p:xfrm>
          <a:off x="9413876" y="6197984"/>
          <a:ext cx="346075" cy="114300"/>
        </p:xfrm>
        <a:graphic>
          <a:graphicData uri="http://schemas.openxmlformats.org/presentationml/2006/ole">
            <mc:AlternateContent xmlns:mc="http://schemas.openxmlformats.org/markup-compatibility/2006">
              <mc:Choice xmlns:v="urn:schemas-microsoft-com:vml" Requires="v">
                <p:oleObj spid="_x0000_s169118" name="Equation" r:id="rId3" imgW="342720" imgH="114120" progId="Equation.3">
                  <p:embed/>
                </p:oleObj>
              </mc:Choice>
              <mc:Fallback>
                <p:oleObj name="Equation" r:id="rId3" imgW="342720" imgH="114120" progId="Equation.3">
                  <p:embed/>
                  <p:pic>
                    <p:nvPicPr>
                      <p:cNvPr id="0" name="Object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3876" y="6197984"/>
                        <a:ext cx="346075" cy="11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061" name="Text Box 101"/>
          <p:cNvSpPr txBox="1">
            <a:spLocks noChangeArrowheads="1"/>
          </p:cNvSpPr>
          <p:nvPr/>
        </p:nvSpPr>
        <p:spPr bwMode="auto">
          <a:xfrm>
            <a:off x="4425950" y="4312035"/>
            <a:ext cx="1752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chemeClr val="accent2"/>
                </a:solidFill>
                <a:latin typeface="Times New Roman" panose="02020603050405020304" pitchFamily="18" charset="0"/>
                <a:ea typeface="黑体" panose="02010609060101010101" pitchFamily="49" charset="-122"/>
              </a:rPr>
              <a:t>积分性质</a:t>
            </a:r>
          </a:p>
        </p:txBody>
      </p:sp>
      <p:sp>
        <p:nvSpPr>
          <p:cNvPr id="2" name="日期占位符 1"/>
          <p:cNvSpPr>
            <a:spLocks noGrp="1"/>
          </p:cNvSpPr>
          <p:nvPr>
            <p:ph type="dt" sz="half" idx="10"/>
          </p:nvPr>
        </p:nvSpPr>
        <p:spPr/>
        <p:txBody>
          <a:bodyPr/>
          <a:lstStyle/>
          <a:p>
            <a:fld id="{87F1FB1E-183A-4D96-A157-4FFBFDCD76C0}" type="datetime11">
              <a:rPr lang="zh-CN" altLang="en-US" smtClean="0"/>
              <a:t>10:14:22</a:t>
            </a:fld>
            <a:endParaRPr lang="en-US" altLang="zh-CN"/>
          </a:p>
        </p:txBody>
      </p:sp>
      <p:sp>
        <p:nvSpPr>
          <p:cNvPr id="18" name="矩形 17"/>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048"/>
                                        </p:tgtEl>
                                        <p:attrNameLst>
                                          <p:attrName>style.visibility</p:attrName>
                                        </p:attrNameLst>
                                      </p:cBhvr>
                                      <p:to>
                                        <p:strVal val="visible"/>
                                      </p:to>
                                    </p:set>
                                    <p:animEffect transition="in" filter="wipe(left)">
                                      <p:cBhvr>
                                        <p:cTn id="7" dur="500"/>
                                        <p:tgtEl>
                                          <p:spTgt spid="1690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049"/>
                                        </p:tgtEl>
                                        <p:attrNameLst>
                                          <p:attrName>style.visibility</p:attrName>
                                        </p:attrNameLst>
                                      </p:cBhvr>
                                      <p:to>
                                        <p:strVal val="visible"/>
                                      </p:to>
                                    </p:set>
                                    <p:animEffect transition="in" filter="wipe(left)">
                                      <p:cBhvr>
                                        <p:cTn id="12" dur="500"/>
                                        <p:tgtEl>
                                          <p:spTgt spid="1690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050"/>
                                        </p:tgtEl>
                                        <p:attrNameLst>
                                          <p:attrName>style.visibility</p:attrName>
                                        </p:attrNameLst>
                                      </p:cBhvr>
                                      <p:to>
                                        <p:strVal val="visible"/>
                                      </p:to>
                                    </p:set>
                                    <p:animEffect transition="in" filter="wipe(left)">
                                      <p:cBhvr>
                                        <p:cTn id="17" dur="500"/>
                                        <p:tgtEl>
                                          <p:spTgt spid="169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051"/>
                                        </p:tgtEl>
                                        <p:attrNameLst>
                                          <p:attrName>style.visibility</p:attrName>
                                        </p:attrNameLst>
                                      </p:cBhvr>
                                      <p:to>
                                        <p:strVal val="visible"/>
                                      </p:to>
                                    </p:set>
                                    <p:animEffect transition="in" filter="wipe(left)">
                                      <p:cBhvr>
                                        <p:cTn id="22" dur="500"/>
                                        <p:tgtEl>
                                          <p:spTgt spid="169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052"/>
                                        </p:tgtEl>
                                        <p:attrNameLst>
                                          <p:attrName>style.visibility</p:attrName>
                                        </p:attrNameLst>
                                      </p:cBhvr>
                                      <p:to>
                                        <p:strVal val="visible"/>
                                      </p:to>
                                    </p:set>
                                    <p:animEffect transition="in" filter="wipe(left)">
                                      <p:cBhvr>
                                        <p:cTn id="27" dur="500"/>
                                        <p:tgtEl>
                                          <p:spTgt spid="1690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9053"/>
                                        </p:tgtEl>
                                        <p:attrNameLst>
                                          <p:attrName>style.visibility</p:attrName>
                                        </p:attrNameLst>
                                      </p:cBhvr>
                                      <p:to>
                                        <p:strVal val="visible"/>
                                      </p:to>
                                    </p:set>
                                    <p:animEffect transition="in" filter="wipe(left)">
                                      <p:cBhvr>
                                        <p:cTn id="32" dur="500"/>
                                        <p:tgtEl>
                                          <p:spTgt spid="169053"/>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69061"/>
                                        </p:tgtEl>
                                        <p:attrNameLst>
                                          <p:attrName>style.visibility</p:attrName>
                                        </p:attrNameLst>
                                      </p:cBhvr>
                                      <p:to>
                                        <p:strVal val="visible"/>
                                      </p:to>
                                    </p:set>
                                    <p:animEffect transition="in" filter="wipe(left)">
                                      <p:cBhvr>
                                        <p:cTn id="36" dur="500"/>
                                        <p:tgtEl>
                                          <p:spTgt spid="169061"/>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69055"/>
                                        </p:tgtEl>
                                        <p:attrNameLst>
                                          <p:attrName>style.visibility</p:attrName>
                                        </p:attrNameLst>
                                      </p:cBhvr>
                                      <p:to>
                                        <p:strVal val="visible"/>
                                      </p:to>
                                    </p:set>
                                    <p:animEffect transition="in" filter="wipe(left)">
                                      <p:cBhvr>
                                        <p:cTn id="40" dur="500"/>
                                        <p:tgtEl>
                                          <p:spTgt spid="1690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9056"/>
                                        </p:tgtEl>
                                        <p:attrNameLst>
                                          <p:attrName>style.visibility</p:attrName>
                                        </p:attrNameLst>
                                      </p:cBhvr>
                                      <p:to>
                                        <p:strVal val="visible"/>
                                      </p:to>
                                    </p:set>
                                    <p:animEffect transition="in" filter="wipe(left)">
                                      <p:cBhvr>
                                        <p:cTn id="45" dur="500"/>
                                        <p:tgtEl>
                                          <p:spTgt spid="169056"/>
                                        </p:tgtEl>
                                      </p:cBhvr>
                                    </p:animEffec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169054"/>
                                        </p:tgtEl>
                                        <p:attrNameLst>
                                          <p:attrName>style.visibility</p:attrName>
                                        </p:attrNameLst>
                                      </p:cBhvr>
                                      <p:to>
                                        <p:strVal val="visible"/>
                                      </p:to>
                                    </p:set>
                                    <p:animEffect transition="in" filter="wipe(up)">
                                      <p:cBhvr>
                                        <p:cTn id="49" dur="500"/>
                                        <p:tgtEl>
                                          <p:spTgt spid="16905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69057"/>
                                        </p:tgtEl>
                                        <p:attrNameLst>
                                          <p:attrName>style.visibility</p:attrName>
                                        </p:attrNameLst>
                                      </p:cBhvr>
                                      <p:to>
                                        <p:strVal val="visible"/>
                                      </p:to>
                                    </p:set>
                                    <p:animEffect transition="in" filter="wipe(left)">
                                      <p:cBhvr>
                                        <p:cTn id="54" dur="500"/>
                                        <p:tgtEl>
                                          <p:spTgt spid="16905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69058"/>
                                        </p:tgtEl>
                                        <p:attrNameLst>
                                          <p:attrName>style.visibility</p:attrName>
                                        </p:attrNameLst>
                                      </p:cBhvr>
                                      <p:to>
                                        <p:strVal val="visible"/>
                                      </p:to>
                                    </p:set>
                                    <p:animEffect transition="in" filter="wipe(left)">
                                      <p:cBhvr>
                                        <p:cTn id="59" dur="500"/>
                                        <p:tgtEl>
                                          <p:spTgt spid="16905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9059"/>
                                        </p:tgtEl>
                                        <p:attrNameLst>
                                          <p:attrName>style.visibility</p:attrName>
                                        </p:attrNameLst>
                                      </p:cBhvr>
                                      <p:to>
                                        <p:strVal val="visible"/>
                                      </p:to>
                                    </p:set>
                                    <p:animEffect transition="in" filter="wipe(left)">
                                      <p:cBhvr>
                                        <p:cTn id="64" dur="500"/>
                                        <p:tgtEl>
                                          <p:spTgt spid="169059"/>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169060"/>
                                        </p:tgtEl>
                                        <p:attrNameLst>
                                          <p:attrName>style.visibility</p:attrName>
                                        </p:attrNameLst>
                                      </p:cBhvr>
                                      <p:to>
                                        <p:strVal val="visible"/>
                                      </p:to>
                                    </p:set>
                                    <p:animEffect transition="in" filter="wipe(left)">
                                      <p:cBhvr>
                                        <p:cTn id="68" dur="500"/>
                                        <p:tgtEl>
                                          <p:spTgt spid="169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48" grpId="0" autoUpdateAnimBg="0"/>
      <p:bldP spid="169049" grpId="0" autoUpdateAnimBg="0"/>
      <p:bldP spid="169050" grpId="0" autoUpdateAnimBg="0"/>
      <p:bldP spid="169051" grpId="0" autoUpdateAnimBg="0"/>
      <p:bldP spid="169052" grpId="0" autoUpdateAnimBg="0"/>
      <p:bldP spid="169053" grpId="0" autoUpdateAnimBg="0"/>
      <p:bldP spid="169055" grpId="0" autoUpdateAnimBg="0"/>
      <p:bldP spid="169056" grpId="0" autoUpdateAnimBg="0"/>
      <p:bldP spid="169057" grpId="0" autoUpdateAnimBg="0"/>
      <p:bldP spid="169058" grpId="0" autoUpdateAnimBg="0"/>
      <p:bldP spid="169059" grpId="0" autoUpdateAnimBg="0"/>
      <p:bldP spid="16906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7" name="Text Box 9">
            <a:hlinkClick r:id="rId2" action="ppaction://hlinksldjump"/>
          </p:cNvPr>
          <p:cNvSpPr txBox="1">
            <a:spLocks noChangeArrowheads="1"/>
          </p:cNvSpPr>
          <p:nvPr/>
        </p:nvSpPr>
        <p:spPr bwMode="auto">
          <a:xfrm>
            <a:off x="1848889" y="1169988"/>
            <a:ext cx="76200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dirty="0">
                <a:solidFill>
                  <a:schemeClr val="accent2"/>
                </a:solidFill>
                <a:latin typeface="黑体" panose="02010609060101010101" pitchFamily="49" charset="-122"/>
                <a:ea typeface="黑体" panose="02010609060101010101" pitchFamily="49" charset="-122"/>
              </a:rPr>
              <a:t>第二</a:t>
            </a:r>
            <a:r>
              <a:rPr kumimoji="1" lang="zh-CN" altLang="en-US" sz="3600" b="1" dirty="0" smtClean="0">
                <a:solidFill>
                  <a:schemeClr val="accent2"/>
                </a:solidFill>
                <a:latin typeface="黑体" panose="02010609060101010101" pitchFamily="49" charset="-122"/>
                <a:ea typeface="黑体" panose="02010609060101010101" pitchFamily="49" charset="-122"/>
              </a:rPr>
              <a:t>节  </a:t>
            </a:r>
            <a:r>
              <a:rPr kumimoji="1" lang="zh-CN" altLang="en-US" sz="3600" b="1" dirty="0" smtClean="0">
                <a:solidFill>
                  <a:schemeClr val="accent2"/>
                </a:solidFill>
                <a:latin typeface="Times New Roman" panose="02020603050405020304" pitchFamily="18" charset="0"/>
                <a:ea typeface="黑体" panose="02010609060101010101" pitchFamily="49" charset="-122"/>
              </a:rPr>
              <a:t>换元积分法</a:t>
            </a:r>
            <a:endParaRPr kumimoji="1" lang="zh-CN" altLang="en-US" sz="3600" b="1" dirty="0">
              <a:solidFill>
                <a:schemeClr val="accent2"/>
              </a:solidFill>
              <a:latin typeface="Times New Roman" panose="02020603050405020304" pitchFamily="18" charset="0"/>
              <a:ea typeface="黑体" panose="02010609060101010101" pitchFamily="49" charset="-122"/>
            </a:endParaRPr>
          </a:p>
        </p:txBody>
      </p:sp>
      <p:sp>
        <p:nvSpPr>
          <p:cNvPr id="196618" name="Text Box 10"/>
          <p:cNvSpPr txBox="1">
            <a:spLocks noChangeArrowheads="1"/>
          </p:cNvSpPr>
          <p:nvPr/>
        </p:nvSpPr>
        <p:spPr bwMode="auto">
          <a:xfrm>
            <a:off x="3686549" y="2930712"/>
            <a:ext cx="51308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3200" b="1" dirty="0">
                <a:solidFill>
                  <a:schemeClr val="accent2"/>
                </a:solidFill>
                <a:latin typeface="Times New Roman" panose="02020603050405020304" pitchFamily="18" charset="0"/>
                <a:ea typeface="黑体" panose="02010609060101010101" pitchFamily="49" charset="-122"/>
              </a:rPr>
              <a:t>一、第一类换元法</a:t>
            </a:r>
          </a:p>
        </p:txBody>
      </p:sp>
      <p:sp>
        <p:nvSpPr>
          <p:cNvPr id="196619" name="Text Box 11"/>
          <p:cNvSpPr txBox="1">
            <a:spLocks noChangeArrowheads="1"/>
          </p:cNvSpPr>
          <p:nvPr/>
        </p:nvSpPr>
        <p:spPr bwMode="auto">
          <a:xfrm>
            <a:off x="3686549" y="4091641"/>
            <a:ext cx="65913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3200" b="1" dirty="0">
                <a:solidFill>
                  <a:schemeClr val="accent2"/>
                </a:solidFill>
                <a:latin typeface="Times New Roman" panose="02020603050405020304" pitchFamily="18" charset="0"/>
                <a:ea typeface="黑体" panose="02010609060101010101" pitchFamily="49" charset="-122"/>
              </a:rPr>
              <a:t>二、第二类换元法</a:t>
            </a:r>
          </a:p>
        </p:txBody>
      </p:sp>
      <p:sp>
        <p:nvSpPr>
          <p:cNvPr id="2" name="日期占位符 1"/>
          <p:cNvSpPr>
            <a:spLocks noGrp="1"/>
          </p:cNvSpPr>
          <p:nvPr>
            <p:ph type="dt" sz="half" idx="10"/>
          </p:nvPr>
        </p:nvSpPr>
        <p:spPr/>
        <p:txBody>
          <a:bodyPr/>
          <a:lstStyle/>
          <a:p>
            <a:fld id="{D3E47354-9625-4B12-977B-BB53B8B1D28D}" type="datetime11">
              <a:rPr lang="zh-CN" altLang="en-US" smtClean="0"/>
              <a:t>10:14:22</a:t>
            </a:fld>
            <a:endParaRPr lang="en-US" altLang="zh-CN"/>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4" name="Object 2"/>
          <p:cNvGraphicFramePr>
            <a:graphicFrameLocks noChangeAspect="1"/>
          </p:cNvGraphicFramePr>
          <p:nvPr>
            <p:extLst>
              <p:ext uri="{D42A27DB-BD31-4B8C-83A1-F6EECF244321}">
                <p14:modId xmlns:p14="http://schemas.microsoft.com/office/powerpoint/2010/main" val="2191032006"/>
              </p:ext>
            </p:extLst>
          </p:nvPr>
        </p:nvGraphicFramePr>
        <p:xfrm>
          <a:off x="3111052" y="1007344"/>
          <a:ext cx="1600200" cy="571500"/>
        </p:xfrm>
        <a:graphic>
          <a:graphicData uri="http://schemas.openxmlformats.org/presentationml/2006/ole">
            <mc:AlternateContent xmlns:mc="http://schemas.openxmlformats.org/markup-compatibility/2006">
              <mc:Choice xmlns:v="urn:schemas-microsoft-com:vml" Requires="v">
                <p:oleObj spid="_x0000_s198364" name="公式" r:id="rId3" imgW="1600200" imgH="571320" progId="Equation.3">
                  <p:embed/>
                </p:oleObj>
              </mc:Choice>
              <mc:Fallback>
                <p:oleObj name="公式" r:id="rId3" imgW="1600200" imgH="571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052" y="1007344"/>
                        <a:ext cx="1600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35" name="Object 3"/>
          <p:cNvGraphicFramePr>
            <a:graphicFrameLocks noChangeAspect="1"/>
          </p:cNvGraphicFramePr>
          <p:nvPr>
            <p:extLst>
              <p:ext uri="{D42A27DB-BD31-4B8C-83A1-F6EECF244321}">
                <p14:modId xmlns:p14="http://schemas.microsoft.com/office/powerpoint/2010/main" val="4204137137"/>
              </p:ext>
            </p:extLst>
          </p:nvPr>
        </p:nvGraphicFramePr>
        <p:xfrm>
          <a:off x="4685852" y="1094657"/>
          <a:ext cx="2006600" cy="392112"/>
        </p:xfrm>
        <a:graphic>
          <a:graphicData uri="http://schemas.openxmlformats.org/presentationml/2006/ole">
            <mc:AlternateContent xmlns:mc="http://schemas.openxmlformats.org/markup-compatibility/2006">
              <mc:Choice xmlns:v="urn:schemas-microsoft-com:vml" Requires="v">
                <p:oleObj spid="_x0000_s198365" name="公式" r:id="rId5" imgW="2006280" imgH="393480" progId="Equation.3">
                  <p:embed/>
                </p:oleObj>
              </mc:Choice>
              <mc:Fallback>
                <p:oleObj name="公式" r:id="rId5" imgW="20062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5852" y="1094657"/>
                        <a:ext cx="20066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36" name="WordArt 4"/>
          <p:cNvSpPr>
            <a:spLocks noChangeArrowheads="1" noChangeShapeType="1" noTextEdit="1"/>
          </p:cNvSpPr>
          <p:nvPr/>
        </p:nvSpPr>
        <p:spPr bwMode="auto">
          <a:xfrm>
            <a:off x="4730302" y="1083544"/>
            <a:ext cx="152400" cy="304800"/>
          </a:xfrm>
          <a:prstGeom prst="rect">
            <a:avLst/>
          </a:prstGeom>
        </p:spPr>
        <p:txBody>
          <a:bodyPr wrap="none" fromWordArt="1">
            <a:prstTxWarp prst="textPlain">
              <a:avLst>
                <a:gd name="adj" fmla="val 50000"/>
              </a:avLst>
            </a:prstTxWarp>
          </a:bodyPr>
          <a:lstStyle/>
          <a:p>
            <a:pPr algn="ctr"/>
            <a:r>
              <a:rPr lang="zh-CN" altLang="en-US" sz="2400" kern="10">
                <a:ln w="19050">
                  <a:solidFill>
                    <a:srgbClr val="3366FF"/>
                  </a:solidFill>
                  <a:round/>
                  <a:headEnd/>
                  <a:tailEnd/>
                </a:ln>
                <a:solidFill>
                  <a:srgbClr val="FF6600"/>
                </a:solidFill>
                <a:effectLst>
                  <a:outerShdw dist="35921" dir="2700000" algn="ctr" rotWithShape="0">
                    <a:srgbClr val="990000"/>
                  </a:outerShdw>
                </a:effectLst>
                <a:latin typeface="宋体" panose="02010600030101010101" pitchFamily="2" charset="-122"/>
              </a:rPr>
              <a:t>？</a:t>
            </a:r>
          </a:p>
        </p:txBody>
      </p:sp>
      <p:sp>
        <p:nvSpPr>
          <p:cNvPr id="197637" name="Text Box 5"/>
          <p:cNvSpPr txBox="1">
            <a:spLocks noChangeArrowheads="1"/>
          </p:cNvSpPr>
          <p:nvPr/>
        </p:nvSpPr>
        <p:spPr bwMode="auto">
          <a:xfrm>
            <a:off x="3384102" y="1664570"/>
            <a:ext cx="57912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利用复合函数，设置中间变量</a:t>
            </a:r>
            <a:r>
              <a:rPr kumimoji="1" lang="en-US" altLang="zh-CN" sz="2400" b="1" dirty="0">
                <a:latin typeface="黑体" panose="02010609060101010101" pitchFamily="49" charset="-122"/>
                <a:ea typeface="黑体" panose="02010609060101010101" pitchFamily="49" charset="-122"/>
              </a:rPr>
              <a:t>.</a:t>
            </a:r>
          </a:p>
        </p:txBody>
      </p:sp>
      <p:sp>
        <p:nvSpPr>
          <p:cNvPr id="197638" name="Text Box 6"/>
          <p:cNvSpPr txBox="1">
            <a:spLocks noChangeArrowheads="1"/>
          </p:cNvSpPr>
          <p:nvPr/>
        </p:nvSpPr>
        <p:spPr bwMode="auto">
          <a:xfrm>
            <a:off x="2914202" y="2302745"/>
            <a:ext cx="685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黑体" panose="02010609060101010101" pitchFamily="49" charset="-122"/>
                <a:ea typeface="黑体" panose="02010609060101010101" pitchFamily="49" charset="-122"/>
              </a:rPr>
              <a:t>令</a:t>
            </a:r>
          </a:p>
        </p:txBody>
      </p:sp>
      <p:graphicFrame>
        <p:nvGraphicFramePr>
          <p:cNvPr id="197639" name="Object 7"/>
          <p:cNvGraphicFramePr>
            <a:graphicFrameLocks noChangeAspect="1"/>
          </p:cNvGraphicFramePr>
          <p:nvPr>
            <p:extLst>
              <p:ext uri="{D42A27DB-BD31-4B8C-83A1-F6EECF244321}">
                <p14:modId xmlns:p14="http://schemas.microsoft.com/office/powerpoint/2010/main" val="1301724493"/>
              </p:ext>
            </p:extLst>
          </p:nvPr>
        </p:nvGraphicFramePr>
        <p:xfrm>
          <a:off x="3403152" y="2410694"/>
          <a:ext cx="990600" cy="330200"/>
        </p:xfrm>
        <a:graphic>
          <a:graphicData uri="http://schemas.openxmlformats.org/presentationml/2006/ole">
            <mc:AlternateContent xmlns:mc="http://schemas.openxmlformats.org/markup-compatibility/2006">
              <mc:Choice xmlns:v="urn:schemas-microsoft-com:vml" Requires="v">
                <p:oleObj spid="_x0000_s198366" name="公式" r:id="rId7" imgW="990360" imgH="330120" progId="Equation.3">
                  <p:embed/>
                </p:oleObj>
              </mc:Choice>
              <mc:Fallback>
                <p:oleObj name="公式" r:id="rId7" imgW="990360" imgH="33012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3152" y="2410694"/>
                        <a:ext cx="990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0" name="Object 8"/>
          <p:cNvGraphicFramePr>
            <a:graphicFrameLocks noChangeAspect="1"/>
          </p:cNvGraphicFramePr>
          <p:nvPr>
            <p:extLst>
              <p:ext uri="{D42A27DB-BD31-4B8C-83A1-F6EECF244321}">
                <p14:modId xmlns:p14="http://schemas.microsoft.com/office/powerpoint/2010/main" val="4048358829"/>
              </p:ext>
            </p:extLst>
          </p:nvPr>
        </p:nvGraphicFramePr>
        <p:xfrm>
          <a:off x="4431852" y="2143994"/>
          <a:ext cx="1943100" cy="889000"/>
        </p:xfrm>
        <a:graphic>
          <a:graphicData uri="http://schemas.openxmlformats.org/presentationml/2006/ole">
            <mc:AlternateContent xmlns:mc="http://schemas.openxmlformats.org/markup-compatibility/2006">
              <mc:Choice xmlns:v="urn:schemas-microsoft-com:vml" Requires="v">
                <p:oleObj spid="_x0000_s198367" name="公式" r:id="rId9" imgW="1942920" imgH="888840" progId="Equation.3">
                  <p:embed/>
                </p:oleObj>
              </mc:Choice>
              <mc:Fallback>
                <p:oleObj name="公式" r:id="rId9" imgW="1942920" imgH="88884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1852" y="2143994"/>
                        <a:ext cx="1943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1" name="Object 9"/>
          <p:cNvGraphicFramePr>
            <a:graphicFrameLocks noChangeAspect="1"/>
          </p:cNvGraphicFramePr>
          <p:nvPr>
            <p:extLst>
              <p:ext uri="{D42A27DB-BD31-4B8C-83A1-F6EECF244321}">
                <p14:modId xmlns:p14="http://schemas.microsoft.com/office/powerpoint/2010/main" val="709399486"/>
              </p:ext>
            </p:extLst>
          </p:nvPr>
        </p:nvGraphicFramePr>
        <p:xfrm>
          <a:off x="1955800" y="3178608"/>
          <a:ext cx="1600200" cy="571500"/>
        </p:xfrm>
        <a:graphic>
          <a:graphicData uri="http://schemas.openxmlformats.org/presentationml/2006/ole">
            <mc:AlternateContent xmlns:mc="http://schemas.openxmlformats.org/markup-compatibility/2006">
              <mc:Choice xmlns:v="urn:schemas-microsoft-com:vml" Requires="v">
                <p:oleObj spid="_x0000_s198368" name="公式" r:id="rId11" imgW="1600200" imgH="571320" progId="Equation.3">
                  <p:embed/>
                </p:oleObj>
              </mc:Choice>
              <mc:Fallback>
                <p:oleObj name="公式" r:id="rId11" imgW="1600200" imgH="57132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3178608"/>
                        <a:ext cx="1600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2" name="Object 10"/>
          <p:cNvGraphicFramePr>
            <a:graphicFrameLocks noChangeAspect="1"/>
          </p:cNvGraphicFramePr>
          <p:nvPr>
            <p:extLst>
              <p:ext uri="{D42A27DB-BD31-4B8C-83A1-F6EECF244321}">
                <p14:modId xmlns:p14="http://schemas.microsoft.com/office/powerpoint/2010/main" val="298291174"/>
              </p:ext>
            </p:extLst>
          </p:nvPr>
        </p:nvGraphicFramePr>
        <p:xfrm>
          <a:off x="3644900" y="3026208"/>
          <a:ext cx="1778000" cy="889000"/>
        </p:xfrm>
        <a:graphic>
          <a:graphicData uri="http://schemas.openxmlformats.org/presentationml/2006/ole">
            <mc:AlternateContent xmlns:mc="http://schemas.openxmlformats.org/markup-compatibility/2006">
              <mc:Choice xmlns:v="urn:schemas-microsoft-com:vml" Requires="v">
                <p:oleObj spid="_x0000_s198369" name="公式" r:id="rId12" imgW="1777680" imgH="888840" progId="Equation.3">
                  <p:embed/>
                </p:oleObj>
              </mc:Choice>
              <mc:Fallback>
                <p:oleObj name="公式" r:id="rId12" imgW="1777680" imgH="888840"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4900" y="3026208"/>
                        <a:ext cx="1778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3" name="Object 11"/>
          <p:cNvGraphicFramePr>
            <a:graphicFrameLocks noChangeAspect="1"/>
          </p:cNvGraphicFramePr>
          <p:nvPr>
            <p:extLst>
              <p:ext uri="{D42A27DB-BD31-4B8C-83A1-F6EECF244321}">
                <p14:modId xmlns:p14="http://schemas.microsoft.com/office/powerpoint/2010/main" val="234394294"/>
              </p:ext>
            </p:extLst>
          </p:nvPr>
        </p:nvGraphicFramePr>
        <p:xfrm>
          <a:off x="5422900" y="2994458"/>
          <a:ext cx="1866900" cy="889000"/>
        </p:xfrm>
        <a:graphic>
          <a:graphicData uri="http://schemas.openxmlformats.org/presentationml/2006/ole">
            <mc:AlternateContent xmlns:mc="http://schemas.openxmlformats.org/markup-compatibility/2006">
              <mc:Choice xmlns:v="urn:schemas-microsoft-com:vml" Requires="v">
                <p:oleObj spid="_x0000_s198370" name="公式" r:id="rId14" imgW="1866600" imgH="888840" progId="Equation.3">
                  <p:embed/>
                </p:oleObj>
              </mc:Choice>
              <mc:Fallback>
                <p:oleObj name="公式" r:id="rId14" imgW="1866600" imgH="88884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22900" y="2994458"/>
                        <a:ext cx="186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44" name="Object 12"/>
          <p:cNvGraphicFramePr>
            <a:graphicFrameLocks noChangeAspect="1"/>
          </p:cNvGraphicFramePr>
          <p:nvPr>
            <p:extLst>
              <p:ext uri="{D42A27DB-BD31-4B8C-83A1-F6EECF244321}">
                <p14:modId xmlns:p14="http://schemas.microsoft.com/office/powerpoint/2010/main" val="218287854"/>
              </p:ext>
            </p:extLst>
          </p:nvPr>
        </p:nvGraphicFramePr>
        <p:xfrm>
          <a:off x="7245350" y="2994458"/>
          <a:ext cx="2260600" cy="889000"/>
        </p:xfrm>
        <a:graphic>
          <a:graphicData uri="http://schemas.openxmlformats.org/presentationml/2006/ole">
            <mc:AlternateContent xmlns:mc="http://schemas.openxmlformats.org/markup-compatibility/2006">
              <mc:Choice xmlns:v="urn:schemas-microsoft-com:vml" Requires="v">
                <p:oleObj spid="_x0000_s198371" name="公式" r:id="rId16" imgW="2260440" imgH="888840" progId="Equation.3">
                  <p:embed/>
                </p:oleObj>
              </mc:Choice>
              <mc:Fallback>
                <p:oleObj name="公式" r:id="rId16" imgW="2260440" imgH="88884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45350" y="2994458"/>
                        <a:ext cx="2260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45" name="Rectangle 13"/>
          <p:cNvSpPr>
            <a:spLocks noChangeArrowheads="1"/>
          </p:cNvSpPr>
          <p:nvPr/>
        </p:nvSpPr>
        <p:spPr bwMode="auto">
          <a:xfrm>
            <a:off x="1777552" y="1007344"/>
            <a:ext cx="1087438"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B5FFFF"/>
                </a:solidFill>
              </a14:hiddenFill>
            </a:ext>
          </a:extLst>
        </p:spPr>
        <p:txBody>
          <a:bodyPr>
            <a:spAutoFit/>
          </a:bodyPr>
          <a:lstStyle/>
          <a:p>
            <a:r>
              <a:rPr kumimoji="1" lang="zh-CN" altLang="en-US" sz="2400" b="1">
                <a:solidFill>
                  <a:schemeClr val="accent2"/>
                </a:solidFill>
                <a:latin typeface="黑体" panose="02010609060101010101" pitchFamily="49" charset="-122"/>
                <a:ea typeface="黑体" panose="02010609060101010101" pitchFamily="49" charset="-122"/>
              </a:rPr>
              <a:t>问题</a:t>
            </a:r>
          </a:p>
        </p:txBody>
      </p:sp>
      <p:sp>
        <p:nvSpPr>
          <p:cNvPr id="197646" name="Rectangle 14"/>
          <p:cNvSpPr>
            <a:spLocks noChangeArrowheads="1"/>
          </p:cNvSpPr>
          <p:nvPr/>
        </p:nvSpPr>
        <p:spPr bwMode="auto">
          <a:xfrm>
            <a:off x="1726752" y="1667744"/>
            <a:ext cx="1676400"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B5FFFF"/>
                </a:solidFill>
              </a14:hiddenFill>
            </a:ext>
          </a:extLst>
        </p:spPr>
        <p:txBody>
          <a:bodyPr>
            <a:spAutoFit/>
          </a:bodyPr>
          <a:lstStyle/>
          <a:p>
            <a:pPr>
              <a:spcBef>
                <a:spcPct val="50000"/>
              </a:spcBef>
            </a:pPr>
            <a:r>
              <a:rPr kumimoji="1" lang="zh-CN" altLang="en-US" sz="2400" b="1">
                <a:solidFill>
                  <a:schemeClr val="accent2"/>
                </a:solidFill>
                <a:latin typeface="黑体" panose="02010609060101010101" pitchFamily="49" charset="-122"/>
                <a:ea typeface="黑体" panose="02010609060101010101" pitchFamily="49" charset="-122"/>
              </a:rPr>
              <a:t>解决方法</a:t>
            </a:r>
          </a:p>
        </p:txBody>
      </p:sp>
      <p:sp>
        <p:nvSpPr>
          <p:cNvPr id="197647" name="Rectangle 15"/>
          <p:cNvSpPr>
            <a:spLocks noChangeArrowheads="1"/>
          </p:cNvSpPr>
          <p:nvPr/>
        </p:nvSpPr>
        <p:spPr bwMode="auto">
          <a:xfrm>
            <a:off x="1714052" y="2378944"/>
            <a:ext cx="1087438" cy="4616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B5FFFF"/>
                </a:solidFill>
              </a14:hiddenFill>
            </a:ext>
          </a:extLst>
        </p:spPr>
        <p:txBody>
          <a:bodyPr>
            <a:spAutoFit/>
          </a:bodyPr>
          <a:lstStyle/>
          <a:p>
            <a:r>
              <a:rPr kumimoji="1" lang="zh-CN" altLang="en-US" sz="2400" b="1">
                <a:solidFill>
                  <a:schemeClr val="accent2"/>
                </a:solidFill>
                <a:latin typeface="黑体" panose="02010609060101010101" pitchFamily="49" charset="-122"/>
                <a:ea typeface="黑体" panose="02010609060101010101" pitchFamily="49" charset="-122"/>
              </a:rPr>
              <a:t>过程</a:t>
            </a:r>
          </a:p>
        </p:txBody>
      </p:sp>
      <p:grpSp>
        <p:nvGrpSpPr>
          <p:cNvPr id="197649" name="Group 17"/>
          <p:cNvGrpSpPr>
            <a:grpSpLocks/>
          </p:cNvGrpSpPr>
          <p:nvPr/>
        </p:nvGrpSpPr>
        <p:grpSpPr bwMode="auto">
          <a:xfrm>
            <a:off x="1993900" y="4502225"/>
            <a:ext cx="6572250" cy="641350"/>
            <a:chOff x="528" y="1104"/>
            <a:chExt cx="4140" cy="404"/>
          </a:xfrm>
        </p:grpSpPr>
        <p:sp>
          <p:nvSpPr>
            <p:cNvPr id="197650" name="Text Box 18"/>
            <p:cNvSpPr txBox="1">
              <a:spLocks noChangeArrowheads="1"/>
            </p:cNvSpPr>
            <p:nvPr/>
          </p:nvSpPr>
          <p:spPr bwMode="auto">
            <a:xfrm>
              <a:off x="528" y="1104"/>
              <a:ext cx="432"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黑体" panose="02010609060101010101" pitchFamily="49" charset="-122"/>
                  <a:ea typeface="黑体" panose="02010609060101010101" pitchFamily="49" charset="-122"/>
                </a:rPr>
                <a:t>设</a:t>
              </a:r>
            </a:p>
          </p:txBody>
        </p:sp>
        <p:graphicFrame>
          <p:nvGraphicFramePr>
            <p:cNvPr id="197651" name="Object 19"/>
            <p:cNvGraphicFramePr>
              <a:graphicFrameLocks noChangeAspect="1"/>
            </p:cNvGraphicFramePr>
            <p:nvPr/>
          </p:nvGraphicFramePr>
          <p:xfrm>
            <a:off x="836" y="1178"/>
            <a:ext cx="1368" cy="271"/>
          </p:xfrm>
          <a:graphic>
            <a:graphicData uri="http://schemas.openxmlformats.org/presentationml/2006/ole">
              <mc:AlternateContent xmlns:mc="http://schemas.openxmlformats.org/markup-compatibility/2006">
                <mc:Choice xmlns:v="urn:schemas-microsoft-com:vml" Requires="v">
                  <p:oleObj spid="_x0000_s198372" name="公式" r:id="rId18" imgW="2171520" imgH="431640" progId="Equation.3">
                    <p:embed/>
                  </p:oleObj>
                </mc:Choice>
                <mc:Fallback>
                  <p:oleObj name="公式" r:id="rId18" imgW="2171520" imgH="431640"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36" y="1178"/>
                          <a:ext cx="136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52" name="Text Box 20"/>
            <p:cNvSpPr txBox="1">
              <a:spLocks noChangeArrowheads="1"/>
            </p:cNvSpPr>
            <p:nvPr/>
          </p:nvSpPr>
          <p:spPr bwMode="auto">
            <a:xfrm>
              <a:off x="2256" y="1128"/>
              <a:ext cx="52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黑体" panose="02010609060101010101" pitchFamily="49" charset="-122"/>
                  <a:ea typeface="黑体" panose="02010609060101010101" pitchFamily="49" charset="-122"/>
                </a:rPr>
                <a:t>则</a:t>
              </a:r>
            </a:p>
          </p:txBody>
        </p:sp>
        <p:graphicFrame>
          <p:nvGraphicFramePr>
            <p:cNvPr id="197653" name="Object 21"/>
            <p:cNvGraphicFramePr>
              <a:graphicFrameLocks noChangeAspect="1"/>
            </p:cNvGraphicFramePr>
            <p:nvPr/>
          </p:nvGraphicFramePr>
          <p:xfrm>
            <a:off x="2556" y="1109"/>
            <a:ext cx="2112" cy="399"/>
          </p:xfrm>
          <a:graphic>
            <a:graphicData uri="http://schemas.openxmlformats.org/presentationml/2006/ole">
              <mc:AlternateContent xmlns:mc="http://schemas.openxmlformats.org/markup-compatibility/2006">
                <mc:Choice xmlns:v="urn:schemas-microsoft-com:vml" Requires="v">
                  <p:oleObj spid="_x0000_s198373" name="公式" r:id="rId20" imgW="3352680" imgH="634680" progId="Equation.3">
                    <p:embed/>
                  </p:oleObj>
                </mc:Choice>
                <mc:Fallback>
                  <p:oleObj name="公式" r:id="rId20" imgW="3352680" imgH="634680" progId="Equation.3">
                    <p:embed/>
                    <p:pic>
                      <p:nvPicPr>
                        <p:cNvPr id="0" name="Object 2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56" y="1109"/>
                          <a:ext cx="2112"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7654" name="Group 22"/>
          <p:cNvGrpSpPr>
            <a:grpSpLocks/>
          </p:cNvGrpSpPr>
          <p:nvPr/>
        </p:nvGrpSpPr>
        <p:grpSpPr bwMode="auto">
          <a:xfrm>
            <a:off x="1911350" y="5124526"/>
            <a:ext cx="4095750" cy="512763"/>
            <a:chOff x="672" y="1536"/>
            <a:chExt cx="2580" cy="323"/>
          </a:xfrm>
        </p:grpSpPr>
        <p:sp>
          <p:nvSpPr>
            <p:cNvPr id="197655" name="Text Box 23"/>
            <p:cNvSpPr txBox="1">
              <a:spLocks noChangeArrowheads="1"/>
            </p:cNvSpPr>
            <p:nvPr/>
          </p:nvSpPr>
          <p:spPr bwMode="auto">
            <a:xfrm>
              <a:off x="672" y="1536"/>
              <a:ext cx="864"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黑体" panose="02010609060101010101" pitchFamily="49" charset="-122"/>
                  <a:ea typeface="黑体" panose="02010609060101010101" pitchFamily="49" charset="-122"/>
                </a:rPr>
                <a:t>如果</a:t>
              </a:r>
            </a:p>
          </p:txBody>
        </p:sp>
        <p:graphicFrame>
          <p:nvGraphicFramePr>
            <p:cNvPr id="197656" name="Object 24"/>
            <p:cNvGraphicFramePr>
              <a:graphicFrameLocks noChangeAspect="1"/>
            </p:cNvGraphicFramePr>
            <p:nvPr/>
          </p:nvGraphicFramePr>
          <p:xfrm>
            <a:off x="1200" y="1604"/>
            <a:ext cx="880" cy="255"/>
          </p:xfrm>
          <a:graphic>
            <a:graphicData uri="http://schemas.openxmlformats.org/presentationml/2006/ole">
              <mc:AlternateContent xmlns:mc="http://schemas.openxmlformats.org/markup-compatibility/2006">
                <mc:Choice xmlns:v="urn:schemas-microsoft-com:vml" Requires="v">
                  <p:oleObj spid="_x0000_s198374" name="公式" r:id="rId22" imgW="1396800" imgH="406080" progId="Equation.3">
                    <p:embed/>
                  </p:oleObj>
                </mc:Choice>
                <mc:Fallback>
                  <p:oleObj name="公式" r:id="rId22" imgW="1396800" imgH="40608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00" y="1604"/>
                          <a:ext cx="88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57" name="Text Box 25"/>
            <p:cNvSpPr txBox="1">
              <a:spLocks noChangeArrowheads="1"/>
            </p:cNvSpPr>
            <p:nvPr/>
          </p:nvSpPr>
          <p:spPr bwMode="auto">
            <a:xfrm>
              <a:off x="2004" y="1544"/>
              <a:ext cx="124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a:latin typeface="黑体" panose="02010609060101010101" pitchFamily="49" charset="-122"/>
                  <a:ea typeface="黑体" panose="02010609060101010101" pitchFamily="49" charset="-122"/>
                </a:rPr>
                <a:t>（可微）</a:t>
              </a:r>
            </a:p>
          </p:txBody>
        </p:sp>
      </p:grpSp>
      <p:graphicFrame>
        <p:nvGraphicFramePr>
          <p:cNvPr id="197658" name="Object 26"/>
          <p:cNvGraphicFramePr>
            <a:graphicFrameLocks noChangeAspect="1"/>
          </p:cNvGraphicFramePr>
          <p:nvPr>
            <p:extLst>
              <p:ext uri="{D42A27DB-BD31-4B8C-83A1-F6EECF244321}">
                <p14:modId xmlns:p14="http://schemas.microsoft.com/office/powerpoint/2010/main" val="2723691915"/>
              </p:ext>
            </p:extLst>
          </p:nvPr>
        </p:nvGraphicFramePr>
        <p:xfrm>
          <a:off x="5461000" y="5213426"/>
          <a:ext cx="4991100" cy="430213"/>
        </p:xfrm>
        <a:graphic>
          <a:graphicData uri="http://schemas.openxmlformats.org/presentationml/2006/ole">
            <mc:AlternateContent xmlns:mc="http://schemas.openxmlformats.org/markup-compatibility/2006">
              <mc:Choice xmlns:v="urn:schemas-microsoft-com:vml" Requires="v">
                <p:oleObj spid="_x0000_s198375" name="公式" r:id="rId24" imgW="4991040" imgH="431640" progId="Equation.3">
                  <p:embed/>
                </p:oleObj>
              </mc:Choice>
              <mc:Fallback>
                <p:oleObj name="公式" r:id="rId24" imgW="4991040" imgH="431640" progId="Equation.3">
                  <p:embed/>
                  <p:pic>
                    <p:nvPicPr>
                      <p:cNvPr id="0" name="Object 2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61000" y="5213426"/>
                        <a:ext cx="49911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59" name="Object 27"/>
          <p:cNvGraphicFramePr>
            <a:graphicFrameLocks noChangeAspect="1"/>
          </p:cNvGraphicFramePr>
          <p:nvPr>
            <p:extLst>
              <p:ext uri="{D42A27DB-BD31-4B8C-83A1-F6EECF244321}">
                <p14:modId xmlns:p14="http://schemas.microsoft.com/office/powerpoint/2010/main" val="4130877837"/>
              </p:ext>
            </p:extLst>
          </p:nvPr>
        </p:nvGraphicFramePr>
        <p:xfrm>
          <a:off x="2104115" y="5749207"/>
          <a:ext cx="5678487" cy="571500"/>
        </p:xfrm>
        <a:graphic>
          <a:graphicData uri="http://schemas.openxmlformats.org/presentationml/2006/ole">
            <mc:AlternateContent xmlns:mc="http://schemas.openxmlformats.org/markup-compatibility/2006">
              <mc:Choice xmlns:v="urn:schemas-microsoft-com:vml" Requires="v">
                <p:oleObj spid="_x0000_s198376" name="公式" r:id="rId26" imgW="5676840" imgH="571320" progId="Equation.3">
                  <p:embed/>
                </p:oleObj>
              </mc:Choice>
              <mc:Fallback>
                <p:oleObj name="公式" r:id="rId26" imgW="5676840" imgH="571320"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04115" y="5749207"/>
                        <a:ext cx="5678487"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7660" name="Object 28"/>
          <p:cNvGraphicFramePr>
            <a:graphicFrameLocks noChangeAspect="1"/>
          </p:cNvGraphicFramePr>
          <p:nvPr>
            <p:extLst>
              <p:ext uri="{D42A27DB-BD31-4B8C-83A1-F6EECF244321}">
                <p14:modId xmlns:p14="http://schemas.microsoft.com/office/powerpoint/2010/main" val="3694415965"/>
              </p:ext>
            </p:extLst>
          </p:nvPr>
        </p:nvGraphicFramePr>
        <p:xfrm>
          <a:off x="7782602" y="5749207"/>
          <a:ext cx="2743200" cy="571500"/>
        </p:xfrm>
        <a:graphic>
          <a:graphicData uri="http://schemas.openxmlformats.org/presentationml/2006/ole">
            <mc:AlternateContent xmlns:mc="http://schemas.openxmlformats.org/markup-compatibility/2006">
              <mc:Choice xmlns:v="urn:schemas-microsoft-com:vml" Requires="v">
                <p:oleObj spid="_x0000_s198377" name="公式" r:id="rId28" imgW="2743200" imgH="571320" progId="Equation.3">
                  <p:embed/>
                </p:oleObj>
              </mc:Choice>
              <mc:Fallback>
                <p:oleObj name="公式" r:id="rId28" imgW="2743200" imgH="571320" progId="Equation.3">
                  <p:embed/>
                  <p:pic>
                    <p:nvPicPr>
                      <p:cNvPr id="0" name="Object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782602" y="5749207"/>
                        <a:ext cx="27432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661" name="Text Box 29"/>
          <p:cNvSpPr txBox="1">
            <a:spLocks noChangeArrowheads="1"/>
          </p:cNvSpPr>
          <p:nvPr/>
        </p:nvSpPr>
        <p:spPr bwMode="auto">
          <a:xfrm>
            <a:off x="1911350" y="6301635"/>
            <a:ext cx="40386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由此可得换元法定理</a:t>
            </a:r>
          </a:p>
        </p:txBody>
      </p:sp>
      <p:sp>
        <p:nvSpPr>
          <p:cNvPr id="197662" name="Text Box 30"/>
          <p:cNvSpPr txBox="1">
            <a:spLocks noChangeArrowheads="1"/>
          </p:cNvSpPr>
          <p:nvPr/>
        </p:nvSpPr>
        <p:spPr bwMode="auto">
          <a:xfrm>
            <a:off x="1911350" y="3947715"/>
            <a:ext cx="3810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dirty="0">
                <a:latin typeface="黑体" panose="02010609060101010101" pitchFamily="49" charset="-122"/>
                <a:ea typeface="黑体" panose="02010609060101010101" pitchFamily="49" charset="-122"/>
              </a:rPr>
              <a:t>在一般情况下：</a:t>
            </a:r>
          </a:p>
        </p:txBody>
      </p:sp>
      <p:sp>
        <p:nvSpPr>
          <p:cNvPr id="2" name="日期占位符 1"/>
          <p:cNvSpPr>
            <a:spLocks noGrp="1"/>
          </p:cNvSpPr>
          <p:nvPr>
            <p:ph type="dt" sz="half" idx="10"/>
          </p:nvPr>
        </p:nvSpPr>
        <p:spPr/>
        <p:txBody>
          <a:bodyPr/>
          <a:lstStyle/>
          <a:p>
            <a:fld id="{EE383C49-E4FE-4EC3-8DE6-5319C605CCF0}" type="datetime11">
              <a:rPr lang="zh-CN" altLang="en-US" smtClean="0"/>
              <a:t>10:14:22</a:t>
            </a:fld>
            <a:endParaRPr lang="en-US" altLang="zh-CN"/>
          </a:p>
        </p:txBody>
      </p:sp>
      <p:sp>
        <p:nvSpPr>
          <p:cNvPr id="32" name="矩形 31"/>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33"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45"/>
                                        </p:tgtEl>
                                        <p:attrNameLst>
                                          <p:attrName>style.visibility</p:attrName>
                                        </p:attrNameLst>
                                      </p:cBhvr>
                                      <p:to>
                                        <p:strVal val="visible"/>
                                      </p:to>
                                    </p:set>
                                    <p:animEffect transition="in" filter="wipe(left)">
                                      <p:cBhvr>
                                        <p:cTn id="7" dur="500"/>
                                        <p:tgtEl>
                                          <p:spTgt spid="19764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7634"/>
                                        </p:tgtEl>
                                        <p:attrNameLst>
                                          <p:attrName>style.visibility</p:attrName>
                                        </p:attrNameLst>
                                      </p:cBhvr>
                                      <p:to>
                                        <p:strVal val="visible"/>
                                      </p:to>
                                    </p:set>
                                    <p:animEffect transition="in" filter="wipe(left)">
                                      <p:cBhvr>
                                        <p:cTn id="11" dur="500"/>
                                        <p:tgtEl>
                                          <p:spTgt spid="19763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7635"/>
                                        </p:tgtEl>
                                        <p:attrNameLst>
                                          <p:attrName>style.visibility</p:attrName>
                                        </p:attrNameLst>
                                      </p:cBhvr>
                                      <p:to>
                                        <p:strVal val="visible"/>
                                      </p:to>
                                    </p:set>
                                    <p:animEffect transition="in" filter="wipe(left)">
                                      <p:cBhvr>
                                        <p:cTn id="15" dur="500"/>
                                        <p:tgtEl>
                                          <p:spTgt spid="197635"/>
                                        </p:tgtEl>
                                      </p:cBhvr>
                                    </p:animEffect>
                                  </p:childTnLst>
                                </p:cTn>
                              </p:par>
                            </p:childTnLst>
                          </p:cTn>
                        </p:par>
                        <p:par>
                          <p:cTn id="16" fill="hold" nodeType="afterGroup">
                            <p:stCondLst>
                              <p:cond delay="1500"/>
                            </p:stCondLst>
                            <p:childTnLst>
                              <p:par>
                                <p:cTn id="17" presetID="19" presetClass="entr" presetSubtype="10" fill="hold" nodeType="afterEffect">
                                  <p:stCondLst>
                                    <p:cond delay="0"/>
                                  </p:stCondLst>
                                  <p:childTnLst>
                                    <p:set>
                                      <p:cBhvr>
                                        <p:cTn id="18" dur="1" fill="hold">
                                          <p:stCondLst>
                                            <p:cond delay="0"/>
                                          </p:stCondLst>
                                        </p:cTn>
                                        <p:tgtEl>
                                          <p:spTgt spid="197636"/>
                                        </p:tgtEl>
                                        <p:attrNameLst>
                                          <p:attrName>style.visibility</p:attrName>
                                        </p:attrNameLst>
                                      </p:cBhvr>
                                      <p:to>
                                        <p:strVal val="visible"/>
                                      </p:to>
                                    </p:set>
                                    <p:anim calcmode="lin" valueType="num">
                                      <p:cBhvr>
                                        <p:cTn id="19" dur="5000" fill="hold"/>
                                        <p:tgtEl>
                                          <p:spTgt spid="197636"/>
                                        </p:tgtEl>
                                        <p:attrNameLst>
                                          <p:attrName>ppt_w</p:attrName>
                                        </p:attrNameLst>
                                      </p:cBhvr>
                                      <p:tavLst>
                                        <p:tav tm="0" fmla="#ppt_w*sin(2.5*pi*$)">
                                          <p:val>
                                            <p:fltVal val="0"/>
                                          </p:val>
                                        </p:tav>
                                        <p:tav tm="100000">
                                          <p:val>
                                            <p:fltVal val="1"/>
                                          </p:val>
                                        </p:tav>
                                      </p:tavLst>
                                    </p:anim>
                                    <p:anim calcmode="lin" valueType="num">
                                      <p:cBhvr>
                                        <p:cTn id="20" dur="5000" fill="hold"/>
                                        <p:tgtEl>
                                          <p:spTgt spid="197636"/>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7646"/>
                                        </p:tgtEl>
                                        <p:attrNameLst>
                                          <p:attrName>style.visibility</p:attrName>
                                        </p:attrNameLst>
                                      </p:cBhvr>
                                      <p:to>
                                        <p:strVal val="visible"/>
                                      </p:to>
                                    </p:set>
                                    <p:animEffect transition="in" filter="wipe(left)">
                                      <p:cBhvr>
                                        <p:cTn id="25" dur="500"/>
                                        <p:tgtEl>
                                          <p:spTgt spid="197646"/>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97637"/>
                                        </p:tgtEl>
                                        <p:attrNameLst>
                                          <p:attrName>style.visibility</p:attrName>
                                        </p:attrNameLst>
                                      </p:cBhvr>
                                      <p:to>
                                        <p:strVal val="visible"/>
                                      </p:to>
                                    </p:set>
                                    <p:animEffect transition="in" filter="wipe(left)">
                                      <p:cBhvr>
                                        <p:cTn id="29" dur="500"/>
                                        <p:tgtEl>
                                          <p:spTgt spid="19763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7638"/>
                                        </p:tgtEl>
                                        <p:attrNameLst>
                                          <p:attrName>style.visibility</p:attrName>
                                        </p:attrNameLst>
                                      </p:cBhvr>
                                      <p:to>
                                        <p:strVal val="visible"/>
                                      </p:to>
                                    </p:set>
                                    <p:animEffect transition="in" filter="fade">
                                      <p:cBhvr>
                                        <p:cTn id="34" dur="500"/>
                                        <p:tgtEl>
                                          <p:spTgt spid="197638"/>
                                        </p:tgtEl>
                                      </p:cBhvr>
                                    </p:animEffect>
                                  </p:childTnLst>
                                </p:cTn>
                              </p:par>
                              <p:par>
                                <p:cTn id="35" presetID="10" presetClass="entr" presetSubtype="0" fill="hold" nodeType="withEffect">
                                  <p:stCondLst>
                                    <p:cond delay="0"/>
                                  </p:stCondLst>
                                  <p:childTnLst>
                                    <p:set>
                                      <p:cBhvr>
                                        <p:cTn id="36" dur="1" fill="hold">
                                          <p:stCondLst>
                                            <p:cond delay="0"/>
                                          </p:stCondLst>
                                        </p:cTn>
                                        <p:tgtEl>
                                          <p:spTgt spid="197639"/>
                                        </p:tgtEl>
                                        <p:attrNameLst>
                                          <p:attrName>style.visibility</p:attrName>
                                        </p:attrNameLst>
                                      </p:cBhvr>
                                      <p:to>
                                        <p:strVal val="visible"/>
                                      </p:to>
                                    </p:set>
                                    <p:animEffect transition="in" filter="fade">
                                      <p:cBhvr>
                                        <p:cTn id="37" dur="500"/>
                                        <p:tgtEl>
                                          <p:spTgt spid="197639"/>
                                        </p:tgtEl>
                                      </p:cBhvr>
                                    </p:animEffect>
                                  </p:childTnLst>
                                </p:cTn>
                              </p:par>
                              <p:par>
                                <p:cTn id="38" presetID="10" presetClass="entr" presetSubtype="0" fill="hold" nodeType="withEffect">
                                  <p:stCondLst>
                                    <p:cond delay="0"/>
                                  </p:stCondLst>
                                  <p:childTnLst>
                                    <p:set>
                                      <p:cBhvr>
                                        <p:cTn id="39" dur="1" fill="hold">
                                          <p:stCondLst>
                                            <p:cond delay="0"/>
                                          </p:stCondLst>
                                        </p:cTn>
                                        <p:tgtEl>
                                          <p:spTgt spid="197640"/>
                                        </p:tgtEl>
                                        <p:attrNameLst>
                                          <p:attrName>style.visibility</p:attrName>
                                        </p:attrNameLst>
                                      </p:cBhvr>
                                      <p:to>
                                        <p:strVal val="visible"/>
                                      </p:to>
                                    </p:set>
                                    <p:animEffect transition="in" filter="fade">
                                      <p:cBhvr>
                                        <p:cTn id="40" dur="500"/>
                                        <p:tgtEl>
                                          <p:spTgt spid="1976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7647"/>
                                        </p:tgtEl>
                                        <p:attrNameLst>
                                          <p:attrName>style.visibility</p:attrName>
                                        </p:attrNameLst>
                                      </p:cBhvr>
                                      <p:to>
                                        <p:strVal val="visible"/>
                                      </p:to>
                                    </p:set>
                                    <p:animEffect transition="in" filter="fade">
                                      <p:cBhvr>
                                        <p:cTn id="43" dur="500"/>
                                        <p:tgtEl>
                                          <p:spTgt spid="19764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7641"/>
                                        </p:tgtEl>
                                        <p:attrNameLst>
                                          <p:attrName>style.visibility</p:attrName>
                                        </p:attrNameLst>
                                      </p:cBhvr>
                                      <p:to>
                                        <p:strVal val="visible"/>
                                      </p:to>
                                    </p:set>
                                    <p:animEffect transition="in" filter="fade">
                                      <p:cBhvr>
                                        <p:cTn id="48" dur="500"/>
                                        <p:tgtEl>
                                          <p:spTgt spid="197641"/>
                                        </p:tgtEl>
                                      </p:cBhvr>
                                    </p:animEffect>
                                  </p:childTnLst>
                                </p:cTn>
                              </p:par>
                              <p:par>
                                <p:cTn id="49" presetID="10" presetClass="entr" presetSubtype="0" fill="hold" nodeType="withEffect">
                                  <p:stCondLst>
                                    <p:cond delay="0"/>
                                  </p:stCondLst>
                                  <p:childTnLst>
                                    <p:set>
                                      <p:cBhvr>
                                        <p:cTn id="50" dur="1" fill="hold">
                                          <p:stCondLst>
                                            <p:cond delay="0"/>
                                          </p:stCondLst>
                                        </p:cTn>
                                        <p:tgtEl>
                                          <p:spTgt spid="197642"/>
                                        </p:tgtEl>
                                        <p:attrNameLst>
                                          <p:attrName>style.visibility</p:attrName>
                                        </p:attrNameLst>
                                      </p:cBhvr>
                                      <p:to>
                                        <p:strVal val="visible"/>
                                      </p:to>
                                    </p:set>
                                    <p:animEffect transition="in" filter="fade">
                                      <p:cBhvr>
                                        <p:cTn id="51" dur="500"/>
                                        <p:tgtEl>
                                          <p:spTgt spid="197642"/>
                                        </p:tgtEl>
                                      </p:cBhvr>
                                    </p:animEffect>
                                  </p:childTnLst>
                                </p:cTn>
                              </p:par>
                              <p:par>
                                <p:cTn id="52" presetID="10" presetClass="entr" presetSubtype="0" fill="hold" nodeType="withEffect">
                                  <p:stCondLst>
                                    <p:cond delay="0"/>
                                  </p:stCondLst>
                                  <p:childTnLst>
                                    <p:set>
                                      <p:cBhvr>
                                        <p:cTn id="53" dur="1" fill="hold">
                                          <p:stCondLst>
                                            <p:cond delay="0"/>
                                          </p:stCondLst>
                                        </p:cTn>
                                        <p:tgtEl>
                                          <p:spTgt spid="197643"/>
                                        </p:tgtEl>
                                        <p:attrNameLst>
                                          <p:attrName>style.visibility</p:attrName>
                                        </p:attrNameLst>
                                      </p:cBhvr>
                                      <p:to>
                                        <p:strVal val="visible"/>
                                      </p:to>
                                    </p:set>
                                    <p:animEffect transition="in" filter="fade">
                                      <p:cBhvr>
                                        <p:cTn id="54" dur="500"/>
                                        <p:tgtEl>
                                          <p:spTgt spid="197643"/>
                                        </p:tgtEl>
                                      </p:cBhvr>
                                    </p:animEffect>
                                  </p:childTnLst>
                                </p:cTn>
                              </p:par>
                              <p:par>
                                <p:cTn id="55" presetID="10" presetClass="entr" presetSubtype="0" fill="hold" nodeType="withEffect">
                                  <p:stCondLst>
                                    <p:cond delay="0"/>
                                  </p:stCondLst>
                                  <p:childTnLst>
                                    <p:set>
                                      <p:cBhvr>
                                        <p:cTn id="56" dur="1" fill="hold">
                                          <p:stCondLst>
                                            <p:cond delay="0"/>
                                          </p:stCondLst>
                                        </p:cTn>
                                        <p:tgtEl>
                                          <p:spTgt spid="197644"/>
                                        </p:tgtEl>
                                        <p:attrNameLst>
                                          <p:attrName>style.visibility</p:attrName>
                                        </p:attrNameLst>
                                      </p:cBhvr>
                                      <p:to>
                                        <p:strVal val="visible"/>
                                      </p:to>
                                    </p:set>
                                    <p:animEffect transition="in" filter="fade">
                                      <p:cBhvr>
                                        <p:cTn id="57" dur="500"/>
                                        <p:tgtEl>
                                          <p:spTgt spid="19764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7649"/>
                                        </p:tgtEl>
                                        <p:attrNameLst>
                                          <p:attrName>style.visibility</p:attrName>
                                        </p:attrNameLst>
                                      </p:cBhvr>
                                      <p:to>
                                        <p:strVal val="visible"/>
                                      </p:to>
                                    </p:set>
                                    <p:animEffect transition="in" filter="fade">
                                      <p:cBhvr>
                                        <p:cTn id="62" dur="500"/>
                                        <p:tgtEl>
                                          <p:spTgt spid="19764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7662"/>
                                        </p:tgtEl>
                                        <p:attrNameLst>
                                          <p:attrName>style.visibility</p:attrName>
                                        </p:attrNameLst>
                                      </p:cBhvr>
                                      <p:to>
                                        <p:strVal val="visible"/>
                                      </p:to>
                                    </p:set>
                                    <p:animEffect transition="in" filter="fade">
                                      <p:cBhvr>
                                        <p:cTn id="65" dur="500"/>
                                        <p:tgtEl>
                                          <p:spTgt spid="19766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97654"/>
                                        </p:tgtEl>
                                        <p:attrNameLst>
                                          <p:attrName>style.visibility</p:attrName>
                                        </p:attrNameLst>
                                      </p:cBhvr>
                                      <p:to>
                                        <p:strVal val="visible"/>
                                      </p:to>
                                    </p:set>
                                    <p:animEffect transition="in" filter="fade">
                                      <p:cBhvr>
                                        <p:cTn id="70" dur="500"/>
                                        <p:tgtEl>
                                          <p:spTgt spid="197654"/>
                                        </p:tgtEl>
                                      </p:cBhvr>
                                    </p:animEffect>
                                  </p:childTnLst>
                                </p:cTn>
                              </p:par>
                              <p:par>
                                <p:cTn id="71" presetID="10" presetClass="entr" presetSubtype="0" fill="hold" nodeType="withEffect">
                                  <p:stCondLst>
                                    <p:cond delay="0"/>
                                  </p:stCondLst>
                                  <p:childTnLst>
                                    <p:set>
                                      <p:cBhvr>
                                        <p:cTn id="72" dur="1" fill="hold">
                                          <p:stCondLst>
                                            <p:cond delay="0"/>
                                          </p:stCondLst>
                                        </p:cTn>
                                        <p:tgtEl>
                                          <p:spTgt spid="197658"/>
                                        </p:tgtEl>
                                        <p:attrNameLst>
                                          <p:attrName>style.visibility</p:attrName>
                                        </p:attrNameLst>
                                      </p:cBhvr>
                                      <p:to>
                                        <p:strVal val="visible"/>
                                      </p:to>
                                    </p:set>
                                    <p:animEffect transition="in" filter="fade">
                                      <p:cBhvr>
                                        <p:cTn id="73" dur="500"/>
                                        <p:tgtEl>
                                          <p:spTgt spid="197658"/>
                                        </p:tgtEl>
                                      </p:cBhvr>
                                    </p:animEffect>
                                  </p:childTnLst>
                                </p:cTn>
                              </p:par>
                              <p:par>
                                <p:cTn id="74" presetID="10" presetClass="entr" presetSubtype="0" fill="hold" nodeType="withEffect">
                                  <p:stCondLst>
                                    <p:cond delay="0"/>
                                  </p:stCondLst>
                                  <p:childTnLst>
                                    <p:set>
                                      <p:cBhvr>
                                        <p:cTn id="75" dur="1" fill="hold">
                                          <p:stCondLst>
                                            <p:cond delay="0"/>
                                          </p:stCondLst>
                                        </p:cTn>
                                        <p:tgtEl>
                                          <p:spTgt spid="197659"/>
                                        </p:tgtEl>
                                        <p:attrNameLst>
                                          <p:attrName>style.visibility</p:attrName>
                                        </p:attrNameLst>
                                      </p:cBhvr>
                                      <p:to>
                                        <p:strVal val="visible"/>
                                      </p:to>
                                    </p:set>
                                    <p:animEffect transition="in" filter="fade">
                                      <p:cBhvr>
                                        <p:cTn id="76" dur="500"/>
                                        <p:tgtEl>
                                          <p:spTgt spid="197659"/>
                                        </p:tgtEl>
                                      </p:cBhvr>
                                    </p:animEffect>
                                  </p:childTnLst>
                                </p:cTn>
                              </p:par>
                              <p:par>
                                <p:cTn id="77" presetID="10" presetClass="entr" presetSubtype="0" fill="hold" nodeType="withEffect">
                                  <p:stCondLst>
                                    <p:cond delay="0"/>
                                  </p:stCondLst>
                                  <p:childTnLst>
                                    <p:set>
                                      <p:cBhvr>
                                        <p:cTn id="78" dur="1" fill="hold">
                                          <p:stCondLst>
                                            <p:cond delay="0"/>
                                          </p:stCondLst>
                                        </p:cTn>
                                        <p:tgtEl>
                                          <p:spTgt spid="197660"/>
                                        </p:tgtEl>
                                        <p:attrNameLst>
                                          <p:attrName>style.visibility</p:attrName>
                                        </p:attrNameLst>
                                      </p:cBhvr>
                                      <p:to>
                                        <p:strVal val="visible"/>
                                      </p:to>
                                    </p:set>
                                    <p:animEffect transition="in" filter="fade">
                                      <p:cBhvr>
                                        <p:cTn id="79" dur="500"/>
                                        <p:tgtEl>
                                          <p:spTgt spid="19766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7661"/>
                                        </p:tgtEl>
                                        <p:attrNameLst>
                                          <p:attrName>style.visibility</p:attrName>
                                        </p:attrNameLst>
                                      </p:cBhvr>
                                      <p:to>
                                        <p:strVal val="visible"/>
                                      </p:to>
                                    </p:set>
                                    <p:animEffect transition="in" filter="fade">
                                      <p:cBhvr>
                                        <p:cTn id="82" dur="500"/>
                                        <p:tgtEl>
                                          <p:spTgt spid="19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utoUpdateAnimBg="0"/>
      <p:bldP spid="197638" grpId="0"/>
      <p:bldP spid="197645" grpId="0" animBg="1" autoUpdateAnimBg="0"/>
      <p:bldP spid="197646" grpId="0" animBg="1" autoUpdateAnimBg="0"/>
      <p:bldP spid="197647" grpId="0" animBg="1"/>
      <p:bldP spid="197661" grpId="0"/>
      <p:bldP spid="19766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72" name="Text Box 16"/>
          <p:cNvSpPr txBox="1">
            <a:spLocks noChangeArrowheads="1"/>
          </p:cNvSpPr>
          <p:nvPr/>
        </p:nvSpPr>
        <p:spPr bwMode="auto">
          <a:xfrm>
            <a:off x="7984265" y="2104988"/>
            <a:ext cx="3978238"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Lst>
        </p:spPr>
        <p:txBody>
          <a:bodyPr wrap="square">
            <a:spAutoFit/>
          </a:bodyPr>
          <a:lstStyle/>
          <a:p>
            <a:pPr>
              <a:spcBef>
                <a:spcPct val="50000"/>
              </a:spcBef>
            </a:pPr>
            <a:r>
              <a:rPr kumimoji="1" lang="zh-CN" altLang="en-US" sz="2400" b="1" dirty="0">
                <a:latin typeface="Times New Roman" panose="02020603050405020304" pitchFamily="18" charset="0"/>
                <a:ea typeface="黑体" panose="02010609060101010101" pitchFamily="49" charset="-122"/>
              </a:rPr>
              <a:t>第一类换元公式</a:t>
            </a:r>
            <a:r>
              <a:rPr kumimoji="1" lang="zh-CN" altLang="en-US" sz="2400" b="1" dirty="0">
                <a:solidFill>
                  <a:srgbClr val="FF0000"/>
                </a:solidFill>
                <a:latin typeface="Times New Roman" panose="02020603050405020304" pitchFamily="18" charset="0"/>
                <a:ea typeface="黑体" panose="02010609060101010101" pitchFamily="49" charset="-122"/>
              </a:rPr>
              <a:t>（凑微分法）</a:t>
            </a:r>
            <a:endParaRPr kumimoji="1" lang="zh-CN" altLang="en-US" sz="2400" b="1" dirty="0">
              <a:latin typeface="Times New Roman" panose="02020603050405020304" pitchFamily="18" charset="0"/>
              <a:ea typeface="黑体" panose="02010609060101010101" pitchFamily="49" charset="-122"/>
            </a:endParaRPr>
          </a:p>
        </p:txBody>
      </p:sp>
      <p:sp>
        <p:nvSpPr>
          <p:cNvPr id="2" name="日期占位符 1"/>
          <p:cNvSpPr>
            <a:spLocks noGrp="1"/>
          </p:cNvSpPr>
          <p:nvPr>
            <p:ph type="dt" sz="half" idx="10"/>
          </p:nvPr>
        </p:nvSpPr>
        <p:spPr/>
        <p:txBody>
          <a:bodyPr/>
          <a:lstStyle/>
          <a:p>
            <a:fld id="{E04359D0-9DB6-4B6E-AB9D-CD9EFB38355D}" type="datetime11">
              <a:rPr lang="zh-CN" altLang="en-US" smtClean="0"/>
              <a:t>10:14:22</a:t>
            </a:fld>
            <a:endParaRPr lang="en-US" altLang="zh-CN"/>
          </a:p>
        </p:txBody>
      </p:sp>
      <p:sp>
        <p:nvSpPr>
          <p:cNvPr id="27" name="矩形 26"/>
          <p:cNvSpPr/>
          <p:nvPr/>
        </p:nvSpPr>
        <p:spPr bwMode="auto">
          <a:xfrm>
            <a:off x="817582" y="997769"/>
            <a:ext cx="1087584" cy="461665"/>
          </a:xfrm>
          <a:prstGeom prst="rect">
            <a:avLst/>
          </a:prstGeom>
          <a:gradFill>
            <a:gsLst>
              <a:gs pos="100000">
                <a:schemeClr val="accent1">
                  <a:lumMod val="60000"/>
                  <a:lumOff val="40000"/>
                </a:schemeClr>
              </a:gs>
              <a:gs pos="65000">
                <a:schemeClr val="accent6">
                  <a:lumMod val="40000"/>
                  <a:lumOff val="60000"/>
                </a:schemeClr>
              </a:gs>
              <a:gs pos="84000">
                <a:schemeClr val="accent6">
                  <a:lumMod val="75000"/>
                </a:schemeClr>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wrap="squar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kern="0" dirty="0" smtClean="0">
                <a:solidFill>
                  <a:prstClr val="black">
                    <a:lumMod val="95000"/>
                    <a:lumOff val="5000"/>
                  </a:prstClr>
                </a:solidFill>
                <a:latin typeface="微软雅黑" pitchFamily="34" charset="-122"/>
                <a:ea typeface="微软雅黑" pitchFamily="34" charset="-122"/>
              </a:rPr>
              <a:t>定理</a:t>
            </a:r>
            <a:r>
              <a:rPr kumimoji="1" lang="en-US" altLang="zh-CN" sz="2400" kern="0" dirty="0" smtClean="0">
                <a:solidFill>
                  <a:prstClr val="black">
                    <a:lumMod val="95000"/>
                    <a:lumOff val="5000"/>
                  </a:prstClr>
                </a:solidFill>
                <a:latin typeface="微软雅黑" pitchFamily="34" charset="-122"/>
                <a:ea typeface="微软雅黑" pitchFamily="34" charset="-122"/>
              </a:rPr>
              <a:t>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p:sp>
        <p:nvSpPr>
          <p:cNvPr id="28" name="矩形 27"/>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29"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4" name="矩形 3"/>
              <p:cNvSpPr/>
              <p:nvPr/>
            </p:nvSpPr>
            <p:spPr>
              <a:xfrm>
                <a:off x="1897327" y="1008431"/>
                <a:ext cx="6814874" cy="461665"/>
              </a:xfrm>
              <a:prstGeom prst="rect">
                <a:avLst/>
              </a:prstGeom>
            </p:spPr>
            <p:txBody>
              <a:bodyPr wrap="square">
                <a:spAutoFit/>
              </a:bodyPr>
              <a:lstStyle/>
              <a:p>
                <a:pPr lvl="0">
                  <a:spcBef>
                    <a:spcPct val="50000"/>
                  </a:spcBef>
                </a:pPr>
                <a14:m>
                  <m:oMath xmlns:m="http://schemas.openxmlformats.org/officeDocument/2006/math">
                    <m:r>
                      <a:rPr lang="zh-CN" altLang="en-US" sz="2400">
                        <a:latin typeface="Cambria Math" panose="02040503050406030204" pitchFamily="18" charset="0"/>
                      </a:rPr>
                      <m:t>设</m:t>
                    </m:r>
                    <m:r>
                      <m:rPr>
                        <m:nor/>
                      </m:rPr>
                      <a:rPr lang="zh-CN" altLang="en-US" sz="2400" i="1">
                        <a:latin typeface="Cambria Math" panose="02040503050406030204" pitchFamily="18" charset="0"/>
                      </a:rPr>
                      <m:t> </m:t>
                    </m:r>
                    <m:r>
                      <a:rPr lang="zh-CN" altLang="en-US" sz="2400" i="1">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𝑢</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r>
                      <a:rPr lang="zh-CN" altLang="en-US" sz="2400" i="0">
                        <a:latin typeface="Cambria Math" panose="02040503050406030204" pitchFamily="18" charset="0"/>
                      </a:rPr>
                      <m:t>有原函数</m:t>
                    </m:r>
                    <m:r>
                      <m:rPr>
                        <m:nor/>
                      </m:rPr>
                      <a:rPr lang="zh-CN" altLang="en-US" sz="2400" i="1">
                        <a:latin typeface="Cambria Math" panose="02040503050406030204" pitchFamily="18" charset="0"/>
                      </a:rPr>
                      <m:t> </m:t>
                    </m:r>
                    <m:r>
                      <a:rPr lang="zh-CN" altLang="en-US" sz="2400" i="0">
                        <a:latin typeface="Cambria Math" panose="02040503050406030204" pitchFamily="18" charset="0"/>
                      </a:rPr>
                      <m:t>,</m:t>
                    </m:r>
                    <m:r>
                      <a:rPr lang="zh-CN" altLang="en-US" sz="2400" i="1">
                        <a:latin typeface="Cambria Math" panose="02040503050406030204" pitchFamily="18" charset="0"/>
                      </a:rPr>
                      <m:t>𝑢</m:t>
                    </m:r>
                    <m:r>
                      <a:rPr lang="zh-CN" altLang="en-US" sz="2400" i="0">
                        <a:latin typeface="Cambria Math" panose="02040503050406030204" pitchFamily="18" charset="0"/>
                      </a:rPr>
                      <m:t>=</m:t>
                    </m:r>
                    <m:r>
                      <a:rPr lang="zh-CN" altLang="en-US" sz="2400" i="1">
                        <a:solidFill>
                          <a:prstClr val="black"/>
                        </a:solidFill>
                        <a:latin typeface="Cambria Math" panose="02040503050406030204" pitchFamily="18" charset="0"/>
                      </a:rPr>
                      <m:t>𝜑</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r>
                      <a:rPr lang="zh-CN" altLang="en-US" sz="2400" i="0">
                        <a:latin typeface="Cambria Math" panose="02040503050406030204" pitchFamily="18" charset="0"/>
                      </a:rPr>
                      <m:t>可导</m:t>
                    </m:r>
                    <m:r>
                      <m:rPr>
                        <m:nor/>
                      </m:rPr>
                      <a:rPr lang="zh-CN" altLang="en-US" sz="2400" i="1">
                        <a:latin typeface="Cambria Math" panose="02040503050406030204" pitchFamily="18" charset="0"/>
                      </a:rPr>
                      <m:t> </m:t>
                    </m:r>
                  </m:oMath>
                </a14:m>
                <a:r>
                  <a:rPr lang="zh-CN" altLang="en-US" sz="2400" dirty="0" smtClean="0">
                    <a:latin typeface="Cambria Math" panose="02040503050406030204" pitchFamily="18" charset="0"/>
                  </a:rPr>
                  <a:t>，则</a:t>
                </a:r>
                <a:r>
                  <a:rPr lang="zh-CN" altLang="en-US" sz="2400" dirty="0">
                    <a:latin typeface="Cambria Math" panose="02040503050406030204" pitchFamily="18" charset="0"/>
                  </a:rPr>
                  <a:t>有换元公式</a:t>
                </a:r>
              </a:p>
            </p:txBody>
          </p:sp>
        </mc:Choice>
        <mc:Fallback xmlns="">
          <p:sp>
            <p:nvSpPr>
              <p:cNvPr id="4" name="矩形 3"/>
              <p:cNvSpPr>
                <a:spLocks noRot="1" noChangeAspect="1" noMove="1" noResize="1" noEditPoints="1" noAdjustHandles="1" noChangeArrowheads="1" noChangeShapeType="1" noTextEdit="1"/>
              </p:cNvSpPr>
              <p:nvPr/>
            </p:nvSpPr>
            <p:spPr>
              <a:xfrm>
                <a:off x="1897327" y="1008431"/>
                <a:ext cx="6814874" cy="461665"/>
              </a:xfrm>
              <a:prstGeom prst="rect">
                <a:avLst/>
              </a:prstGeom>
              <a:blipFill>
                <a:blip r:embed="rId2"/>
                <a:stretch>
                  <a:fillRect l="-716"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474248" y="1764455"/>
                <a:ext cx="4923720"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𝑓</m:t>
                        </m:r>
                      </m:e>
                    </m:nary>
                    <m:d>
                      <m:dPr>
                        <m:begChr m:val="["/>
                        <m:endChr m:val="]"/>
                        <m:ctrlPr>
                          <a:rPr lang="zh-CN" altLang="en-US" sz="2400" i="1">
                            <a:solidFill>
                              <a:prstClr val="black"/>
                            </a:solidFill>
                            <a:latin typeface="Cambria Math" panose="02040503050406030204" pitchFamily="18" charset="0"/>
                          </a:rPr>
                        </m:ctrlPr>
                      </m:dPr>
                      <m:e>
                        <m:r>
                          <a:rPr lang="zh-CN" altLang="en-US" sz="2400" i="1" smtClean="0">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𝜑</m:t>
                        </m:r>
                      </m:e>
                      <m:sup>
                        <m:r>
                          <a:rPr lang="zh-CN" altLang="en-US" sz="2400">
                            <a:solidFill>
                              <a:prstClr val="black"/>
                            </a:solidFill>
                            <a:latin typeface="Cambria Math" panose="02040503050406030204" pitchFamily="18" charset="0"/>
                          </a:rPr>
                          <m:t>′</m:t>
                        </m:r>
                      </m:sup>
                    </m:sSup>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𝑢</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𝑢</m:t>
                        </m:r>
                      </m:e>
                    </m:nary>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2474248" y="1764455"/>
                <a:ext cx="4923720" cy="518796"/>
              </a:xfrm>
              <a:prstGeom prst="rect">
                <a:avLst/>
              </a:prstGeom>
              <a:blipFill>
                <a:blip r:embed="rId3"/>
                <a:stretch>
                  <a:fillRect l="-11634"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4937888" y="1500515"/>
                <a:ext cx="1313565" cy="400944"/>
              </a:xfrm>
              <a:prstGeom prst="rect">
                <a:avLst/>
              </a:prstGeom>
            </p:spPr>
            <p:txBody>
              <a:bodyPr wrap="none">
                <a:spAutoFit/>
              </a:bodyPr>
              <a:lstStyle/>
              <a:p>
                <a14:m>
                  <m:oMath xmlns:m="http://schemas.openxmlformats.org/officeDocument/2006/math">
                    <m:r>
                      <a:rPr lang="zh-CN" altLang="en-US" sz="2000" i="1">
                        <a:solidFill>
                          <a:prstClr val="black"/>
                        </a:solidFill>
                        <a:latin typeface="Cambria Math" panose="02040503050406030204" pitchFamily="18" charset="0"/>
                      </a:rPr>
                      <m:t>𝑢</m:t>
                    </m:r>
                    <m:r>
                      <a:rPr lang="zh-CN" altLang="en-US" sz="20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𝜑</m:t>
                    </m:r>
                    <m:r>
                      <a:rPr lang="zh-CN" altLang="en-US" sz="2000">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r>
                      <a:rPr lang="zh-CN" altLang="en-US" sz="2000">
                        <a:solidFill>
                          <a:prstClr val="black"/>
                        </a:solidFill>
                        <a:latin typeface="Cambria Math" panose="02040503050406030204" pitchFamily="18" charset="0"/>
                      </a:rPr>
                      <m:t>)</m:t>
                    </m:r>
                  </m:oMath>
                </a14:m>
                <a:r>
                  <a:rPr lang="zh-CN" altLang="en-US" sz="2000" dirty="0" smtClean="0"/>
                  <a:t> </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4937888" y="1500515"/>
                <a:ext cx="1313565" cy="400944"/>
              </a:xfrm>
              <a:prstGeom prst="rect">
                <a:avLst/>
              </a:prstGeom>
              <a:blipFill>
                <a:blip r:embed="rId4"/>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905166" y="2441365"/>
                <a:ext cx="5867504" cy="518796"/>
              </a:xfrm>
              <a:prstGeom prst="rect">
                <a:avLst/>
              </a:prstGeom>
            </p:spPr>
            <p:txBody>
              <a:bodyPr wrap="none">
                <a:spAutoFit/>
              </a:bodyPr>
              <a:lstStyle/>
              <a:p>
                <a:r>
                  <a:rPr lang="zh-CN" altLang="en-US" sz="2400" dirty="0">
                    <a:latin typeface="Cambria Math" panose="02040503050406030204" pitchFamily="18" charset="0"/>
                  </a:rPr>
                  <a:t>即</a:t>
                </a:r>
                <a:r>
                  <a:rPr kumimoji="1" lang="zh-CN" altLang="en-US" sz="2400" dirty="0" smtClean="0">
                    <a:latin typeface="Times New Roman" panose="02020603050405020304" pitchFamily="18" charset="0"/>
                    <a:ea typeface="黑体" panose="02010609060101010101" pitchFamily="49" charset="-122"/>
                  </a:rPr>
                  <a:t>   </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𝑓</m:t>
                        </m:r>
                      </m:e>
                    </m:nary>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𝜑</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𝜑</m:t>
                        </m:r>
                      </m:e>
                      <m:sup>
                        <m:r>
                          <a:rPr lang="zh-CN" altLang="en-US" sz="2400">
                            <a:solidFill>
                              <a:prstClr val="black"/>
                            </a:solidFill>
                            <a:latin typeface="Cambria Math" panose="02040503050406030204" pitchFamily="18" charset="0"/>
                          </a:rPr>
                          <m:t>′</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m:rPr>
                        <m:nor/>
                      </m:rPr>
                      <a:rPr lang="zh-CN" altLang="en-US" sz="2400" i="1">
                        <a:solidFill>
                          <a:prstClr val="black"/>
                        </a:solidFill>
                        <a:latin typeface="Cambria Math" panose="02040503050406030204" pitchFamily="18" charset="0"/>
                      </a:rPr>
                      <m:t>d</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begChr m:val=""/>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𝜑</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𝜑</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d>
                      </m:e>
                    </m:nary>
                  </m:oMath>
                </a14:m>
                <a:r>
                  <a:rPr lang="zh-CN" altLang="en-US" sz="2400" dirty="0" smtClean="0"/>
                  <a:t>  </a:t>
                </a:r>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905166" y="2441365"/>
                <a:ext cx="5867504" cy="518796"/>
              </a:xfrm>
              <a:prstGeom prst="rect">
                <a:avLst/>
              </a:prstGeom>
              <a:blipFill>
                <a:blip r:embed="rId5"/>
                <a:stretch>
                  <a:fillRect l="-1663" t="-140698" r="-8732"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361374" y="3228649"/>
                <a:ext cx="10265118" cy="728469"/>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𝑑</m:t>
                    </m:r>
                    <m:d>
                      <m:dPr>
                        <m:ctrlPr>
                          <a:rPr lang="en-US" altLang="zh-CN" sz="2400" b="0" i="1" smtClean="0">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𝐹</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𝐶</m:t>
                        </m:r>
                      </m:e>
                    </m:d>
                    <m:r>
                      <a:rPr lang="en-US" altLang="zh-CN" sz="2400" b="0" i="1"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𝑑𝐹</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r>
                      <m:rPr>
                        <m:nor/>
                      </m:rPr>
                      <a:rPr lang="zh-CN" altLang="en-US" sz="2400" i="1">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m:t>
                    </m:r>
                    <m:f>
                      <m:fPr>
                        <m:ctrlPr>
                          <a:rPr lang="en-US" altLang="zh-CN" sz="240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𝑑</m:t>
                        </m:r>
                        <m:r>
                          <a:rPr lang="en-US" altLang="zh-CN" sz="2400" i="1">
                            <a:solidFill>
                              <a:prstClr val="black"/>
                            </a:solidFill>
                            <a:latin typeface="Cambria Math" panose="02040503050406030204" pitchFamily="18" charset="0"/>
                          </a:rPr>
                          <m:t>𝐹</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num>
                      <m:den>
                        <m:r>
                          <a:rPr lang="zh-CN" altLang="en-US"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den>
                    </m:f>
                    <m:r>
                      <a:rPr lang="zh-CN" altLang="en-US"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f>
                      <m:fPr>
                        <m:ctrlPr>
                          <a:rPr lang="en-US" altLang="zh-CN" sz="2400" i="1" smtClean="0">
                            <a:solidFill>
                              <a:schemeClr val="accent1">
                                <a:lumMod val="75000"/>
                              </a:schemeClr>
                            </a:solidFill>
                            <a:latin typeface="Cambria Math" panose="02040503050406030204" pitchFamily="18" charset="0"/>
                          </a:rPr>
                        </m:ctrlPr>
                      </m:fPr>
                      <m:num>
                        <m:r>
                          <a:rPr lang="en-US" altLang="zh-CN" sz="2400" i="1">
                            <a:solidFill>
                              <a:schemeClr val="accent1">
                                <a:lumMod val="75000"/>
                              </a:schemeClr>
                            </a:solidFill>
                            <a:latin typeface="Cambria Math" panose="02040503050406030204" pitchFamily="18" charset="0"/>
                          </a:rPr>
                          <m:t>𝑑𝐹</m:t>
                        </m:r>
                        <m:d>
                          <m:dPr>
                            <m:ctrlPr>
                              <a:rPr lang="zh-CN" altLang="en-US" sz="2400" i="1">
                                <a:solidFill>
                                  <a:schemeClr val="accent1">
                                    <a:lumMod val="75000"/>
                                  </a:schemeClr>
                                </a:solidFill>
                                <a:latin typeface="Cambria Math" panose="02040503050406030204" pitchFamily="18" charset="0"/>
                              </a:rPr>
                            </m:ctrlPr>
                          </m:dPr>
                          <m:e>
                            <m:r>
                              <a:rPr lang="zh-CN" altLang="en-US" sz="2400" i="1">
                                <a:solidFill>
                                  <a:schemeClr val="accent1">
                                    <a:lumMod val="75000"/>
                                  </a:schemeClr>
                                </a:solidFill>
                                <a:latin typeface="Cambria Math" panose="02040503050406030204" pitchFamily="18" charset="0"/>
                              </a:rPr>
                              <m:t>𝜑</m:t>
                            </m:r>
                            <m:d>
                              <m:dPr>
                                <m:ctrlPr>
                                  <a:rPr lang="zh-CN" altLang="en-US" sz="2400" i="1">
                                    <a:solidFill>
                                      <a:schemeClr val="accent1">
                                        <a:lumMod val="75000"/>
                                      </a:schemeClr>
                                    </a:solidFill>
                                    <a:latin typeface="Cambria Math" panose="02040503050406030204" pitchFamily="18" charset="0"/>
                                  </a:rPr>
                                </m:ctrlPr>
                              </m:dPr>
                              <m:e>
                                <m:r>
                                  <a:rPr lang="zh-CN" altLang="en-US" sz="2400" i="1">
                                    <a:solidFill>
                                      <a:schemeClr val="accent1">
                                        <a:lumMod val="75000"/>
                                      </a:schemeClr>
                                    </a:solidFill>
                                    <a:latin typeface="Cambria Math" panose="02040503050406030204" pitchFamily="18" charset="0"/>
                                  </a:rPr>
                                  <m:t>𝑥</m:t>
                                </m:r>
                              </m:e>
                            </m:d>
                          </m:e>
                        </m:d>
                      </m:num>
                      <m:den>
                        <m:r>
                          <a:rPr lang="zh-CN" altLang="en-US" sz="2400" i="1">
                            <a:solidFill>
                              <a:schemeClr val="accent1">
                                <a:lumMod val="75000"/>
                              </a:schemeClr>
                            </a:solidFill>
                            <a:latin typeface="Cambria Math" panose="02040503050406030204" pitchFamily="18" charset="0"/>
                          </a:rPr>
                          <m:t>𝑑</m:t>
                        </m:r>
                        <m:r>
                          <a:rPr lang="zh-CN" altLang="en-US" sz="2400" i="1">
                            <a:solidFill>
                              <a:schemeClr val="accent1">
                                <a:lumMod val="75000"/>
                              </a:schemeClr>
                            </a:solidFill>
                            <a:latin typeface="Cambria Math" panose="02040503050406030204" pitchFamily="18" charset="0"/>
                          </a:rPr>
                          <m:t>𝜑</m:t>
                        </m:r>
                        <m:d>
                          <m:dPr>
                            <m:ctrlPr>
                              <a:rPr lang="zh-CN" altLang="en-US" sz="2400" i="1">
                                <a:solidFill>
                                  <a:schemeClr val="accent1">
                                    <a:lumMod val="75000"/>
                                  </a:schemeClr>
                                </a:solidFill>
                                <a:latin typeface="Cambria Math" panose="02040503050406030204" pitchFamily="18" charset="0"/>
                              </a:rPr>
                            </m:ctrlPr>
                          </m:dPr>
                          <m:e>
                            <m:r>
                              <a:rPr lang="zh-CN" altLang="en-US" sz="2400" i="1">
                                <a:solidFill>
                                  <a:schemeClr val="accent1">
                                    <a:lumMod val="75000"/>
                                  </a:schemeClr>
                                </a:solidFill>
                                <a:latin typeface="Cambria Math" panose="02040503050406030204" pitchFamily="18" charset="0"/>
                              </a:rPr>
                              <m:t>𝑥</m:t>
                            </m:r>
                          </m:e>
                        </m:d>
                      </m:den>
                    </m:f>
                    <m:f>
                      <m:fPr>
                        <m:ctrlPr>
                          <a:rPr lang="en-US" altLang="zh-CN" sz="2400" i="1" smtClean="0">
                            <a:solidFill>
                              <a:srgbClr val="00B050"/>
                            </a:solidFill>
                            <a:latin typeface="Cambria Math" panose="02040503050406030204" pitchFamily="18" charset="0"/>
                          </a:rPr>
                        </m:ctrlPr>
                      </m:fPr>
                      <m:num>
                        <m:r>
                          <a:rPr lang="zh-CN" altLang="en-US" sz="2400" i="1">
                            <a:solidFill>
                              <a:srgbClr val="00B050"/>
                            </a:solidFill>
                            <a:latin typeface="Cambria Math" panose="02040503050406030204" pitchFamily="18" charset="0"/>
                          </a:rPr>
                          <m:t>𝑑</m:t>
                        </m:r>
                        <m:r>
                          <a:rPr lang="zh-CN" altLang="en-US" sz="2400" i="1">
                            <a:solidFill>
                              <a:srgbClr val="00B050"/>
                            </a:solidFill>
                            <a:latin typeface="Cambria Math" panose="02040503050406030204" pitchFamily="18" charset="0"/>
                          </a:rPr>
                          <m:t>𝜑</m:t>
                        </m:r>
                        <m:d>
                          <m:dPr>
                            <m:ctrlPr>
                              <a:rPr lang="zh-CN" altLang="en-US" sz="2400" i="1">
                                <a:solidFill>
                                  <a:srgbClr val="00B050"/>
                                </a:solidFill>
                                <a:latin typeface="Cambria Math" panose="02040503050406030204" pitchFamily="18" charset="0"/>
                              </a:rPr>
                            </m:ctrlPr>
                          </m:dPr>
                          <m:e>
                            <m:r>
                              <a:rPr lang="zh-CN" altLang="en-US" sz="2400" i="1">
                                <a:solidFill>
                                  <a:srgbClr val="00B050"/>
                                </a:solidFill>
                                <a:latin typeface="Cambria Math" panose="02040503050406030204" pitchFamily="18" charset="0"/>
                              </a:rPr>
                              <m:t>𝑥</m:t>
                            </m:r>
                          </m:e>
                        </m:d>
                      </m:num>
                      <m:den>
                        <m:r>
                          <a:rPr lang="en-US" altLang="zh-CN" sz="2400" b="0" i="1" smtClean="0">
                            <a:solidFill>
                              <a:srgbClr val="00B050"/>
                            </a:solidFill>
                            <a:latin typeface="Cambria Math" panose="02040503050406030204" pitchFamily="18" charset="0"/>
                          </a:rPr>
                          <m:t>𝑑𝑥</m:t>
                        </m:r>
                      </m:den>
                    </m:f>
                    <m:r>
                      <a:rPr lang="en-US" altLang="zh-CN" sz="2400" b="0" i="1" smtClean="0">
                        <a:solidFill>
                          <a:srgbClr val="002060"/>
                        </a:solidFill>
                        <a:latin typeface="Cambria Math" panose="02040503050406030204" pitchFamily="18" charset="0"/>
                      </a:rPr>
                      <m:t>𝑑𝑥</m:t>
                    </m:r>
                    <m:r>
                      <a:rPr lang="en-US" altLang="zh-CN" sz="2400" b="0" i="1" smtClean="0">
                        <a:solidFill>
                          <a:srgbClr val="002060"/>
                        </a:solidFill>
                        <a:latin typeface="Cambria Math" panose="02040503050406030204" pitchFamily="18" charset="0"/>
                      </a:rPr>
                      <m:t>=</m:t>
                    </m:r>
                    <m:r>
                      <a:rPr lang="en-US" altLang="zh-CN" sz="2400" i="1">
                        <a:solidFill>
                          <a:prstClr val="black"/>
                        </a:solidFill>
                        <a:latin typeface="Cambria Math" panose="02040503050406030204" pitchFamily="18" charset="0"/>
                      </a:rPr>
                      <m:t>𝑔</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e>
                    </m:d>
                    <m:r>
                      <a:rPr lang="en-US" altLang="zh-CN" sz="2400" i="1">
                        <a:solidFill>
                          <a:prstClr val="black"/>
                        </a:solidFill>
                        <a:latin typeface="Cambria Math" panose="02040503050406030204" pitchFamily="18" charset="0"/>
                      </a:rPr>
                      <m:t>𝑑𝑥</m:t>
                    </m:r>
                  </m:oMath>
                </a14:m>
                <a:r>
                  <a:rPr lang="zh-CN" altLang="en-US" sz="2400" dirty="0"/>
                  <a:t> </a:t>
                </a:r>
              </a:p>
            </p:txBody>
          </p:sp>
        </mc:Choice>
        <mc:Fallback xmlns="">
          <p:sp>
            <p:nvSpPr>
              <p:cNvPr id="9" name="矩形 8"/>
              <p:cNvSpPr>
                <a:spLocks noRot="1" noChangeAspect="1" noMove="1" noResize="1" noEditPoints="1" noAdjustHandles="1" noChangeArrowheads="1" noChangeShapeType="1" noTextEdit="1"/>
              </p:cNvSpPr>
              <p:nvPr/>
            </p:nvSpPr>
            <p:spPr>
              <a:xfrm>
                <a:off x="1361374" y="3228649"/>
                <a:ext cx="10265118" cy="72846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矩形 36"/>
              <p:cNvSpPr/>
              <p:nvPr/>
            </p:nvSpPr>
            <p:spPr>
              <a:xfrm>
                <a:off x="1143398" y="4490686"/>
                <a:ext cx="10779426" cy="728469"/>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𝐹</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r>
                      <a:rPr lang="en-US" altLang="zh-CN" sz="2400" b="0" i="1" smtClean="0">
                        <a:solidFill>
                          <a:prstClr val="black"/>
                        </a:solidFill>
                        <a:latin typeface="Cambria Math" panose="02040503050406030204" pitchFamily="18" charset="0"/>
                      </a:rPr>
                      <m:t>=</m:t>
                    </m:r>
                    <m:nary>
                      <m:naryPr>
                        <m:limLoc m:val="undOvr"/>
                        <m:subHide m:val="on"/>
                        <m:supHide m:val="on"/>
                        <m:ctrlPr>
                          <a:rPr lang="en-US" altLang="zh-CN" sz="2400" b="0" i="1" smtClean="0">
                            <a:solidFill>
                              <a:prstClr val="black"/>
                            </a:solidFill>
                            <a:latin typeface="Cambria Math" panose="02040503050406030204" pitchFamily="18" charset="0"/>
                          </a:rPr>
                        </m:ctrlPr>
                      </m:naryPr>
                      <m:sub/>
                      <m:sup/>
                      <m:e>
                        <m:r>
                          <a:rPr lang="en-US" altLang="zh-CN" sz="2400" i="1">
                            <a:solidFill>
                              <a:prstClr val="black"/>
                            </a:solidFill>
                            <a:latin typeface="Cambria Math" panose="02040503050406030204" pitchFamily="18" charset="0"/>
                          </a:rPr>
                          <m:t>𝑑𝐹</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e>
                    </m:nary>
                    <m:r>
                      <m:rPr>
                        <m:nor/>
                      </m:rPr>
                      <a:rPr lang="zh-CN" altLang="en-US" sz="2400" i="1">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m:t>
                    </m:r>
                    <m:nary>
                      <m:naryPr>
                        <m:limLoc m:val="undOvr"/>
                        <m:subHide m:val="on"/>
                        <m:supHide m:val="on"/>
                        <m:ctrlPr>
                          <a:rPr lang="en-US" altLang="zh-CN" sz="2400" i="1" smtClean="0">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𝑑𝐹</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d>
                          </m:num>
                          <m:den>
                            <m:r>
                              <a:rPr lang="zh-CN" altLang="en-US"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den>
                        </m:f>
                        <m:r>
                          <a:rPr lang="zh-CN" altLang="en-US"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𝜑</m:t>
                        </m:r>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e>
                        </m:d>
                      </m:e>
                    </m:nary>
                    <m:r>
                      <a:rPr lang="en-US" altLang="zh-CN" sz="2400" b="0" i="1" smtClean="0">
                        <a:solidFill>
                          <a:prstClr val="black"/>
                        </a:solidFill>
                        <a:latin typeface="Cambria Math" panose="02040503050406030204" pitchFamily="18" charset="0"/>
                      </a:rPr>
                      <m:t>=</m:t>
                    </m:r>
                    <m:nary>
                      <m:naryPr>
                        <m:limLoc m:val="undOvr"/>
                        <m:subHide m:val="on"/>
                        <m:supHide m:val="on"/>
                        <m:ctrlPr>
                          <a:rPr lang="en-US" altLang="zh-CN" sz="2400" b="0" i="1" smtClean="0">
                            <a:solidFill>
                              <a:prstClr val="black"/>
                            </a:solidFill>
                            <a:latin typeface="Cambria Math" panose="02040503050406030204" pitchFamily="18" charset="0"/>
                          </a:rPr>
                        </m:ctrlPr>
                      </m:naryPr>
                      <m:sub/>
                      <m:sup/>
                      <m:e>
                        <m:f>
                          <m:fPr>
                            <m:ctrlPr>
                              <a:rPr lang="en-US" altLang="zh-CN" sz="2400" i="1">
                                <a:solidFill>
                                  <a:schemeClr val="accent1">
                                    <a:lumMod val="75000"/>
                                  </a:schemeClr>
                                </a:solidFill>
                                <a:latin typeface="Cambria Math" panose="02040503050406030204" pitchFamily="18" charset="0"/>
                              </a:rPr>
                            </m:ctrlPr>
                          </m:fPr>
                          <m:num>
                            <m:r>
                              <a:rPr lang="en-US" altLang="zh-CN" sz="2400" i="1">
                                <a:solidFill>
                                  <a:schemeClr val="accent1">
                                    <a:lumMod val="75000"/>
                                  </a:schemeClr>
                                </a:solidFill>
                                <a:latin typeface="Cambria Math" panose="02040503050406030204" pitchFamily="18" charset="0"/>
                              </a:rPr>
                              <m:t>𝑑𝐹</m:t>
                            </m:r>
                            <m:d>
                              <m:dPr>
                                <m:ctrlPr>
                                  <a:rPr lang="zh-CN" altLang="en-US" sz="2400" i="1">
                                    <a:solidFill>
                                      <a:schemeClr val="accent1">
                                        <a:lumMod val="75000"/>
                                      </a:schemeClr>
                                    </a:solidFill>
                                    <a:latin typeface="Cambria Math" panose="02040503050406030204" pitchFamily="18" charset="0"/>
                                  </a:rPr>
                                </m:ctrlPr>
                              </m:dPr>
                              <m:e>
                                <m:r>
                                  <a:rPr lang="zh-CN" altLang="en-US" sz="2400" i="1">
                                    <a:solidFill>
                                      <a:schemeClr val="accent1">
                                        <a:lumMod val="75000"/>
                                      </a:schemeClr>
                                    </a:solidFill>
                                    <a:latin typeface="Cambria Math" panose="02040503050406030204" pitchFamily="18" charset="0"/>
                                  </a:rPr>
                                  <m:t>𝜑</m:t>
                                </m:r>
                                <m:d>
                                  <m:dPr>
                                    <m:ctrlPr>
                                      <a:rPr lang="zh-CN" altLang="en-US" sz="2400" i="1">
                                        <a:solidFill>
                                          <a:schemeClr val="accent1">
                                            <a:lumMod val="75000"/>
                                          </a:schemeClr>
                                        </a:solidFill>
                                        <a:latin typeface="Cambria Math" panose="02040503050406030204" pitchFamily="18" charset="0"/>
                                      </a:rPr>
                                    </m:ctrlPr>
                                  </m:dPr>
                                  <m:e>
                                    <m:r>
                                      <a:rPr lang="zh-CN" altLang="en-US" sz="2400" i="1">
                                        <a:solidFill>
                                          <a:schemeClr val="accent1">
                                            <a:lumMod val="75000"/>
                                          </a:schemeClr>
                                        </a:solidFill>
                                        <a:latin typeface="Cambria Math" panose="02040503050406030204" pitchFamily="18" charset="0"/>
                                      </a:rPr>
                                      <m:t>𝑥</m:t>
                                    </m:r>
                                  </m:e>
                                </m:d>
                              </m:e>
                            </m:d>
                          </m:num>
                          <m:den>
                            <m:r>
                              <a:rPr lang="zh-CN" altLang="en-US" sz="2400" i="1">
                                <a:solidFill>
                                  <a:schemeClr val="accent1">
                                    <a:lumMod val="75000"/>
                                  </a:schemeClr>
                                </a:solidFill>
                                <a:latin typeface="Cambria Math" panose="02040503050406030204" pitchFamily="18" charset="0"/>
                              </a:rPr>
                              <m:t>𝑑</m:t>
                            </m:r>
                            <m:r>
                              <a:rPr lang="zh-CN" altLang="en-US" sz="2400" i="1">
                                <a:solidFill>
                                  <a:schemeClr val="accent1">
                                    <a:lumMod val="75000"/>
                                  </a:schemeClr>
                                </a:solidFill>
                                <a:latin typeface="Cambria Math" panose="02040503050406030204" pitchFamily="18" charset="0"/>
                              </a:rPr>
                              <m:t>𝜑</m:t>
                            </m:r>
                            <m:d>
                              <m:dPr>
                                <m:ctrlPr>
                                  <a:rPr lang="zh-CN" altLang="en-US" sz="2400" i="1">
                                    <a:solidFill>
                                      <a:schemeClr val="accent1">
                                        <a:lumMod val="75000"/>
                                      </a:schemeClr>
                                    </a:solidFill>
                                    <a:latin typeface="Cambria Math" panose="02040503050406030204" pitchFamily="18" charset="0"/>
                                  </a:rPr>
                                </m:ctrlPr>
                              </m:dPr>
                              <m:e>
                                <m:r>
                                  <a:rPr lang="zh-CN" altLang="en-US" sz="2400" i="1">
                                    <a:solidFill>
                                      <a:schemeClr val="accent1">
                                        <a:lumMod val="75000"/>
                                      </a:schemeClr>
                                    </a:solidFill>
                                    <a:latin typeface="Cambria Math" panose="02040503050406030204" pitchFamily="18" charset="0"/>
                                  </a:rPr>
                                  <m:t>𝑥</m:t>
                                </m:r>
                              </m:e>
                            </m:d>
                          </m:den>
                        </m:f>
                        <m:f>
                          <m:fPr>
                            <m:ctrlPr>
                              <a:rPr lang="en-US" altLang="zh-CN" sz="2400" i="1">
                                <a:solidFill>
                                  <a:srgbClr val="00B050"/>
                                </a:solidFill>
                                <a:latin typeface="Cambria Math" panose="02040503050406030204" pitchFamily="18" charset="0"/>
                              </a:rPr>
                            </m:ctrlPr>
                          </m:fPr>
                          <m:num>
                            <m:r>
                              <a:rPr lang="zh-CN" altLang="en-US" sz="2400" i="1">
                                <a:solidFill>
                                  <a:srgbClr val="00B050"/>
                                </a:solidFill>
                                <a:latin typeface="Cambria Math" panose="02040503050406030204" pitchFamily="18" charset="0"/>
                              </a:rPr>
                              <m:t>𝑑</m:t>
                            </m:r>
                            <m:r>
                              <a:rPr lang="zh-CN" altLang="en-US" sz="2400" i="1">
                                <a:solidFill>
                                  <a:srgbClr val="00B050"/>
                                </a:solidFill>
                                <a:latin typeface="Cambria Math" panose="02040503050406030204" pitchFamily="18" charset="0"/>
                              </a:rPr>
                              <m:t>𝜑</m:t>
                            </m:r>
                            <m:d>
                              <m:dPr>
                                <m:ctrlPr>
                                  <a:rPr lang="zh-CN" altLang="en-US" sz="2400" i="1">
                                    <a:solidFill>
                                      <a:srgbClr val="00B050"/>
                                    </a:solidFill>
                                    <a:latin typeface="Cambria Math" panose="02040503050406030204" pitchFamily="18" charset="0"/>
                                  </a:rPr>
                                </m:ctrlPr>
                              </m:dPr>
                              <m:e>
                                <m:r>
                                  <a:rPr lang="zh-CN" altLang="en-US" sz="2400" i="1">
                                    <a:solidFill>
                                      <a:srgbClr val="00B050"/>
                                    </a:solidFill>
                                    <a:latin typeface="Cambria Math" panose="02040503050406030204" pitchFamily="18" charset="0"/>
                                  </a:rPr>
                                  <m:t>𝑥</m:t>
                                </m:r>
                              </m:e>
                            </m:d>
                          </m:num>
                          <m:den>
                            <m:r>
                              <a:rPr lang="en-US" altLang="zh-CN" sz="2400" i="1">
                                <a:solidFill>
                                  <a:srgbClr val="00B050"/>
                                </a:solidFill>
                                <a:latin typeface="Cambria Math" panose="02040503050406030204" pitchFamily="18" charset="0"/>
                              </a:rPr>
                              <m:t>𝑑𝑥</m:t>
                            </m:r>
                          </m:den>
                        </m:f>
                        <m:r>
                          <a:rPr lang="en-US" altLang="zh-CN" sz="2400" i="1">
                            <a:solidFill>
                              <a:srgbClr val="002060"/>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nary>
                      <m:naryPr>
                        <m:limLoc m:val="undOvr"/>
                        <m:subHide m:val="on"/>
                        <m:supHide m:val="on"/>
                        <m:ctrlPr>
                          <a:rPr lang="en-US" altLang="zh-CN" sz="2400" b="0" i="1" smtClean="0">
                            <a:solidFill>
                              <a:prstClr val="black"/>
                            </a:solidFill>
                            <a:latin typeface="Cambria Math" panose="02040503050406030204" pitchFamily="18" charset="0"/>
                          </a:rPr>
                        </m:ctrlPr>
                      </m:naryPr>
                      <m:sub/>
                      <m:sup/>
                      <m:e>
                        <m:r>
                          <a:rPr lang="en-US" altLang="zh-CN" sz="2400" b="0" i="1" smtClean="0">
                            <a:solidFill>
                              <a:prstClr val="black"/>
                            </a:solidFill>
                            <a:latin typeface="Cambria Math" panose="02040503050406030204" pitchFamily="18" charset="0"/>
                          </a:rPr>
                          <m:t>𝑔</m:t>
                        </m:r>
                        <m:d>
                          <m:dPr>
                            <m:ctrlPr>
                              <a:rPr lang="en-US" altLang="zh-CN" sz="2400" b="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𝑑𝑥</m:t>
                        </m:r>
                      </m:e>
                    </m:nary>
                  </m:oMath>
                </a14:m>
                <a:r>
                  <a:rPr lang="zh-CN" altLang="en-US" sz="2400" dirty="0" smtClean="0"/>
                  <a:t> </a:t>
                </a:r>
                <a:endParaRPr lang="zh-CN" altLang="en-US" sz="2400" dirty="0"/>
              </a:p>
            </p:txBody>
          </p:sp>
        </mc:Choice>
        <mc:Fallback xmlns="">
          <p:sp>
            <p:nvSpPr>
              <p:cNvPr id="37" name="矩形 36"/>
              <p:cNvSpPr>
                <a:spLocks noRot="1" noChangeAspect="1" noMove="1" noResize="1" noEditPoints="1" noAdjustHandles="1" noChangeArrowheads="1" noChangeShapeType="1" noTextEdit="1"/>
              </p:cNvSpPr>
              <p:nvPr/>
            </p:nvSpPr>
            <p:spPr>
              <a:xfrm>
                <a:off x="1143398" y="4490686"/>
                <a:ext cx="10779426" cy="728469"/>
              </a:xfrm>
              <a:prstGeom prst="rect">
                <a:avLst/>
              </a:prstGeom>
              <a:blipFill>
                <a:blip r:embed="rId7"/>
                <a:stretch>
                  <a:fillRect/>
                </a:stretch>
              </a:blipFill>
            </p:spPr>
            <p:txBody>
              <a:bodyPr/>
              <a:lstStyle/>
              <a:p>
                <a:r>
                  <a:rPr lang="zh-CN" altLang="en-US">
                    <a:noFill/>
                  </a:rPr>
                  <a:t> </a:t>
                </a:r>
              </a:p>
            </p:txBody>
          </p:sp>
        </mc:Fallback>
      </mc:AlternateContent>
      <p:sp>
        <p:nvSpPr>
          <p:cNvPr id="10" name="右箭头 9"/>
          <p:cNvSpPr/>
          <p:nvPr/>
        </p:nvSpPr>
        <p:spPr>
          <a:xfrm>
            <a:off x="1393647" y="3928190"/>
            <a:ext cx="9568395" cy="40767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左箭头 10"/>
          <p:cNvSpPr/>
          <p:nvPr/>
        </p:nvSpPr>
        <p:spPr>
          <a:xfrm>
            <a:off x="1452282" y="5219155"/>
            <a:ext cx="9950824" cy="37875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0" name="矩形 39"/>
              <p:cNvSpPr/>
              <p:nvPr/>
            </p:nvSpPr>
            <p:spPr>
              <a:xfrm>
                <a:off x="9979709" y="5752723"/>
                <a:ext cx="1577163" cy="75783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nary>
                      <m:naryPr>
                        <m:limLoc m:val="undOvr"/>
                        <m:subHide m:val="on"/>
                        <m:supHide m:val="on"/>
                        <m:ctrlPr>
                          <a:rPr kumimoji="0" lang="en-US" altLang="zh-CN" sz="2400" b="0" i="1" u="none" strike="noStrike" kern="0" cap="none" spc="0" normalizeH="0" baseline="0" noProof="0" smtClean="0">
                            <a:ln>
                              <a:noFill/>
                            </a:ln>
                            <a:solidFill>
                              <a:prstClr val="black"/>
                            </a:solidFill>
                            <a:effectLst/>
                            <a:uLnTx/>
                            <a:uFillTx/>
                            <a:latin typeface="Cambria Math" panose="02040503050406030204" pitchFamily="18" charset="0"/>
                          </a:rPr>
                        </m:ctrlPr>
                      </m:naryPr>
                      <m:sub/>
                      <m:sup/>
                      <m:e>
                        <m:f>
                          <m:fPr>
                            <m:ctrlPr>
                              <a:rPr lang="en-US" altLang="zh-CN" sz="2400" i="1" kern="0">
                                <a:solidFill>
                                  <a:prstClr val="black"/>
                                </a:solidFill>
                                <a:latin typeface="Cambria Math" panose="02040503050406030204" pitchFamily="18" charset="0"/>
                              </a:rPr>
                            </m:ctrlPr>
                          </m:fPr>
                          <m:num>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2</m:t>
                                </m:r>
                                <m:r>
                                  <a:rPr lang="en-US" altLang="zh-CN" sz="2400" i="1" kern="0">
                                    <a:solidFill>
                                      <a:prstClr val="black"/>
                                    </a:solidFill>
                                    <a:latin typeface="Cambria Math" panose="02040503050406030204" pitchFamily="18" charset="0"/>
                                  </a:rPr>
                                  <m:t>𝑥𝑒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num>
                          <m:den>
                            <m:r>
                              <a:rPr lang="zh-CN" altLang="en-US" sz="2400" i="1" kern="0">
                                <a:solidFill>
                                  <a:prstClr val="black"/>
                                </a:solidFill>
                                <a:latin typeface="Cambria Math" panose="02040503050406030204" pitchFamily="18" charset="0"/>
                              </a:rPr>
                              <m:t>1+</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den>
                        </m:f>
                        <m:r>
                          <a:rPr lang="en-US" altLang="zh-CN" sz="2400" i="1" kern="0">
                            <a:solidFill>
                              <a:prstClr val="black"/>
                            </a:solidFill>
                            <a:latin typeface="Cambria Math" panose="02040503050406030204" pitchFamily="18" charset="0"/>
                          </a:rPr>
                          <m:t>𝑑𝑥</m:t>
                        </m:r>
                      </m:e>
                    </m:nary>
                  </m:oMath>
                </a14:m>
                <a:r>
                  <a:rPr kumimoji="0" lang="zh-CN" altLang="en-US" sz="2400" b="0" i="0" u="none" strike="noStrike" kern="0" cap="none" spc="0" normalizeH="0" baseline="0" noProof="0" dirty="0" smtClean="0">
                    <a:ln>
                      <a:noFill/>
                    </a:ln>
                    <a:solidFill>
                      <a:prstClr val="black"/>
                    </a:solidFill>
                    <a:effectLst/>
                    <a:uLnTx/>
                    <a:uFillTx/>
                  </a:rPr>
                  <a:t> </a:t>
                </a:r>
              </a:p>
            </p:txBody>
          </p:sp>
        </mc:Choice>
        <mc:Fallback xmlns="">
          <p:sp>
            <p:nvSpPr>
              <p:cNvPr id="40" name="矩形 39"/>
              <p:cNvSpPr>
                <a:spLocks noRot="1" noChangeAspect="1" noMove="1" noResize="1" noEditPoints="1" noAdjustHandles="1" noChangeArrowheads="1" noChangeShapeType="1" noTextEdit="1"/>
              </p:cNvSpPr>
              <p:nvPr/>
            </p:nvSpPr>
            <p:spPr>
              <a:xfrm>
                <a:off x="9979709" y="5752723"/>
                <a:ext cx="1577163" cy="75783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209781" y="5752723"/>
                <a:ext cx="2051716" cy="757836"/>
              </a:xfrm>
              <a:prstGeom prst="rect">
                <a:avLst/>
              </a:prstGeom>
            </p:spPr>
            <p:txBody>
              <a:bodyPr wrap="none">
                <a:spAutoFit/>
              </a:bodyPr>
              <a:lstStyle/>
              <a:p>
                <a14:m>
                  <m:oMath xmlns:m="http://schemas.openxmlformats.org/officeDocument/2006/math">
                    <m:nary>
                      <m:naryPr>
                        <m:limLoc m:val="undOvr"/>
                        <m:subHide m:val="on"/>
                        <m:supHide m:val="on"/>
                        <m:ctrlPr>
                          <a:rPr lang="en-US" altLang="zh-CN" sz="2400" i="1" kern="0" smtClean="0">
                            <a:solidFill>
                              <a:prstClr val="black"/>
                            </a:solidFill>
                            <a:latin typeface="Cambria Math" panose="02040503050406030204" pitchFamily="18" charset="0"/>
                          </a:rPr>
                        </m:ctrlPr>
                      </m:naryPr>
                      <m:sub/>
                      <m:sup/>
                      <m:e>
                        <m:f>
                          <m:fPr>
                            <m:ctrlPr>
                              <a:rPr lang="en-US" altLang="zh-CN" sz="2400" i="1" kern="0">
                                <a:solidFill>
                                  <a:prstClr val="black"/>
                                </a:solidFill>
                                <a:latin typeface="Cambria Math" panose="02040503050406030204" pitchFamily="18" charset="0"/>
                              </a:rPr>
                            </m:ctrlPr>
                          </m:fPr>
                          <m:num>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num>
                          <m:den>
                            <m:r>
                              <a:rPr lang="zh-CN" altLang="en-US" sz="2400" i="1" kern="0">
                                <a:solidFill>
                                  <a:prstClr val="black"/>
                                </a:solidFill>
                                <a:latin typeface="Cambria Math" panose="02040503050406030204" pitchFamily="18" charset="0"/>
                              </a:rPr>
                              <m:t>1+</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den>
                        </m:f>
                        <m:r>
                          <a:rPr lang="en-US" altLang="zh-CN" sz="2400" i="1" kern="0">
                            <a:solidFill>
                              <a:prstClr val="black"/>
                            </a:solidFill>
                            <a:latin typeface="Cambria Math" panose="02040503050406030204" pitchFamily="18" charset="0"/>
                          </a:rPr>
                          <m:t>𝑑</m:t>
                        </m:r>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e>
                    </m:nary>
                    <m:r>
                      <a:rPr lang="en-US" altLang="zh-CN" sz="2400" b="0" i="1" kern="0" smtClean="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8209781" y="5752723"/>
                <a:ext cx="2051716" cy="75783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6096000" y="5872884"/>
                <a:ext cx="2159950" cy="637675"/>
              </a:xfrm>
              <a:prstGeom prst="rect">
                <a:avLst/>
              </a:prstGeom>
            </p:spPr>
            <p:txBody>
              <a:bodyPr wrap="none">
                <a:spAutoFit/>
              </a:bodyPr>
              <a:lstStyle/>
              <a:p>
                <a14:m>
                  <m:oMath xmlns:m="http://schemas.openxmlformats.org/officeDocument/2006/math">
                    <m:nary>
                      <m:naryPr>
                        <m:limLoc m:val="undOvr"/>
                        <m:subHide m:val="on"/>
                        <m:supHide m:val="on"/>
                        <m:ctrlPr>
                          <a:rPr lang="en-US" altLang="zh-CN" sz="2400" i="1" kern="0" smtClean="0">
                            <a:solidFill>
                              <a:prstClr val="black"/>
                            </a:solidFill>
                            <a:latin typeface="Cambria Math" panose="02040503050406030204" pitchFamily="18" charset="0"/>
                          </a:rPr>
                        </m:ctrlPr>
                      </m:naryPr>
                      <m:sub/>
                      <m:sup/>
                      <m:e>
                        <m:f>
                          <m:fPr>
                            <m:ctrlPr>
                              <a:rPr lang="en-US" altLang="zh-CN" sz="2400" i="1" kern="0">
                                <a:solidFill>
                                  <a:prstClr val="black"/>
                                </a:solidFill>
                                <a:latin typeface="Cambria Math" panose="02040503050406030204" pitchFamily="18" charset="0"/>
                              </a:rPr>
                            </m:ctrlPr>
                          </m:fPr>
                          <m:num>
                            <m:r>
                              <a:rPr lang="en-US" altLang="zh-CN" sz="2400" b="0" i="1" kern="0" smtClean="0">
                                <a:solidFill>
                                  <a:prstClr val="black"/>
                                </a:solidFill>
                                <a:latin typeface="Cambria Math" panose="02040503050406030204" pitchFamily="18" charset="0"/>
                              </a:rPr>
                              <m:t>1</m:t>
                            </m:r>
                          </m:num>
                          <m:den>
                            <m:r>
                              <a:rPr lang="zh-CN" altLang="en-US" sz="2400" i="1" kern="0">
                                <a:solidFill>
                                  <a:prstClr val="black"/>
                                </a:solidFill>
                                <a:latin typeface="Cambria Math" panose="02040503050406030204" pitchFamily="18" charset="0"/>
                              </a:rPr>
                              <m:t>1+</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den>
                        </m:f>
                        <m:r>
                          <a:rPr lang="en-US" altLang="zh-CN" sz="2400" i="1" kern="0">
                            <a:solidFill>
                              <a:prstClr val="black"/>
                            </a:solidFill>
                            <a:latin typeface="Cambria Math" panose="02040503050406030204" pitchFamily="18" charset="0"/>
                          </a:rPr>
                          <m:t>𝑑</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e>
                    </m:nary>
                    <m:r>
                      <a:rPr lang="en-US" altLang="zh-CN" sz="2400" b="0" i="1" kern="0" smtClean="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42" name="矩形 41"/>
              <p:cNvSpPr>
                <a:spLocks noRot="1" noChangeAspect="1" noMove="1" noResize="1" noEditPoints="1" noAdjustHandles="1" noChangeArrowheads="1" noChangeShapeType="1" noTextEdit="1"/>
              </p:cNvSpPr>
              <p:nvPr/>
            </p:nvSpPr>
            <p:spPr>
              <a:xfrm>
                <a:off x="6096000" y="5872884"/>
                <a:ext cx="2159950" cy="63767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3281315" y="5872884"/>
                <a:ext cx="2972417" cy="637675"/>
              </a:xfrm>
              <a:prstGeom prst="rect">
                <a:avLst/>
              </a:prstGeom>
            </p:spPr>
            <p:txBody>
              <a:bodyPr wrap="none">
                <a:spAutoFit/>
              </a:bodyPr>
              <a:lstStyle/>
              <a:p>
                <a14:m>
                  <m:oMath xmlns:m="http://schemas.openxmlformats.org/officeDocument/2006/math">
                    <m:nary>
                      <m:naryPr>
                        <m:limLoc m:val="undOvr"/>
                        <m:subHide m:val="on"/>
                        <m:supHide m:val="on"/>
                        <m:ctrlPr>
                          <a:rPr lang="en-US" altLang="zh-CN" sz="2400" i="1" kern="0" smtClean="0">
                            <a:solidFill>
                              <a:prstClr val="black"/>
                            </a:solidFill>
                            <a:latin typeface="Cambria Math" panose="02040503050406030204" pitchFamily="18" charset="0"/>
                          </a:rPr>
                        </m:ctrlPr>
                      </m:naryPr>
                      <m:sub/>
                      <m:sup/>
                      <m:e>
                        <m:f>
                          <m:fPr>
                            <m:ctrlPr>
                              <a:rPr lang="en-US" altLang="zh-CN" sz="2400" i="1" kern="0">
                                <a:solidFill>
                                  <a:prstClr val="black"/>
                                </a:solidFill>
                                <a:latin typeface="Cambria Math" panose="02040503050406030204" pitchFamily="18" charset="0"/>
                              </a:rPr>
                            </m:ctrlPr>
                          </m:fPr>
                          <m:num>
                            <m:r>
                              <a:rPr lang="en-US" altLang="zh-CN" sz="2400" b="0" i="1" kern="0" smtClean="0">
                                <a:solidFill>
                                  <a:prstClr val="black"/>
                                </a:solidFill>
                                <a:latin typeface="Cambria Math" panose="02040503050406030204" pitchFamily="18" charset="0"/>
                              </a:rPr>
                              <m:t>1</m:t>
                            </m:r>
                          </m:num>
                          <m:den>
                            <m:r>
                              <a:rPr lang="zh-CN" altLang="en-US" sz="2400" i="1" kern="0">
                                <a:solidFill>
                                  <a:prstClr val="black"/>
                                </a:solidFill>
                                <a:latin typeface="Cambria Math" panose="02040503050406030204" pitchFamily="18" charset="0"/>
                              </a:rPr>
                              <m:t>1+</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den>
                        </m:f>
                        <m:r>
                          <a:rPr lang="en-US" altLang="zh-CN" sz="2400" i="1" kern="0">
                            <a:solidFill>
                              <a:prstClr val="black"/>
                            </a:solidFill>
                            <a:latin typeface="Cambria Math" panose="02040503050406030204" pitchFamily="18" charset="0"/>
                          </a:rPr>
                          <m:t>𝑑</m:t>
                        </m:r>
                        <m:d>
                          <m:dPr>
                            <m:ctrlPr>
                              <a:rPr lang="en-US" altLang="zh-CN" sz="2400" i="1" kern="0">
                                <a:solidFill>
                                  <a:prstClr val="black"/>
                                </a:solidFill>
                                <a:latin typeface="Cambria Math" panose="02040503050406030204" pitchFamily="18" charset="0"/>
                              </a:rPr>
                            </m:ctrlPr>
                          </m:dPr>
                          <m:e>
                            <m:r>
                              <a:rPr lang="en-US" altLang="zh-CN" sz="2400" b="0" i="1" kern="0" smtClean="0">
                                <a:solidFill>
                                  <a:prstClr val="black"/>
                                </a:solidFill>
                                <a:latin typeface="Cambria Math" panose="02040503050406030204" pitchFamily="18" charset="0"/>
                              </a:rPr>
                              <m:t>1+</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e>
                        </m:d>
                      </m:e>
                    </m:nary>
                    <m:r>
                      <a:rPr lang="en-US" altLang="zh-CN" sz="2400" b="0" i="1" kern="0" smtClean="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43" name="矩形 42"/>
              <p:cNvSpPr>
                <a:spLocks noRot="1" noChangeAspect="1" noMove="1" noResize="1" noEditPoints="1" noAdjustHandles="1" noChangeArrowheads="1" noChangeShapeType="1" noTextEdit="1"/>
              </p:cNvSpPr>
              <p:nvPr/>
            </p:nvSpPr>
            <p:spPr>
              <a:xfrm>
                <a:off x="3281315" y="5872884"/>
                <a:ext cx="2972417" cy="63767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38905" y="5920749"/>
                <a:ext cx="2667590" cy="5419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kern="0" smtClean="0">
                          <a:solidFill>
                            <a:prstClr val="black"/>
                          </a:solidFill>
                          <a:latin typeface="Cambria Math" panose="02040503050406030204" pitchFamily="18" charset="0"/>
                        </a:rPr>
                        <m:t>ln</m:t>
                      </m:r>
                      <m:d>
                        <m:dPr>
                          <m:ctrlPr>
                            <a:rPr lang="en-US" altLang="zh-CN" sz="2400" i="1" kern="0">
                              <a:solidFill>
                                <a:prstClr val="black"/>
                              </a:solidFill>
                              <a:latin typeface="Cambria Math" panose="02040503050406030204" pitchFamily="18" charset="0"/>
                            </a:rPr>
                          </m:ctrlPr>
                        </m:dPr>
                        <m:e>
                          <m:r>
                            <a:rPr lang="en-US" altLang="zh-CN" sz="2400" i="1" kern="0">
                              <a:solidFill>
                                <a:prstClr val="black"/>
                              </a:solidFill>
                              <a:latin typeface="Cambria Math" panose="02040503050406030204" pitchFamily="18" charset="0"/>
                            </a:rPr>
                            <m:t>1+</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sSup>
                                <m:sSupPr>
                                  <m:ctrlPr>
                                    <a:rPr lang="zh-CN" altLang="en-US" sz="2400" i="1" kern="0">
                                      <a:solidFill>
                                        <a:prstClr val="black"/>
                                      </a:solidFill>
                                      <a:latin typeface="Cambria Math" panose="02040503050406030204" pitchFamily="18" charset="0"/>
                                    </a:rPr>
                                  </m:ctrlPr>
                                </m:sSupPr>
                                <m:e>
                                  <m:r>
                                    <a:rPr lang="zh-CN" altLang="en-US" sz="2400" i="1" kern="0">
                                      <a:solidFill>
                                        <a:prstClr val="black"/>
                                      </a:solidFill>
                                      <a:latin typeface="Cambria Math" panose="02040503050406030204" pitchFamily="18" charset="0"/>
                                    </a:rPr>
                                    <m:t>𝑥</m:t>
                                  </m:r>
                                </m:e>
                                <m:sup>
                                  <m:r>
                                    <a:rPr lang="zh-CN" altLang="en-US" sz="2400" i="1" kern="0">
                                      <a:solidFill>
                                        <a:prstClr val="black"/>
                                      </a:solidFill>
                                      <a:latin typeface="Cambria Math" panose="02040503050406030204" pitchFamily="18" charset="0"/>
                                    </a:rPr>
                                    <m:t>2</m:t>
                                  </m:r>
                                </m:sup>
                              </m:sSup>
                            </m:sup>
                          </m:sSup>
                        </m:e>
                      </m:d>
                      <m:r>
                        <a:rPr lang="en-US" altLang="zh-CN" sz="2400" b="0" i="1" kern="0" smtClean="0">
                          <a:solidFill>
                            <a:prstClr val="black"/>
                          </a:solidFill>
                          <a:latin typeface="Cambria Math" panose="02040503050406030204" pitchFamily="18" charset="0"/>
                        </a:rPr>
                        <m:t>+</m:t>
                      </m:r>
                      <m:r>
                        <a:rPr lang="en-US" altLang="zh-CN" sz="2400" b="0" i="1" kern="0" smtClean="0">
                          <a:solidFill>
                            <a:prstClr val="black"/>
                          </a:solidFill>
                          <a:latin typeface="Cambria Math" panose="02040503050406030204" pitchFamily="18" charset="0"/>
                        </a:rPr>
                        <m:t>𝐶</m:t>
                      </m:r>
                      <m:r>
                        <a:rPr lang="en-US" altLang="zh-CN" sz="2400" b="0" i="1" kern="0" smtClean="0">
                          <a:solidFill>
                            <a:prstClr val="black"/>
                          </a:solidFill>
                          <a:latin typeface="Cambria Math" panose="02040503050406030204" pitchFamily="18" charset="0"/>
                        </a:rPr>
                        <m:t>=</m:t>
                      </m:r>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838905" y="5920749"/>
                <a:ext cx="2667590" cy="541943"/>
              </a:xfrm>
              <a:prstGeom prst="rect">
                <a:avLst/>
              </a:prstGeom>
              <a:blipFill>
                <a:blip r:embed="rId12"/>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8672"/>
                                        </p:tgtEl>
                                        <p:attrNameLst>
                                          <p:attrName>style.visibility</p:attrName>
                                        </p:attrNameLst>
                                      </p:cBhvr>
                                      <p:to>
                                        <p:strVal val="visible"/>
                                      </p:to>
                                    </p:set>
                                    <p:animEffect transition="in" filter="wipe(left)">
                                      <p:cBhvr>
                                        <p:cTn id="28" dur="500"/>
                                        <p:tgtEl>
                                          <p:spTgt spid="19867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ppt_x</p:attrName>
                                        </p:attrNameLst>
                                      </p:cBhvr>
                                      <p:tavLst>
                                        <p:tav tm="0">
                                          <p:val>
                                            <p:strVal val="#ppt_x-#ppt_w/2"/>
                                          </p:val>
                                        </p:tav>
                                        <p:tav tm="100000">
                                          <p:val>
                                            <p:strVal val="#ppt_x"/>
                                          </p:val>
                                        </p:tav>
                                      </p:tavLst>
                                    </p:anim>
                                    <p:anim calcmode="lin" valueType="num">
                                      <p:cBhvr>
                                        <p:cTn id="39" dur="500" fill="hold"/>
                                        <p:tgtEl>
                                          <p:spTgt spid="10"/>
                                        </p:tgtEl>
                                        <p:attrNameLst>
                                          <p:attrName>ppt_y</p:attrName>
                                        </p:attrNameLst>
                                      </p:cBhvr>
                                      <p:tavLst>
                                        <p:tav tm="0">
                                          <p:val>
                                            <p:strVal val="#ppt_y"/>
                                          </p:val>
                                        </p:tav>
                                        <p:tav tm="100000">
                                          <p:val>
                                            <p:strVal val="#ppt_y"/>
                                          </p:val>
                                        </p:tav>
                                      </p:tavLst>
                                    </p:anim>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
                            </p:stCondLst>
                            <p:childTnLst>
                              <p:par>
                                <p:cTn id="48" presetID="17" presetClass="entr" presetSubtype="2"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ppt_x</p:attrName>
                                        </p:attrNameLst>
                                      </p:cBhvr>
                                      <p:tavLst>
                                        <p:tav tm="0">
                                          <p:val>
                                            <p:strVal val="#ppt_x+#ppt_w/2"/>
                                          </p:val>
                                        </p:tav>
                                        <p:tav tm="100000">
                                          <p:val>
                                            <p:strVal val="#ppt_x"/>
                                          </p:val>
                                        </p:tav>
                                      </p:tavLst>
                                    </p:anim>
                                    <p:anim calcmode="lin" valueType="num">
                                      <p:cBhvr>
                                        <p:cTn id="51" dur="500" fill="hold"/>
                                        <p:tgtEl>
                                          <p:spTgt spid="11"/>
                                        </p:tgtEl>
                                        <p:attrNameLst>
                                          <p:attrName>ppt_y</p:attrName>
                                        </p:attrNameLst>
                                      </p:cBhvr>
                                      <p:tavLst>
                                        <p:tav tm="0">
                                          <p:val>
                                            <p:strVal val="#ppt_y"/>
                                          </p:val>
                                        </p:tav>
                                        <p:tav tm="100000">
                                          <p:val>
                                            <p:strVal val="#ppt_y"/>
                                          </p:val>
                                        </p:tav>
                                      </p:tavLst>
                                    </p:anim>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72" grpId="0" autoUpdateAnimBg="0"/>
      <p:bldP spid="27" grpId="0" animBg="1"/>
      <p:bldP spid="4" grpId="0"/>
      <p:bldP spid="6" grpId="0"/>
      <p:bldP spid="7" grpId="0"/>
      <p:bldP spid="8" grpId="0"/>
      <p:bldP spid="9" grpId="0"/>
      <p:bldP spid="37" grpId="0"/>
      <p:bldP spid="10" grpId="0" animBg="1"/>
      <p:bldP spid="11" grpId="0" animBg="1"/>
      <p:bldP spid="40" grpId="0"/>
      <p:bldP spid="12" grpId="0"/>
      <p:bldP spid="42" grpId="0"/>
      <p:bldP spid="43"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5" name="矩形 4"/>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6" name="矩形 5"/>
              <p:cNvSpPr/>
              <p:nvPr/>
            </p:nvSpPr>
            <p:spPr>
              <a:xfrm>
                <a:off x="3377052" y="3193818"/>
                <a:ext cx="2924835" cy="613886"/>
              </a:xfrm>
              <a:prstGeom prst="rect">
                <a:avLst/>
              </a:prstGeom>
            </p:spPr>
            <p:txBody>
              <a:bodyPr wrap="square">
                <a:spAutoFit/>
              </a:bodyPr>
              <a:lstStyle/>
              <a:p>
                <a14:m>
                  <m:oMath xmlns:m="http://schemas.openxmlformats.org/officeDocument/2006/math">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0">
                            <a:latin typeface="Cambria Math" panose="02040503050406030204" pitchFamily="18" charset="0"/>
                          </a:rPr>
                          <m:t>2</m:t>
                        </m:r>
                      </m:den>
                    </m:f>
                    <m:r>
                      <m:rPr>
                        <m:sty m:val="p"/>
                      </m:rPr>
                      <a:rPr lang="zh-CN" altLang="en-US" sz="2400" i="0">
                        <a:latin typeface="Cambria Math" panose="02040503050406030204" pitchFamily="18" charset="0"/>
                      </a:rPr>
                      <m:t>ln</m:t>
                    </m:r>
                    <m:r>
                      <a:rPr lang="zh-CN" altLang="en-US" sz="2400" i="0">
                        <a:latin typeface="Cambria Math" panose="02040503050406030204" pitchFamily="18" charset="0"/>
                      </a:rPr>
                      <m:t>|(3+2</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𝐶</m:t>
                    </m:r>
                    <m:r>
                      <a:rPr lang="zh-CN" altLang="en-US" sz="2400" i="0">
                        <a:latin typeface="Cambria Math" panose="02040503050406030204" pitchFamily="18" charset="0"/>
                      </a:rPr>
                      <m:t>.</m:t>
                    </m:r>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377052" y="3193818"/>
                <a:ext cx="2924835" cy="61388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078784" y="804799"/>
                <a:ext cx="1767535" cy="847604"/>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𝑑𝑥</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078784" y="804799"/>
                <a:ext cx="1767535" cy="847604"/>
              </a:xfrm>
              <a:prstGeom prst="rect">
                <a:avLst/>
              </a:prstGeom>
              <a:blipFill>
                <a:blip r:embed="rId3"/>
                <a:stretch>
                  <a:fillRect l="-5172"/>
                </a:stretch>
              </a:blipFill>
            </p:spPr>
            <p:txBody>
              <a:bodyPr/>
              <a:lstStyle/>
              <a:p>
                <a:r>
                  <a:rPr lang="zh-CN" altLang="en-US">
                    <a:noFill/>
                  </a:rPr>
                  <a:t> </a:t>
                </a:r>
              </a:p>
            </p:txBody>
          </p:sp>
        </mc:Fallback>
      </mc:AlternateContent>
      <p:sp>
        <p:nvSpPr>
          <p:cNvPr id="8" name="矩形 10"/>
          <p:cNvSpPr>
            <a:spLocks noChangeArrowheads="1"/>
          </p:cNvSpPr>
          <p:nvPr/>
        </p:nvSpPr>
        <p:spPr bwMode="auto">
          <a:xfrm>
            <a:off x="1022515" y="160515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9" name="矩形 8"/>
              <p:cNvSpPr/>
              <p:nvPr/>
            </p:nvSpPr>
            <p:spPr>
              <a:xfrm>
                <a:off x="2078784" y="1498610"/>
                <a:ext cx="4676280"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𝑑𝑥</m:t>
                    </m:r>
                    <m:r>
                      <a:rPr lang="zh-CN" altLang="en-US" sz="2400">
                        <a:solidFill>
                          <a:prstClr val="black"/>
                        </a:solidFill>
                        <a:latin typeface="Cambria Math" panose="02040503050406030204" pitchFamily="18" charset="0"/>
                      </a:rPr>
                      <m:t>=</m:t>
                    </m:r>
                    <m:f>
                      <m:fPr>
                        <m:ctrlPr>
                          <a:rPr lang="zh-CN" altLang="en-US" sz="2400" i="1" smtClean="0">
                            <a:solidFill>
                              <a:srgbClr val="0000FF"/>
                            </a:solidFill>
                            <a:latin typeface="Cambria Math" panose="02040503050406030204" pitchFamily="18" charset="0"/>
                          </a:rPr>
                        </m:ctrlPr>
                      </m:fPr>
                      <m:num>
                        <m:r>
                          <a:rPr lang="zh-CN" altLang="en-US" sz="2400">
                            <a:solidFill>
                              <a:srgbClr val="0000FF"/>
                            </a:solidFill>
                            <a:latin typeface="Cambria Math" panose="02040503050406030204" pitchFamily="18" charset="0"/>
                          </a:rPr>
                          <m:t>1</m:t>
                        </m:r>
                      </m:num>
                      <m:den>
                        <m:r>
                          <a:rPr lang="zh-CN" altLang="en-US" sz="2400">
                            <a:solidFill>
                              <a:srgbClr val="0000FF"/>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den>
                        </m:f>
                      </m:e>
                    </m:nary>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a:rPr lang="zh-CN" altLang="en-US" sz="2400">
                            <a:solidFill>
                              <a:prstClr val="black"/>
                            </a:solidFill>
                            <a:latin typeface="Cambria Math" panose="02040503050406030204" pitchFamily="18" charset="0"/>
                          </a:rPr>
                          <m:t>)</m:t>
                        </m:r>
                      </m:e>
                      <m:sup>
                        <m:r>
                          <a:rPr lang="zh-CN" altLang="en-US" sz="2400">
                            <a:solidFill>
                              <a:prstClr val="black"/>
                            </a:solidFill>
                            <a:latin typeface="Cambria Math" panose="02040503050406030204" pitchFamily="18" charset="0"/>
                          </a:rPr>
                          <m:t>′</m:t>
                        </m:r>
                      </m:sup>
                    </m:sSup>
                    <m:r>
                      <a:rPr lang="zh-CN" altLang="en-US" sz="2400" i="1">
                        <a:solidFill>
                          <a:prstClr val="black"/>
                        </a:solidFill>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078784" y="1498610"/>
                <a:ext cx="4676280"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377052" y="2346214"/>
                <a:ext cx="2950167"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m:t>
                    </m:r>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377052" y="2346214"/>
                <a:ext cx="2950167" cy="847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8270054" y="2351350"/>
                <a:ext cx="1576842"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𝑢</m:t>
                            </m:r>
                          </m:den>
                        </m:f>
                      </m:e>
                    </m:nary>
                    <m:r>
                      <a:rPr lang="zh-CN" altLang="en-US" sz="2400" i="1">
                        <a:solidFill>
                          <a:prstClr val="black"/>
                        </a:solidFill>
                        <a:latin typeface="Cambria Math" panose="02040503050406030204" pitchFamily="18" charset="0"/>
                      </a:rPr>
                      <m:t>𝑑</m:t>
                    </m:r>
                    <m:r>
                      <a:rPr lang="en-US" altLang="zh-CN" sz="2400" i="1" smtClean="0">
                        <a:solidFill>
                          <a:prstClr val="black"/>
                        </a:solidFill>
                        <a:latin typeface="Cambria Math" panose="02040503050406030204" pitchFamily="18" charset="0"/>
                      </a:rPr>
                      <m:t>𝑢</m:t>
                    </m:r>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8270054" y="2351350"/>
                <a:ext cx="1576842" cy="8476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270054" y="3198954"/>
                <a:ext cx="1963999" cy="61388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𝑢</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8270054" y="3198954"/>
                <a:ext cx="1963999" cy="61388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6432309" y="2272580"/>
                <a:ext cx="1732654" cy="461665"/>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3+2</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6432309" y="2272580"/>
                <a:ext cx="1732654" cy="461665"/>
              </a:xfrm>
              <a:prstGeom prst="rect">
                <a:avLst/>
              </a:prstGeom>
              <a:blipFill>
                <a:blip r:embed="rId8"/>
                <a:stretch>
                  <a:fillRect/>
                </a:stretch>
              </a:blipFill>
            </p:spPr>
            <p:txBody>
              <a:bodyPr/>
              <a:lstStyle/>
              <a:p>
                <a:r>
                  <a:rPr lang="zh-CN" altLang="en-US">
                    <a:noFill/>
                  </a:rPr>
                  <a:t> </a:t>
                </a:r>
              </a:p>
            </p:txBody>
          </p:sp>
        </mc:Fallback>
      </mc:AlternateContent>
      <p:sp>
        <p:nvSpPr>
          <p:cNvPr id="14" name="矩形 13"/>
          <p:cNvSpPr/>
          <p:nvPr/>
        </p:nvSpPr>
        <p:spPr bwMode="auto">
          <a:xfrm>
            <a:off x="1022515" y="3877951"/>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5" name="矩形 14"/>
              <p:cNvSpPr/>
              <p:nvPr/>
            </p:nvSpPr>
            <p:spPr>
              <a:xfrm>
                <a:off x="2078784" y="3684336"/>
                <a:ext cx="2439428" cy="847604"/>
              </a:xfrm>
              <a:prstGeom prst="rect">
                <a:avLst/>
              </a:prstGeom>
            </p:spPr>
            <p:txBody>
              <a:bodyPr wrap="square">
                <a:spAutoFit/>
              </a:bodyPr>
              <a:lstStyle/>
              <a:p>
                <a:pPr lvl="0"/>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d>
                              <m:dPr>
                                <m:begChr m:val=""/>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(1+2</m:t>
                                </m:r>
                                <m:r>
                                  <m:rPr>
                                    <m:sty m:val="p"/>
                                  </m:rPr>
                                  <a:rPr lang="zh-CN" altLang="en-US" sz="2400">
                                    <a:solidFill>
                                      <a:prstClr val="black"/>
                                    </a:solidFill>
                                    <a:latin typeface="Cambria Math" panose="02040503050406030204" pitchFamily="18" charset="0"/>
                                  </a:rPr>
                                  <m:t>ln</m:t>
                                </m:r>
                                <m:r>
                                  <a:rPr lang="zh-CN" altLang="en-US" sz="2400" i="1">
                                    <a:solidFill>
                                      <a:prstClr val="black"/>
                                    </a:solidFill>
                                    <a:latin typeface="Cambria Math" panose="02040503050406030204" pitchFamily="18" charset="0"/>
                                  </a:rPr>
                                  <m:t>𝑥</m:t>
                                </m:r>
                              </m:e>
                            </m:d>
                          </m:den>
                        </m:f>
                      </m:e>
                    </m:nary>
                    <m:r>
                      <a:rPr lang="zh-CN" altLang="en-US" sz="2400" i="1">
                        <a:solidFill>
                          <a:prstClr val="black"/>
                        </a:solidFill>
                        <a:latin typeface="Cambria Math" panose="02040503050406030204" pitchFamily="18" charset="0"/>
                      </a:rPr>
                      <m:t>𝑑𝑥</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078784" y="3684336"/>
                <a:ext cx="2439428" cy="847604"/>
              </a:xfrm>
              <a:prstGeom prst="rect">
                <a:avLst/>
              </a:prstGeom>
              <a:blipFill>
                <a:blip r:embed="rId9"/>
                <a:stretch>
                  <a:fillRect l="-3750"/>
                </a:stretch>
              </a:blipFill>
            </p:spPr>
            <p:txBody>
              <a:bodyPr/>
              <a:lstStyle/>
              <a:p>
                <a:r>
                  <a:rPr lang="zh-CN" altLang="en-US">
                    <a:noFill/>
                  </a:rPr>
                  <a:t> </a:t>
                </a:r>
              </a:p>
            </p:txBody>
          </p:sp>
        </mc:Fallback>
      </mc:AlternateContent>
      <p:sp>
        <p:nvSpPr>
          <p:cNvPr id="16" name="矩形 10"/>
          <p:cNvSpPr>
            <a:spLocks noChangeArrowheads="1"/>
          </p:cNvSpPr>
          <p:nvPr/>
        </p:nvSpPr>
        <p:spPr bwMode="auto">
          <a:xfrm>
            <a:off x="1022515" y="4637724"/>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7" name="矩形 16"/>
              <p:cNvSpPr/>
              <p:nvPr/>
            </p:nvSpPr>
            <p:spPr>
              <a:xfrm>
                <a:off x="2288958" y="4444903"/>
                <a:ext cx="2019079"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𝑥</m:t>
                                </m:r>
                                <m:r>
                                  <a:rPr lang="zh-CN" altLang="en-US" sz="2400" i="0">
                                    <a:latin typeface="Cambria Math" panose="02040503050406030204" pitchFamily="18" charset="0"/>
                                  </a:rPr>
                                  <m:t>(1+2</m:t>
                                </m:r>
                                <m:r>
                                  <m:rPr>
                                    <m:sty m:val="p"/>
                                  </m:rPr>
                                  <a:rPr lang="zh-CN" altLang="en-US" sz="2400" i="0">
                                    <a:latin typeface="Cambria Math" panose="02040503050406030204" pitchFamily="18" charset="0"/>
                                  </a:rPr>
                                  <m:t>ln</m:t>
                                </m:r>
                                <m:r>
                                  <a:rPr lang="zh-CN" altLang="en-US" sz="2400" i="1">
                                    <a:latin typeface="Cambria Math" panose="02040503050406030204" pitchFamily="18" charset="0"/>
                                  </a:rPr>
                                  <m:t>𝑥</m:t>
                                </m:r>
                              </m:e>
                            </m:d>
                          </m:den>
                        </m:f>
                      </m:e>
                    </m:nary>
                    <m:r>
                      <a:rPr lang="zh-CN" altLang="en-US" sz="2400" i="1">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2288958" y="4444903"/>
                <a:ext cx="2019079" cy="8476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4144007" y="4488871"/>
                <a:ext cx="2529603"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1+2</m:t>
                            </m:r>
                            <m:r>
                              <m:rPr>
                                <m:sty m:val="p"/>
                              </m:rPr>
                              <a:rPr lang="zh-CN" altLang="en-US" sz="2400">
                                <a:solidFill>
                                  <a:prstClr val="black"/>
                                </a:solidFill>
                                <a:latin typeface="Cambria Math" panose="02040503050406030204" pitchFamily="18" charset="0"/>
                              </a:rPr>
                              <m:t>ln</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4144007" y="4488871"/>
                <a:ext cx="2529603"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4144007" y="5292507"/>
                <a:ext cx="3416641"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1+2</m:t>
                            </m:r>
                            <m:r>
                              <m:rPr>
                                <m:sty m:val="p"/>
                              </m:rPr>
                              <a:rPr lang="zh-CN" altLang="en-US" sz="2400">
                                <a:solidFill>
                                  <a:prstClr val="black"/>
                                </a:solidFill>
                                <a:latin typeface="Cambria Math" panose="02040503050406030204" pitchFamily="18" charset="0"/>
                              </a:rPr>
                              <m:t>ln</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m:t>
                    </m:r>
                    <m:r>
                      <a:rPr lang="zh-CN" altLang="en-US" sz="2400">
                        <a:solidFill>
                          <a:prstClr val="black"/>
                        </a:solidFill>
                        <a:latin typeface="Cambria Math" panose="02040503050406030204" pitchFamily="18" charset="0"/>
                      </a:rPr>
                      <m:t>(1+2</m:t>
                    </m:r>
                    <m:r>
                      <m:rPr>
                        <m:sty m:val="p"/>
                      </m:rPr>
                      <a:rPr lang="zh-CN" altLang="en-US" sz="2400">
                        <a:solidFill>
                          <a:prstClr val="black"/>
                        </a:solidFill>
                        <a:latin typeface="Cambria Math" panose="02040503050406030204" pitchFamily="18" charset="0"/>
                      </a:rPr>
                      <m:t>ln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4144007" y="5292507"/>
                <a:ext cx="3416641"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144007" y="6112903"/>
                <a:ext cx="3232423" cy="613886"/>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|(1+2</m:t>
                    </m:r>
                    <m:r>
                      <m:rPr>
                        <m:sty m:val="p"/>
                      </m:rPr>
                      <a:rPr lang="zh-CN" altLang="en-US" sz="2400">
                        <a:solidFill>
                          <a:prstClr val="black"/>
                        </a:solidFill>
                        <a:latin typeface="Cambria Math" panose="02040503050406030204" pitchFamily="18" charset="0"/>
                      </a:rPr>
                      <m:t>ln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r>
                      <a:rPr lang="zh-CN" altLang="en-US" sz="2400">
                        <a:solidFill>
                          <a:prstClr val="black"/>
                        </a:solidFill>
                        <a:latin typeface="Cambria Math" panose="02040503050406030204" pitchFamily="18" charset="0"/>
                      </a:rPr>
                      <m:t>.</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4144007" y="6112903"/>
                <a:ext cx="3232423" cy="61388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7298636" y="4036406"/>
                <a:ext cx="4632897" cy="596830"/>
              </a:xfrm>
              <a:prstGeom prst="rect">
                <a:avLst/>
              </a:prstGeom>
              <a:noFill/>
            </p:spPr>
            <p:txBody>
              <a:bodyPr wrap="square" rtlCol="0">
                <a:spAutoFit/>
              </a:bodyPr>
              <a:lstStyle/>
              <a:p>
                <a:r>
                  <a:rPr lang="zh-CN" altLang="en-US" sz="2400" dirty="0" smtClean="0">
                    <a:solidFill>
                      <a:srgbClr val="7030A0"/>
                    </a:solidFill>
                  </a:rPr>
                  <a:t>设</a:t>
                </a:r>
                <a14:m>
                  <m:oMath xmlns:m="http://schemas.openxmlformats.org/officeDocument/2006/math">
                    <m:r>
                      <a:rPr lang="en-US" altLang="zh-CN" sz="2400" b="0" i="1" smtClean="0">
                        <a:solidFill>
                          <a:srgbClr val="7030A0"/>
                        </a:solidFill>
                        <a:latin typeface="Cambria Math" panose="02040503050406030204" pitchFamily="18" charset="0"/>
                      </a:rPr>
                      <m:t>𝑢</m:t>
                    </m:r>
                    <m:r>
                      <a:rPr lang="en-US" altLang="zh-CN" sz="2400" b="0" i="0" smtClean="0">
                        <a:solidFill>
                          <a:srgbClr val="7030A0"/>
                        </a:solidFill>
                        <a:latin typeface="Cambria Math" panose="02040503050406030204" pitchFamily="18" charset="0"/>
                      </a:rPr>
                      <m:t>=</m:t>
                    </m:r>
                    <m:r>
                      <a:rPr lang="zh-CN" altLang="en-US" sz="2400">
                        <a:solidFill>
                          <a:srgbClr val="7030A0"/>
                        </a:solidFill>
                        <a:latin typeface="Cambria Math" panose="02040503050406030204" pitchFamily="18" charset="0"/>
                      </a:rPr>
                      <m:t>1+2</m:t>
                    </m:r>
                    <m:r>
                      <m:rPr>
                        <m:sty m:val="p"/>
                      </m:rPr>
                      <a:rPr lang="zh-CN" altLang="en-US" sz="2400">
                        <a:solidFill>
                          <a:srgbClr val="7030A0"/>
                        </a:solidFill>
                        <a:latin typeface="Cambria Math" panose="02040503050406030204" pitchFamily="18" charset="0"/>
                      </a:rPr>
                      <m:t>ln</m:t>
                    </m:r>
                    <m:r>
                      <a:rPr lang="zh-CN" altLang="en-US" sz="2400" i="1">
                        <a:solidFill>
                          <a:srgbClr val="7030A0"/>
                        </a:solidFill>
                        <a:latin typeface="Cambria Math" panose="02040503050406030204" pitchFamily="18" charset="0"/>
                      </a:rPr>
                      <m:t>𝑥</m:t>
                    </m:r>
                  </m:oMath>
                </a14:m>
                <a:r>
                  <a:rPr lang="zh-CN" altLang="en-US" sz="2400" dirty="0" smtClean="0">
                    <a:solidFill>
                      <a:srgbClr val="7030A0"/>
                    </a:solidFill>
                  </a:rPr>
                  <a:t>，则</a:t>
                </a:r>
                <a14:m>
                  <m:oMath xmlns:m="http://schemas.openxmlformats.org/officeDocument/2006/math">
                    <m:r>
                      <a:rPr lang="zh-CN" altLang="en-US" sz="2400" i="1">
                        <a:solidFill>
                          <a:srgbClr val="7030A0"/>
                        </a:solidFill>
                        <a:latin typeface="Cambria Math" panose="02040503050406030204" pitchFamily="18" charset="0"/>
                      </a:rPr>
                      <m:t>𝑥</m:t>
                    </m:r>
                    <m:r>
                      <a:rPr lang="en-US" altLang="zh-CN" sz="2400" b="0" i="1" smtClean="0">
                        <a:solidFill>
                          <a:srgbClr val="7030A0"/>
                        </a:solidFill>
                        <a:latin typeface="Cambria Math" panose="02040503050406030204" pitchFamily="18" charset="0"/>
                      </a:rPr>
                      <m:t>=</m:t>
                    </m:r>
                    <m:sSup>
                      <m:sSupPr>
                        <m:ctrlPr>
                          <a:rPr lang="en-US" altLang="zh-CN" sz="2400" b="0" i="1" smtClean="0">
                            <a:solidFill>
                              <a:srgbClr val="7030A0"/>
                            </a:solidFill>
                            <a:latin typeface="Cambria Math" panose="02040503050406030204" pitchFamily="18" charset="0"/>
                          </a:rPr>
                        </m:ctrlPr>
                      </m:sSupPr>
                      <m:e>
                        <m:r>
                          <a:rPr lang="en-US" altLang="zh-CN" sz="2400" b="0" i="1" smtClean="0">
                            <a:solidFill>
                              <a:srgbClr val="7030A0"/>
                            </a:solidFill>
                            <a:latin typeface="Cambria Math" panose="02040503050406030204" pitchFamily="18" charset="0"/>
                          </a:rPr>
                          <m:t>𝑒</m:t>
                        </m:r>
                      </m:e>
                      <m:sup>
                        <m:f>
                          <m:fPr>
                            <m:ctrlPr>
                              <a:rPr lang="en-US" altLang="zh-CN" sz="2400" b="0" i="1" smtClean="0">
                                <a:solidFill>
                                  <a:srgbClr val="7030A0"/>
                                </a:solidFill>
                                <a:latin typeface="Cambria Math" panose="02040503050406030204" pitchFamily="18" charset="0"/>
                              </a:rPr>
                            </m:ctrlPr>
                          </m:fPr>
                          <m:num>
                            <m:r>
                              <a:rPr lang="en-US" altLang="zh-CN" sz="2400" b="0" i="1" smtClean="0">
                                <a:solidFill>
                                  <a:srgbClr val="7030A0"/>
                                </a:solidFill>
                                <a:latin typeface="Cambria Math" panose="02040503050406030204" pitchFamily="18" charset="0"/>
                              </a:rPr>
                              <m:t>𝑢</m:t>
                            </m:r>
                            <m:r>
                              <a:rPr lang="en-US" altLang="zh-CN" sz="2400" b="0" i="1" smtClean="0">
                                <a:solidFill>
                                  <a:srgbClr val="7030A0"/>
                                </a:solidFill>
                                <a:latin typeface="Cambria Math" panose="02040503050406030204" pitchFamily="18" charset="0"/>
                              </a:rPr>
                              <m:t>−1</m:t>
                            </m:r>
                          </m:num>
                          <m:den>
                            <m:r>
                              <a:rPr lang="en-US" altLang="zh-CN" sz="2400" b="0" i="1" smtClean="0">
                                <a:solidFill>
                                  <a:srgbClr val="7030A0"/>
                                </a:solidFill>
                                <a:latin typeface="Cambria Math" panose="02040503050406030204" pitchFamily="18" charset="0"/>
                              </a:rPr>
                              <m:t>2</m:t>
                            </m:r>
                          </m:den>
                        </m:f>
                      </m:sup>
                    </m:sSup>
                  </m:oMath>
                </a14:m>
                <a:endParaRPr lang="zh-CN" altLang="en-US" sz="2400" dirty="0">
                  <a:solidFill>
                    <a:srgbClr val="7030A0"/>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298636" y="4036406"/>
                <a:ext cx="4632897" cy="596830"/>
              </a:xfrm>
              <a:prstGeom prst="rect">
                <a:avLst/>
              </a:prstGeom>
              <a:blipFill>
                <a:blip r:embed="rId14"/>
                <a:stretch>
                  <a:fillRect l="-1974" b="-193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7722111" y="4564853"/>
                <a:ext cx="4209422" cy="1174809"/>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srgbClr val="7030A0"/>
                            </a:solidFill>
                            <a:latin typeface="Cambria Math" panose="02040503050406030204" pitchFamily="18" charset="0"/>
                          </a:rPr>
                        </m:ctrlPr>
                      </m:naryPr>
                      <m:sub/>
                      <m:sup/>
                      <m:e>
                        <m:f>
                          <m:fPr>
                            <m:ctrlPr>
                              <a:rPr lang="zh-CN" altLang="en-US" sz="2400" i="1">
                                <a:solidFill>
                                  <a:srgbClr val="7030A0"/>
                                </a:solidFill>
                                <a:latin typeface="Cambria Math" panose="02040503050406030204" pitchFamily="18" charset="0"/>
                              </a:rPr>
                            </m:ctrlPr>
                          </m:fPr>
                          <m:num>
                            <m:r>
                              <a:rPr lang="zh-CN" altLang="en-US" sz="2400" i="0">
                                <a:solidFill>
                                  <a:srgbClr val="7030A0"/>
                                </a:solidFill>
                                <a:latin typeface="Cambria Math" panose="02040503050406030204" pitchFamily="18" charset="0"/>
                              </a:rPr>
                              <m:t>1</m:t>
                            </m:r>
                          </m:num>
                          <m:den>
                            <m:d>
                              <m:dPr>
                                <m:begChr m:val=""/>
                                <m:ctrlPr>
                                  <a:rPr lang="zh-CN" altLang="en-US" sz="2400" i="1">
                                    <a:solidFill>
                                      <a:srgbClr val="7030A0"/>
                                    </a:solidFill>
                                    <a:latin typeface="Cambria Math" panose="02040503050406030204" pitchFamily="18" charset="0"/>
                                  </a:rPr>
                                </m:ctrlPr>
                              </m:dPr>
                              <m:e>
                                <m:r>
                                  <a:rPr lang="zh-CN" altLang="en-US" sz="2400" i="1">
                                    <a:solidFill>
                                      <a:srgbClr val="7030A0"/>
                                    </a:solidFill>
                                    <a:latin typeface="Cambria Math" panose="02040503050406030204" pitchFamily="18" charset="0"/>
                                  </a:rPr>
                                  <m:t>𝑥</m:t>
                                </m:r>
                                <m:r>
                                  <a:rPr lang="zh-CN" altLang="en-US" sz="2400" i="0">
                                    <a:solidFill>
                                      <a:srgbClr val="7030A0"/>
                                    </a:solidFill>
                                    <a:latin typeface="Cambria Math" panose="02040503050406030204" pitchFamily="18" charset="0"/>
                                  </a:rPr>
                                  <m:t>(1+2</m:t>
                                </m:r>
                                <m:r>
                                  <m:rPr>
                                    <m:sty m:val="p"/>
                                  </m:rPr>
                                  <a:rPr lang="zh-CN" altLang="en-US" sz="2400" i="0">
                                    <a:solidFill>
                                      <a:srgbClr val="7030A0"/>
                                    </a:solidFill>
                                    <a:latin typeface="Cambria Math" panose="02040503050406030204" pitchFamily="18" charset="0"/>
                                  </a:rPr>
                                  <m:t>ln</m:t>
                                </m:r>
                                <m:r>
                                  <a:rPr lang="zh-CN" altLang="en-US" sz="2400" i="1">
                                    <a:solidFill>
                                      <a:srgbClr val="7030A0"/>
                                    </a:solidFill>
                                    <a:latin typeface="Cambria Math" panose="02040503050406030204" pitchFamily="18" charset="0"/>
                                  </a:rPr>
                                  <m:t>𝑥</m:t>
                                </m:r>
                              </m:e>
                            </m:d>
                          </m:den>
                        </m:f>
                      </m:e>
                    </m:nary>
                    <m:r>
                      <a:rPr lang="zh-CN" altLang="en-US" sz="2400" i="1">
                        <a:solidFill>
                          <a:srgbClr val="7030A0"/>
                        </a:solidFill>
                        <a:latin typeface="Cambria Math" panose="02040503050406030204" pitchFamily="18" charset="0"/>
                      </a:rPr>
                      <m:t>𝑑𝑥</m:t>
                    </m:r>
                    <m:r>
                      <a:rPr lang="en-US" altLang="zh-CN" sz="2400" b="0" i="1" smtClean="0">
                        <a:solidFill>
                          <a:srgbClr val="7030A0"/>
                        </a:solidFill>
                        <a:latin typeface="Cambria Math" panose="02040503050406030204" pitchFamily="18" charset="0"/>
                      </a:rPr>
                      <m:t>=</m:t>
                    </m:r>
                    <m:nary>
                      <m:naryPr>
                        <m:grow m:val="on"/>
                        <m:subHide m:val="on"/>
                        <m:supHide m:val="on"/>
                        <m:ctrlPr>
                          <a:rPr lang="zh-CN" altLang="en-US" sz="2400" i="1">
                            <a:solidFill>
                              <a:srgbClr val="7030A0"/>
                            </a:solidFill>
                            <a:latin typeface="Cambria Math" panose="02040503050406030204" pitchFamily="18" charset="0"/>
                          </a:rPr>
                        </m:ctrlPr>
                      </m:naryPr>
                      <m:sub/>
                      <m:sup/>
                      <m:e>
                        <m:f>
                          <m:fPr>
                            <m:ctrlPr>
                              <a:rPr lang="zh-CN" altLang="en-US" sz="2400" i="1">
                                <a:solidFill>
                                  <a:srgbClr val="7030A0"/>
                                </a:solidFill>
                                <a:latin typeface="Cambria Math" panose="02040503050406030204" pitchFamily="18" charset="0"/>
                              </a:rPr>
                            </m:ctrlPr>
                          </m:fPr>
                          <m:num>
                            <m:r>
                              <a:rPr lang="zh-CN" altLang="en-US" sz="2400">
                                <a:solidFill>
                                  <a:srgbClr val="7030A0"/>
                                </a:solidFill>
                                <a:latin typeface="Cambria Math" panose="02040503050406030204" pitchFamily="18" charset="0"/>
                              </a:rPr>
                              <m:t>1</m:t>
                            </m:r>
                          </m:num>
                          <m:den>
                            <m:r>
                              <a:rPr lang="en-US" altLang="zh-CN" sz="2400" b="0" i="1" smtClean="0">
                                <a:solidFill>
                                  <a:srgbClr val="7030A0"/>
                                </a:solidFill>
                                <a:latin typeface="Cambria Math" panose="02040503050406030204" pitchFamily="18" charset="0"/>
                              </a:rPr>
                              <m:t>𝑢</m:t>
                            </m:r>
                            <m:sSup>
                              <m:sSupPr>
                                <m:ctrlPr>
                                  <a:rPr lang="en-US" altLang="zh-CN" sz="2400" i="1">
                                    <a:solidFill>
                                      <a:srgbClr val="7030A0"/>
                                    </a:solidFill>
                                    <a:latin typeface="Cambria Math" panose="02040503050406030204" pitchFamily="18" charset="0"/>
                                  </a:rPr>
                                </m:ctrlPr>
                              </m:sSupPr>
                              <m:e>
                                <m:r>
                                  <a:rPr lang="en-US" altLang="zh-CN" sz="2400" i="1">
                                    <a:solidFill>
                                      <a:srgbClr val="7030A0"/>
                                    </a:solidFill>
                                    <a:latin typeface="Cambria Math" panose="02040503050406030204" pitchFamily="18" charset="0"/>
                                  </a:rPr>
                                  <m:t>𝑒</m:t>
                                </m:r>
                              </m:e>
                              <m:sup>
                                <m:f>
                                  <m:fPr>
                                    <m:ctrlPr>
                                      <a:rPr lang="en-US" altLang="zh-CN" sz="2400" i="1">
                                        <a:solidFill>
                                          <a:srgbClr val="7030A0"/>
                                        </a:solidFill>
                                        <a:latin typeface="Cambria Math" panose="02040503050406030204" pitchFamily="18" charset="0"/>
                                      </a:rPr>
                                    </m:ctrlPr>
                                  </m:fPr>
                                  <m:num>
                                    <m:r>
                                      <a:rPr lang="en-US" altLang="zh-CN" sz="2400" i="1">
                                        <a:solidFill>
                                          <a:srgbClr val="7030A0"/>
                                        </a:solidFill>
                                        <a:latin typeface="Cambria Math" panose="02040503050406030204" pitchFamily="18" charset="0"/>
                                      </a:rPr>
                                      <m:t>𝑢</m:t>
                                    </m:r>
                                    <m:r>
                                      <a:rPr lang="en-US" altLang="zh-CN" sz="2400" i="1">
                                        <a:solidFill>
                                          <a:srgbClr val="7030A0"/>
                                        </a:solidFill>
                                        <a:latin typeface="Cambria Math" panose="02040503050406030204" pitchFamily="18" charset="0"/>
                                      </a:rPr>
                                      <m:t>−1</m:t>
                                    </m:r>
                                  </m:num>
                                  <m:den>
                                    <m:r>
                                      <a:rPr lang="en-US" altLang="zh-CN" sz="2400" i="1">
                                        <a:solidFill>
                                          <a:srgbClr val="7030A0"/>
                                        </a:solidFill>
                                        <a:latin typeface="Cambria Math" panose="02040503050406030204" pitchFamily="18" charset="0"/>
                                      </a:rPr>
                                      <m:t>2</m:t>
                                    </m:r>
                                  </m:den>
                                </m:f>
                              </m:sup>
                            </m:sSup>
                          </m:den>
                        </m:f>
                      </m:e>
                    </m:nary>
                    <m:r>
                      <a:rPr lang="zh-CN" altLang="en-US" sz="2400" i="1">
                        <a:solidFill>
                          <a:srgbClr val="7030A0"/>
                        </a:solidFill>
                        <a:latin typeface="Cambria Math" panose="02040503050406030204" pitchFamily="18" charset="0"/>
                      </a:rPr>
                      <m:t>𝑑</m:t>
                    </m:r>
                    <m:sSup>
                      <m:sSupPr>
                        <m:ctrlPr>
                          <a:rPr lang="en-US" altLang="zh-CN" sz="2400" i="1">
                            <a:solidFill>
                              <a:srgbClr val="7030A0"/>
                            </a:solidFill>
                            <a:latin typeface="Cambria Math" panose="02040503050406030204" pitchFamily="18" charset="0"/>
                          </a:rPr>
                        </m:ctrlPr>
                      </m:sSupPr>
                      <m:e>
                        <m:r>
                          <a:rPr lang="en-US" altLang="zh-CN" sz="2400" i="1">
                            <a:solidFill>
                              <a:srgbClr val="7030A0"/>
                            </a:solidFill>
                            <a:latin typeface="Cambria Math" panose="02040503050406030204" pitchFamily="18" charset="0"/>
                          </a:rPr>
                          <m:t>𝑒</m:t>
                        </m:r>
                      </m:e>
                      <m:sup>
                        <m:f>
                          <m:fPr>
                            <m:ctrlPr>
                              <a:rPr lang="en-US" altLang="zh-CN" sz="2400" i="1">
                                <a:solidFill>
                                  <a:srgbClr val="7030A0"/>
                                </a:solidFill>
                                <a:latin typeface="Cambria Math" panose="02040503050406030204" pitchFamily="18" charset="0"/>
                              </a:rPr>
                            </m:ctrlPr>
                          </m:fPr>
                          <m:num>
                            <m:r>
                              <a:rPr lang="en-US" altLang="zh-CN" sz="2400" i="1">
                                <a:solidFill>
                                  <a:srgbClr val="7030A0"/>
                                </a:solidFill>
                                <a:latin typeface="Cambria Math" panose="02040503050406030204" pitchFamily="18" charset="0"/>
                              </a:rPr>
                              <m:t>𝑢</m:t>
                            </m:r>
                            <m:r>
                              <a:rPr lang="en-US" altLang="zh-CN" sz="2400" i="1">
                                <a:solidFill>
                                  <a:srgbClr val="7030A0"/>
                                </a:solidFill>
                                <a:latin typeface="Cambria Math" panose="02040503050406030204" pitchFamily="18" charset="0"/>
                              </a:rPr>
                              <m:t>−1</m:t>
                            </m:r>
                          </m:num>
                          <m:den>
                            <m:r>
                              <a:rPr lang="en-US" altLang="zh-CN" sz="2400" i="1">
                                <a:solidFill>
                                  <a:srgbClr val="7030A0"/>
                                </a:solidFill>
                                <a:latin typeface="Cambria Math" panose="02040503050406030204" pitchFamily="18" charset="0"/>
                              </a:rPr>
                              <m:t>2</m:t>
                            </m:r>
                          </m:den>
                        </m:f>
                      </m:sup>
                    </m:sSup>
                  </m:oMath>
                </a14:m>
                <a:r>
                  <a:rPr lang="zh-CN" altLang="en-US" sz="2400" dirty="0" smtClean="0">
                    <a:solidFill>
                      <a:srgbClr val="7030A0"/>
                    </a:solidFill>
                  </a:rPr>
                  <a:t> </a:t>
                </a:r>
                <a:endParaRPr lang="zh-CN" altLang="en-US" sz="2400" dirty="0">
                  <a:solidFill>
                    <a:srgbClr val="7030A0"/>
                  </a:solidFill>
                </a:endParaRPr>
              </a:p>
            </p:txBody>
          </p:sp>
        </mc:Choice>
        <mc:Fallback xmlns="">
          <p:sp>
            <p:nvSpPr>
              <p:cNvPr id="23" name="矩形 22"/>
              <p:cNvSpPr>
                <a:spLocks noRot="1" noChangeAspect="1" noMove="1" noResize="1" noEditPoints="1" noAdjustHandles="1" noChangeArrowheads="1" noChangeShapeType="1" noTextEdit="1"/>
              </p:cNvSpPr>
              <p:nvPr/>
            </p:nvSpPr>
            <p:spPr>
              <a:xfrm>
                <a:off x="7722111" y="4564853"/>
                <a:ext cx="4209422" cy="117480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9531812" y="5739662"/>
                <a:ext cx="1576842" cy="847604"/>
              </a:xfrm>
              <a:prstGeom prst="rect">
                <a:avLst/>
              </a:prstGeom>
            </p:spPr>
            <p:txBody>
              <a:bodyPr wrap="none">
                <a:spAutoFit/>
              </a:bodyPr>
              <a:lstStyle/>
              <a:p>
                <a14:m>
                  <m:oMath xmlns:m="http://schemas.openxmlformats.org/officeDocument/2006/math">
                    <m:r>
                      <a:rPr lang="en-US" altLang="zh-CN" sz="2400" b="0" i="1" smtClean="0">
                        <a:solidFill>
                          <a:srgbClr val="7030A0"/>
                        </a:solidFill>
                        <a:latin typeface="Cambria Math" panose="02040503050406030204" pitchFamily="18" charset="0"/>
                      </a:rPr>
                      <m:t>=</m:t>
                    </m:r>
                    <m:f>
                      <m:fPr>
                        <m:ctrlPr>
                          <a:rPr lang="zh-CN" altLang="en-US" sz="2400" i="1">
                            <a:solidFill>
                              <a:srgbClr val="7030A0"/>
                            </a:solidFill>
                            <a:latin typeface="Cambria Math" panose="02040503050406030204" pitchFamily="18" charset="0"/>
                          </a:rPr>
                        </m:ctrlPr>
                      </m:fPr>
                      <m:num>
                        <m:r>
                          <a:rPr lang="zh-CN" altLang="en-US" sz="2400">
                            <a:solidFill>
                              <a:srgbClr val="7030A0"/>
                            </a:solidFill>
                            <a:latin typeface="Cambria Math" panose="02040503050406030204" pitchFamily="18" charset="0"/>
                          </a:rPr>
                          <m:t>1</m:t>
                        </m:r>
                      </m:num>
                      <m:den>
                        <m:r>
                          <a:rPr lang="zh-CN" altLang="en-US" sz="2400">
                            <a:solidFill>
                              <a:srgbClr val="7030A0"/>
                            </a:solidFill>
                            <a:latin typeface="Cambria Math" panose="02040503050406030204" pitchFamily="18" charset="0"/>
                          </a:rPr>
                          <m:t>2</m:t>
                        </m:r>
                      </m:den>
                    </m:f>
                    <m:nary>
                      <m:naryPr>
                        <m:grow m:val="on"/>
                        <m:subHide m:val="on"/>
                        <m:supHide m:val="on"/>
                        <m:ctrlPr>
                          <a:rPr lang="zh-CN" altLang="en-US" sz="2400" i="1">
                            <a:solidFill>
                              <a:srgbClr val="7030A0"/>
                            </a:solidFill>
                            <a:latin typeface="Cambria Math" panose="02040503050406030204" pitchFamily="18" charset="0"/>
                          </a:rPr>
                        </m:ctrlPr>
                      </m:naryPr>
                      <m:sub/>
                      <m:sup/>
                      <m:e>
                        <m:f>
                          <m:fPr>
                            <m:ctrlPr>
                              <a:rPr lang="zh-CN" altLang="en-US" sz="2400" i="1">
                                <a:solidFill>
                                  <a:srgbClr val="7030A0"/>
                                </a:solidFill>
                                <a:latin typeface="Cambria Math" panose="02040503050406030204" pitchFamily="18" charset="0"/>
                              </a:rPr>
                            </m:ctrlPr>
                          </m:fPr>
                          <m:num>
                            <m:r>
                              <a:rPr lang="zh-CN" altLang="en-US" sz="2400">
                                <a:solidFill>
                                  <a:srgbClr val="7030A0"/>
                                </a:solidFill>
                                <a:latin typeface="Cambria Math" panose="02040503050406030204" pitchFamily="18" charset="0"/>
                              </a:rPr>
                              <m:t>1</m:t>
                            </m:r>
                          </m:num>
                          <m:den>
                            <m:r>
                              <a:rPr lang="en-US" altLang="zh-CN" sz="2400" i="1">
                                <a:solidFill>
                                  <a:srgbClr val="7030A0"/>
                                </a:solidFill>
                                <a:latin typeface="Cambria Math" panose="02040503050406030204" pitchFamily="18" charset="0"/>
                              </a:rPr>
                              <m:t>𝑢</m:t>
                            </m:r>
                          </m:den>
                        </m:f>
                      </m:e>
                    </m:nary>
                    <m:r>
                      <a:rPr lang="zh-CN" altLang="en-US" sz="2400" i="1">
                        <a:solidFill>
                          <a:srgbClr val="7030A0"/>
                        </a:solidFill>
                        <a:latin typeface="Cambria Math" panose="02040503050406030204" pitchFamily="18" charset="0"/>
                      </a:rPr>
                      <m:t>𝑑</m:t>
                    </m:r>
                    <m:r>
                      <a:rPr lang="en-US" altLang="zh-CN" sz="2400" i="1">
                        <a:solidFill>
                          <a:srgbClr val="7030A0"/>
                        </a:solidFill>
                        <a:latin typeface="Cambria Math" panose="02040503050406030204" pitchFamily="18" charset="0"/>
                      </a:rPr>
                      <m:t>𝑢</m:t>
                    </m:r>
                  </m:oMath>
                </a14:m>
                <a:r>
                  <a:rPr lang="zh-CN" altLang="en-US" sz="2400" dirty="0">
                    <a:solidFill>
                      <a:srgbClr val="7030A0"/>
                    </a:solidFill>
                  </a:rPr>
                  <a:t> </a:t>
                </a:r>
              </a:p>
            </p:txBody>
          </p:sp>
        </mc:Choice>
        <mc:Fallback xmlns="">
          <p:sp>
            <p:nvSpPr>
              <p:cNvPr id="24" name="矩形 23"/>
              <p:cNvSpPr>
                <a:spLocks noRot="1" noChangeAspect="1" noMove="1" noResize="1" noEditPoints="1" noAdjustHandles="1" noChangeArrowheads="1" noChangeShapeType="1" noTextEdit="1"/>
              </p:cNvSpPr>
              <p:nvPr/>
            </p:nvSpPr>
            <p:spPr>
              <a:xfrm>
                <a:off x="9531812" y="5739662"/>
                <a:ext cx="1576842" cy="847604"/>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3796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par>
                          <p:cTn id="53" fill="hold">
                            <p:stCondLst>
                              <p:cond delay="0"/>
                            </p:stCondLst>
                            <p:childTnLst>
                              <p:par>
                                <p:cTn id="54" presetID="10"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animBg="1"/>
      <p:bldP spid="9" grpId="0"/>
      <p:bldP spid="10" grpId="0"/>
      <p:bldP spid="11" grpId="0"/>
      <p:bldP spid="12" grpId="0"/>
      <p:bldP spid="13" grpId="0"/>
      <p:bldP spid="14" grpId="0" animBg="1"/>
      <p:bldP spid="15" grpId="0"/>
      <p:bldP spid="16" grpId="0" animBg="1"/>
      <p:bldP spid="17" grpId="0"/>
      <p:bldP spid="19" grpId="0"/>
      <p:bldP spid="20"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4" name="矩形 3"/>
              <p:cNvSpPr/>
              <p:nvPr/>
            </p:nvSpPr>
            <p:spPr>
              <a:xfrm>
                <a:off x="2013182" y="827247"/>
                <a:ext cx="1599092" cy="847604"/>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013182" y="827247"/>
                <a:ext cx="1599092" cy="847604"/>
              </a:xfrm>
              <a:prstGeom prst="rect">
                <a:avLst/>
              </a:prstGeom>
              <a:blipFill>
                <a:blip r:embed="rId2"/>
                <a:stretch>
                  <a:fillRect l="-5703"/>
                </a:stretch>
              </a:blipFill>
            </p:spPr>
            <p:txBody>
              <a:bodyPr/>
              <a:lstStyle/>
              <a:p>
                <a:r>
                  <a:rPr lang="zh-CN" altLang="en-US">
                    <a:noFill/>
                  </a:rPr>
                  <a:t> </a:t>
                </a:r>
              </a:p>
            </p:txBody>
          </p:sp>
        </mc:Fallback>
      </mc:AlternateContent>
      <p:sp>
        <p:nvSpPr>
          <p:cNvPr id="5" name="矩形 10"/>
          <p:cNvSpPr>
            <a:spLocks noChangeArrowheads="1"/>
          </p:cNvSpPr>
          <p:nvPr/>
        </p:nvSpPr>
        <p:spPr bwMode="auto">
          <a:xfrm>
            <a:off x="1022515" y="160515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6" name="矩形 5"/>
              <p:cNvSpPr/>
              <p:nvPr/>
            </p:nvSpPr>
            <p:spPr>
              <a:xfrm>
                <a:off x="2133599" y="1521242"/>
                <a:ext cx="121116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2</m:t>
                                </m:r>
                              </m:sup>
                            </m:sSup>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𝑎</m:t>
                                </m:r>
                              </m:e>
                              <m:sup>
                                <m:r>
                                  <a:rPr lang="zh-CN" altLang="en-US" sz="2400">
                                    <a:latin typeface="Cambria Math" panose="02040503050406030204" pitchFamily="18" charset="0"/>
                                  </a:rPr>
                                  <m:t>2</m:t>
                                </m:r>
                              </m:sup>
                            </m:sSup>
                          </m:den>
                        </m:f>
                      </m:e>
                    </m:nary>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2133599" y="1521242"/>
                <a:ext cx="1211165" cy="847604"/>
              </a:xfrm>
              <a:prstGeom prst="rect">
                <a:avLst/>
              </a:prstGeom>
              <a:blipFill>
                <a:blip r:embed="rId3"/>
                <a:stretch>
                  <a:fillRect/>
                </a:stretch>
              </a:blipFill>
            </p:spPr>
            <p:txBody>
              <a:bodyPr/>
              <a:lstStyle/>
              <a:p>
                <a:r>
                  <a:rPr lang="zh-CN" altLang="en-US">
                    <a:noFill/>
                  </a:rPr>
                  <a:t> </a:t>
                </a:r>
              </a:p>
            </p:txBody>
          </p:sp>
        </mc:Fallback>
      </mc:AlternateContent>
      <p:sp>
        <p:nvSpPr>
          <p:cNvPr id="7" name="矩形 6"/>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8"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10" name="矩形 9"/>
              <p:cNvSpPr/>
              <p:nvPr/>
            </p:nvSpPr>
            <p:spPr>
              <a:xfrm>
                <a:off x="3403207" y="1521242"/>
                <a:ext cx="3145926"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𝑎</m:t>
                            </m:r>
                          </m:den>
                        </m:f>
                        <m:d>
                          <m:dPr>
                            <m:ctrlPr>
                              <a:rPr lang="en-US" altLang="zh-CN" sz="2400" i="1" smtClean="0">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den>
                            </m:f>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den>
                            </m:f>
                          </m:e>
                        </m:d>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403207" y="1521242"/>
                <a:ext cx="3145926"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049478" y="1595390"/>
                <a:ext cx="3558154" cy="690382"/>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𝑎</m:t>
                        </m:r>
                      </m:den>
                    </m:f>
                    <m:f>
                      <m:fPr>
                        <m:ctrlPr>
                          <a:rPr lang="zh-CN" altLang="en-US" sz="2400" i="1">
                            <a:solidFill>
                              <a:prstClr val="black"/>
                            </a:solidFill>
                            <a:latin typeface="Cambria Math" panose="02040503050406030204" pitchFamily="18" charset="0"/>
                          </a:rPr>
                        </m:ctrlPr>
                      </m:fPr>
                      <m:num>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e>
                        </m:d>
                      </m:num>
                      <m:den>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den>
                    </m:f>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7049478" y="1595390"/>
                <a:ext cx="3558154" cy="69038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403207" y="2446967"/>
                <a:ext cx="4517519" cy="615874"/>
              </a:xfrm>
              <a:prstGeom prst="rect">
                <a:avLst/>
              </a:prstGeom>
            </p:spPr>
            <p:txBody>
              <a:bodyPr wrap="none">
                <a:spAutoFit/>
              </a:bodyPr>
              <a:lstStyle/>
              <a:p>
                <a:pPr lvl="0"/>
                <a14:m>
                  <m:oMath xmlns:m="http://schemas.openxmlformats.org/officeDocument/2006/math">
                    <m:r>
                      <a:rPr lang="zh-CN" altLang="en-US" sz="2400"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𝑎</m:t>
                        </m:r>
                      </m:den>
                    </m:f>
                    <m:d>
                      <m:dPr>
                        <m:ctrlPr>
                          <a:rPr lang="en-US" altLang="zh-CN" sz="2400" i="1" smtClean="0">
                            <a:solidFill>
                              <a:prstClr val="black"/>
                            </a:solidFill>
                            <a:latin typeface="Cambria Math" panose="02040503050406030204" pitchFamily="18" charset="0"/>
                          </a:rPr>
                        </m:ctrlPr>
                      </m:dPr>
                      <m:e>
                        <m:r>
                          <m:rPr>
                            <m:sty m:val="p"/>
                          </m:rPr>
                          <a:rPr lang="zh-CN" altLang="en-US" sz="2400">
                            <a:solidFill>
                              <a:prstClr val="black"/>
                            </a:solidFill>
                            <a:latin typeface="Cambria Math" panose="02040503050406030204" pitchFamily="18" charset="0"/>
                          </a:rPr>
                          <m:t>ln</m:t>
                        </m:r>
                        <m:d>
                          <m:dPr>
                            <m:begChr m:val="|"/>
                            <m:endChr m:val="|"/>
                            <m:ctrlPr>
                              <a:rPr lang="en-US" altLang="zh-CN"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e>
                        </m:d>
                        <m:r>
                          <a:rPr lang="en-US" altLang="zh-CN" sz="2400" b="0" i="1"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d>
                          <m:dPr>
                            <m:begChr m:val="|"/>
                            <m:endChr m:val="|"/>
                            <m:ctrlPr>
                              <a:rPr lang="en-US" altLang="zh-CN"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e>
                        </m:d>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3403207" y="2446967"/>
                <a:ext cx="4517519" cy="61587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403207" y="3195371"/>
                <a:ext cx="2513637" cy="642355"/>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𝑎</m:t>
                        </m:r>
                      </m:den>
                    </m:f>
                    <m:r>
                      <m:rPr>
                        <m:sty m:val="p"/>
                      </m:rPr>
                      <a:rPr lang="zh-CN" altLang="en-US" sz="2400">
                        <a:solidFill>
                          <a:prstClr val="black"/>
                        </a:solidFill>
                        <a:latin typeface="Cambria Math" panose="02040503050406030204" pitchFamily="18" charset="0"/>
                      </a:rPr>
                      <m:t>ln</m:t>
                    </m:r>
                    <m:d>
                      <m:dPr>
                        <m:begChr m:val="|"/>
                        <m:endChr m:val="|"/>
                        <m:ctrlPr>
                          <a:rPr lang="en-US" altLang="zh-CN" sz="2400" i="1" smtClean="0">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num>
                          <m:den>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den>
                        </m:f>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3403207" y="3195371"/>
                <a:ext cx="2513637" cy="642355"/>
              </a:xfrm>
              <a:prstGeom prst="rect">
                <a:avLst/>
              </a:prstGeom>
              <a:blipFill>
                <a:blip r:embed="rId7"/>
                <a:stretch>
                  <a:fillRect/>
                </a:stretch>
              </a:blipFill>
            </p:spPr>
            <p:txBody>
              <a:bodyPr/>
              <a:lstStyle/>
              <a:p>
                <a:r>
                  <a:rPr lang="zh-CN" altLang="en-US">
                    <a:noFill/>
                  </a:rPr>
                  <a:t> </a:t>
                </a:r>
              </a:p>
            </p:txBody>
          </p:sp>
        </mc:Fallback>
      </mc:AlternateContent>
      <p:sp>
        <p:nvSpPr>
          <p:cNvPr id="14" name="矩形 13"/>
          <p:cNvSpPr/>
          <p:nvPr/>
        </p:nvSpPr>
        <p:spPr bwMode="auto">
          <a:xfrm>
            <a:off x="1080958" y="39493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5" name="矩形 14"/>
              <p:cNvSpPr/>
              <p:nvPr/>
            </p:nvSpPr>
            <p:spPr>
              <a:xfrm>
                <a:off x="2071625" y="3778161"/>
                <a:ext cx="2236381" cy="847604"/>
              </a:xfrm>
              <a:prstGeom prst="rect">
                <a:avLst/>
              </a:prstGeom>
            </p:spPr>
            <p:txBody>
              <a:bodyPr wrap="none">
                <a:spAutoFit/>
              </a:bodyPr>
              <a:lstStyle/>
              <a:p>
                <a:pPr lvl="0"/>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−8</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+7</m:t>
                            </m:r>
                          </m:den>
                        </m:f>
                      </m:e>
                    </m:nary>
                    <m:r>
                      <a:rPr lang="zh-CN" altLang="en-US" sz="2400" i="1">
                        <a:solidFill>
                          <a:prstClr val="black"/>
                        </a:solidFill>
                        <a:latin typeface="Cambria Math" panose="02040503050406030204" pitchFamily="18" charset="0"/>
                      </a:rPr>
                      <m:t>𝑑𝑥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2071625" y="3778161"/>
                <a:ext cx="2236381" cy="847604"/>
              </a:xfrm>
              <a:prstGeom prst="rect">
                <a:avLst/>
              </a:prstGeom>
              <a:blipFill>
                <a:blip r:embed="rId8"/>
                <a:stretch>
                  <a:fillRect l="-4360"/>
                </a:stretch>
              </a:blipFill>
            </p:spPr>
            <p:txBody>
              <a:bodyPr/>
              <a:lstStyle/>
              <a:p>
                <a:r>
                  <a:rPr lang="zh-CN" altLang="en-US">
                    <a:noFill/>
                  </a:rPr>
                  <a:t> </a:t>
                </a:r>
              </a:p>
            </p:txBody>
          </p:sp>
        </mc:Fallback>
      </mc:AlternateContent>
      <p:sp>
        <p:nvSpPr>
          <p:cNvPr id="16" name="矩形 10"/>
          <p:cNvSpPr>
            <a:spLocks noChangeArrowheads="1"/>
          </p:cNvSpPr>
          <p:nvPr/>
        </p:nvSpPr>
        <p:spPr bwMode="auto">
          <a:xfrm>
            <a:off x="1079371" y="474048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7" name="矩形 16"/>
              <p:cNvSpPr/>
              <p:nvPr/>
            </p:nvSpPr>
            <p:spPr>
              <a:xfrm>
                <a:off x="2133599" y="4553046"/>
                <a:ext cx="1909049" cy="847604"/>
              </a:xfrm>
              <a:prstGeom prst="rect">
                <a:avLst/>
              </a:prstGeom>
            </p:spPr>
            <p:txBody>
              <a:bodyPr wrap="none">
                <a:spAutoFit/>
              </a:bodyPr>
              <a:lstStyle/>
              <a:p>
                <a:pPr lvl="0"/>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−8</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+7</m:t>
                            </m:r>
                          </m:den>
                        </m:f>
                      </m:e>
                    </m:nary>
                    <m:r>
                      <a:rPr lang="zh-CN" altLang="en-US" sz="2400" i="1">
                        <a:solidFill>
                          <a:prstClr val="black"/>
                        </a:solidFill>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2133599" y="4553046"/>
                <a:ext cx="1909049"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846319" y="4589406"/>
                <a:ext cx="2521075" cy="847604"/>
              </a:xfrm>
              <a:prstGeom prst="rect">
                <a:avLst/>
              </a:prstGeom>
            </p:spPr>
            <p:txBody>
              <a:bodyPr wrap="none">
                <a:spAutoFit/>
              </a:bodyPr>
              <a:lstStyle/>
              <a:p>
                <a14:m>
                  <m:oMath xmlns:m="http://schemas.openxmlformats.org/officeDocument/2006/math">
                    <m:r>
                      <a:rPr lang="en-US" altLang="zh-CN" sz="2400" b="0" i="0" smtClean="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−7) </m:t>
                            </m:r>
                          </m:den>
                        </m:f>
                      </m:e>
                    </m:nary>
                    <m:r>
                      <a:rPr lang="zh-CN" altLang="en-US" sz="2400" i="1">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3846319" y="4589406"/>
                <a:ext cx="2521075" cy="84760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3864248" y="5400650"/>
                <a:ext cx="2696379" cy="847604"/>
              </a:xfrm>
              <a:prstGeom prst="rect">
                <a:avLst/>
              </a:prstGeom>
            </p:spPr>
            <p:txBody>
              <a:bodyPr wrap="none">
                <a:spAutoFit/>
              </a:bodyPr>
              <a:lstStyle/>
              <a:p>
                <a14:m>
                  <m:oMath xmlns:m="http://schemas.openxmlformats.org/officeDocument/2006/math">
                    <m:r>
                      <a:rPr lang="en-US" altLang="zh-CN" sz="2400" b="0" i="0" smtClean="0">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−7</m:t>
                            </m:r>
                          </m:den>
                        </m:f>
                        <m:r>
                          <a:rPr lang="en-US" altLang="zh-CN" sz="2400" b="0" i="1" smtClean="0">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−1 </m:t>
                            </m:r>
                          </m:den>
                        </m:f>
                      </m:e>
                    </m:nary>
                    <m:r>
                      <a:rPr lang="zh-CN" altLang="en-US" sz="2400" i="1">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3864248" y="5400650"/>
                <a:ext cx="2696379"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835928" y="6215645"/>
                <a:ext cx="2367123" cy="642355"/>
              </a:xfrm>
              <a:prstGeom prst="rect">
                <a:avLst/>
              </a:prstGeom>
            </p:spPr>
            <p:txBody>
              <a:bodyPr wrap="none">
                <a:spAutoFit/>
              </a:bodyPr>
              <a:lstStyle/>
              <a:p>
                <a:pPr lvl="0"/>
                <a14:m>
                  <m:oMath xmlns:m="http://schemas.openxmlformats.org/officeDocument/2006/math">
                    <m:r>
                      <a:rPr lang="zh-CN" altLang="en-US" sz="2400"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6</m:t>
                        </m:r>
                      </m:den>
                    </m:f>
                    <m:r>
                      <m:rPr>
                        <m:sty m:val="p"/>
                      </m:rPr>
                      <a:rPr lang="zh-CN" altLang="en-US" sz="2400">
                        <a:solidFill>
                          <a:prstClr val="black"/>
                        </a:solidFill>
                        <a:latin typeface="Cambria Math" panose="02040503050406030204" pitchFamily="18" charset="0"/>
                      </a:rPr>
                      <m:t>ln</m:t>
                    </m:r>
                    <m:d>
                      <m:dPr>
                        <m:begChr m:val="|"/>
                        <m:endChr m:val="|"/>
                        <m:ctrlPr>
                          <a:rPr lang="en-US" altLang="zh-CN" sz="2400" i="1" smtClean="0">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7</m:t>
                            </m:r>
                          </m:num>
                          <m:den>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den>
                        </m:f>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3835928" y="6215645"/>
                <a:ext cx="2367123" cy="642355"/>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337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10" grpId="0"/>
      <p:bldP spid="11" grpId="0"/>
      <p:bldP spid="12" grpId="0"/>
      <p:bldP spid="13" grpId="0"/>
      <p:bldP spid="14" grpId="0" animBg="1"/>
      <p:bldP spid="15" grpId="0"/>
      <p:bldP spid="16" grpId="0" animBg="1"/>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C95F8A-D137-46E1-B354-55233E4475F0}" type="datetime11">
              <a:rPr lang="zh-CN" altLang="en-US" smtClean="0"/>
              <a:t>10:14:20</a:t>
            </a:fld>
            <a:endParaRPr lang="en-US" altLang="zh-CN"/>
          </a:p>
        </p:txBody>
      </p:sp>
      <p:sp>
        <p:nvSpPr>
          <p:cNvPr id="181250" name="Rectangle 2"/>
          <p:cNvSpPr>
            <a:spLocks noGrp="1" noChangeArrowheads="1"/>
          </p:cNvSpPr>
          <p:nvPr>
            <p:ph type="title" idx="4294967295"/>
          </p:nvPr>
        </p:nvSpPr>
        <p:spPr>
          <a:xfrm>
            <a:off x="3873731" y="484246"/>
            <a:ext cx="4648200" cy="665653"/>
          </a:xfrm>
          <a:prstGeom prst="rect">
            <a:avLst/>
          </a:prstGeom>
          <a:noFill/>
          <a:ln/>
        </p:spPr>
        <p:txBody>
          <a:bodyPr/>
          <a:lstStyle/>
          <a:p>
            <a:r>
              <a:rPr lang="zh-CN" altLang="en-US" dirty="0"/>
              <a:t>第四章  不定积分</a:t>
            </a:r>
          </a:p>
        </p:txBody>
      </p:sp>
      <p:sp>
        <p:nvSpPr>
          <p:cNvPr id="181251" name="Rectangle 3"/>
          <p:cNvSpPr>
            <a:spLocks noGrp="1" noChangeArrowheads="1"/>
          </p:cNvSpPr>
          <p:nvPr>
            <p:ph idx="4294967295"/>
          </p:nvPr>
        </p:nvSpPr>
        <p:spPr>
          <a:xfrm>
            <a:off x="1113904" y="1825625"/>
            <a:ext cx="9775769" cy="4351338"/>
          </a:xfrm>
          <a:prstGeom prst="rect">
            <a:avLst/>
          </a:prstGeom>
          <a:noFill/>
          <a:ln/>
        </p:spPr>
        <p:txBody>
          <a:bodyPr/>
          <a:lstStyle/>
          <a:p>
            <a:r>
              <a:rPr lang="zh-CN" altLang="en-US" dirty="0">
                <a:ea typeface="华文新魏" panose="02010800040101010101" pitchFamily="2" charset="-122"/>
              </a:rPr>
              <a:t>为什么要讨论不定积分</a:t>
            </a:r>
            <a:r>
              <a:rPr lang="en-US" altLang="zh-CN" dirty="0"/>
              <a:t>? </a:t>
            </a:r>
            <a:r>
              <a:rPr lang="zh-CN" altLang="en-US" dirty="0"/>
              <a:t>在数学上很多运算都有逆运算</a:t>
            </a:r>
            <a:r>
              <a:rPr lang="en-US" altLang="zh-CN" dirty="0"/>
              <a:t>, </a:t>
            </a:r>
            <a:r>
              <a:rPr lang="zh-CN" altLang="en-US" dirty="0"/>
              <a:t>因为“有去无回的方法是无用的方法”</a:t>
            </a:r>
            <a:r>
              <a:rPr lang="en-US" altLang="zh-CN" dirty="0"/>
              <a:t>, </a:t>
            </a:r>
            <a:r>
              <a:rPr lang="zh-CN" altLang="en-US" dirty="0"/>
              <a:t>只有运算与其逆运算配合才更具威力。</a:t>
            </a:r>
          </a:p>
          <a:p>
            <a:r>
              <a:rPr lang="zh-CN" altLang="en-US" dirty="0"/>
              <a:t>实际上</a:t>
            </a:r>
            <a:r>
              <a:rPr lang="en-US" altLang="zh-CN" dirty="0"/>
              <a:t>, </a:t>
            </a:r>
            <a:r>
              <a:rPr lang="zh-CN" altLang="en-US" b="1" dirty="0">
                <a:solidFill>
                  <a:schemeClr val="accent2"/>
                </a:solidFill>
                <a:ea typeface="华文新魏" panose="02010800040101010101" pitchFamily="2" charset="-122"/>
              </a:rPr>
              <a:t>求导的逆运算就是不定积分</a:t>
            </a:r>
            <a:r>
              <a:rPr lang="zh-CN" altLang="en-US" b="1" dirty="0">
                <a:solidFill>
                  <a:schemeClr val="accent2"/>
                </a:solidFill>
              </a:rPr>
              <a:t>。</a:t>
            </a:r>
          </a:p>
          <a:p>
            <a:endParaRPr lang="en-US" altLang="zh-CN" dirty="0"/>
          </a:p>
        </p:txBody>
      </p:sp>
      <p:graphicFrame>
        <p:nvGraphicFramePr>
          <p:cNvPr id="181252" name="Object 4"/>
          <p:cNvGraphicFramePr>
            <a:graphicFrameLocks noChangeAspect="1"/>
          </p:cNvGraphicFramePr>
          <p:nvPr/>
        </p:nvGraphicFramePr>
        <p:xfrm>
          <a:off x="4648200" y="4572000"/>
          <a:ext cx="1828800" cy="762000"/>
        </p:xfrm>
        <a:graphic>
          <a:graphicData uri="http://schemas.openxmlformats.org/presentationml/2006/ole">
            <mc:AlternateContent xmlns:mc="http://schemas.openxmlformats.org/markup-compatibility/2006">
              <mc:Choice xmlns:v="urn:schemas-microsoft-com:vml" Requires="v">
                <p:oleObj spid="_x0000_s181348" name="Equation" r:id="rId3" imgW="583920" imgH="228600" progId="Equation.3">
                  <p:embed/>
                </p:oleObj>
              </mc:Choice>
              <mc:Fallback>
                <p:oleObj name="Equation" r:id="rId3" imgW="58392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572000"/>
                        <a:ext cx="1828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3" name="Object 5"/>
          <p:cNvGraphicFramePr>
            <a:graphicFrameLocks noChangeAspect="1"/>
          </p:cNvGraphicFramePr>
          <p:nvPr/>
        </p:nvGraphicFramePr>
        <p:xfrm>
          <a:off x="4648200" y="5257800"/>
          <a:ext cx="2000250" cy="623888"/>
        </p:xfrm>
        <a:graphic>
          <a:graphicData uri="http://schemas.openxmlformats.org/presentationml/2006/ole">
            <mc:AlternateContent xmlns:mc="http://schemas.openxmlformats.org/markup-compatibility/2006">
              <mc:Choice xmlns:v="urn:schemas-microsoft-com:vml" Requires="v">
                <p:oleObj spid="_x0000_s181349" name="Equation" r:id="rId5" imgW="736560" imgH="228600" progId="Equation.3">
                  <p:embed/>
                </p:oleObj>
              </mc:Choice>
              <mc:Fallback>
                <p:oleObj name="Equation" r:id="rId5" imgW="73656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5257800"/>
                        <a:ext cx="2000250"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5"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6" name="矩形 5"/>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5</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7" name="矩形 6"/>
              <p:cNvSpPr/>
              <p:nvPr/>
            </p:nvSpPr>
            <p:spPr>
              <a:xfrm>
                <a:off x="2096943" y="998414"/>
                <a:ext cx="1847622" cy="518796"/>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096943" y="998414"/>
                <a:ext cx="1847622" cy="518796"/>
              </a:xfrm>
              <a:prstGeom prst="rect">
                <a:avLst/>
              </a:prstGeom>
              <a:blipFill>
                <a:blip r:embed="rId2"/>
                <a:stretch>
                  <a:fillRect l="-14521" t="-142353" b="-203529"/>
                </a:stretch>
              </a:blipFill>
            </p:spPr>
            <p:txBody>
              <a:bodyPr/>
              <a:lstStyle/>
              <a:p>
                <a:r>
                  <a:rPr lang="zh-CN" altLang="en-US">
                    <a:noFill/>
                  </a:rPr>
                  <a:t> </a:t>
                </a:r>
              </a:p>
            </p:txBody>
          </p:sp>
        </mc:Fallback>
      </mc:AlternateContent>
      <p:sp>
        <p:nvSpPr>
          <p:cNvPr id="8" name="矩形 10"/>
          <p:cNvSpPr>
            <a:spLocks noChangeArrowheads="1"/>
          </p:cNvSpPr>
          <p:nvPr/>
        </p:nvSpPr>
        <p:spPr bwMode="auto">
          <a:xfrm>
            <a:off x="1022515" y="160515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0" name="矩形 9"/>
              <p:cNvSpPr/>
              <p:nvPr/>
            </p:nvSpPr>
            <p:spPr>
              <a:xfrm>
                <a:off x="2133599" y="1521242"/>
                <a:ext cx="1459695"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2133599" y="1521242"/>
                <a:ext cx="1459695" cy="518796"/>
              </a:xfrm>
              <a:prstGeom prst="rect">
                <a:avLst/>
              </a:prstGeom>
              <a:blipFill>
                <a:blip r:embed="rId3"/>
                <a:stretch>
                  <a:fillRect l="-38912"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57696" y="1871054"/>
                <a:ext cx="1742400"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num>
                          <m:den>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den>
                        </m:f>
                        <m:r>
                          <m:rPr>
                            <m:nor/>
                          </m:rPr>
                          <a:rPr lang="zh-CN" altLang="en-US" sz="2400" i="1">
                            <a:solidFill>
                              <a:prstClr val="black"/>
                            </a:solidFill>
                            <a:latin typeface="Cambria Math" panose="02040503050406030204" pitchFamily="18" charset="0"/>
                          </a:rPr>
                          <m:t> </m:t>
                        </m:r>
                        <m:r>
                          <m:rPr>
                            <m:nor/>
                          </m:rPr>
                          <a:rPr lang="zh-CN" altLang="en-US" sz="2400" i="1">
                            <a:solidFill>
                              <a:prstClr val="black"/>
                            </a:solidFill>
                            <a:latin typeface="Cambria Math" panose="02040503050406030204" pitchFamily="18" charset="0"/>
                          </a:rPr>
                          <m:t>d</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2257696" y="1871054"/>
                <a:ext cx="1742400"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235004" y="2491253"/>
                <a:ext cx="1771575"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num>
                          <m:den>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den>
                        </m:f>
                      </m:e>
                    </m:nary>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235004" y="2491253"/>
                <a:ext cx="1771575" cy="847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235004" y="3210984"/>
                <a:ext cx="2526846" cy="461665"/>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235004" y="3210984"/>
                <a:ext cx="2526846" cy="461665"/>
              </a:xfrm>
              <a:prstGeom prst="rect">
                <a:avLst/>
              </a:prstGeom>
              <a:blipFill>
                <a:blip r:embed="rId6"/>
                <a:stretch>
                  <a:fillRect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5210212" y="1871054"/>
                <a:ext cx="2183546"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en-US" altLang="zh-CN" sz="2400" b="0" i="0" smtClean="0">
                                <a:solidFill>
                                  <a:prstClr val="black"/>
                                </a:solidFill>
                                <a:latin typeface="Cambria Math" panose="02040503050406030204" pitchFamily="18" charset="0"/>
                              </a:rPr>
                              <m:t>sec</m:t>
                            </m:r>
                            <m:r>
                              <a:rPr lang="en-US" altLang="zh-CN" sz="2400" b="0" i="1" smtClean="0">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en-US" altLang="zh-CN" sz="2400" b="0" i="1" smtClean="0">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𝑥</m:t>
                            </m:r>
                          </m:den>
                        </m:f>
                      </m:e>
                    </m:nary>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5210212" y="1871054"/>
                <a:ext cx="2183546"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5216695" y="2491253"/>
                <a:ext cx="1564787"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𝑥</m:t>
                            </m:r>
                          </m:den>
                        </m:f>
                      </m:e>
                    </m:nary>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5216695" y="2491253"/>
                <a:ext cx="1564787" cy="8476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123874" y="3210984"/>
                <a:ext cx="2356222"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smtClean="0">
                          <a:solidFill>
                            <a:srgbClr val="0000FF"/>
                          </a:solidFill>
                          <a:latin typeface="Cambria Math" panose="02040503050406030204" pitchFamily="18" charset="0"/>
                        </a:rPr>
                        <m:t>=</m:t>
                      </m:r>
                      <m:r>
                        <m:rPr>
                          <m:sty m:val="p"/>
                        </m:rPr>
                        <a:rPr lang="zh-CN" altLang="en-US" sz="2400">
                          <a:solidFill>
                            <a:srgbClr val="0000FF"/>
                          </a:solidFill>
                          <a:latin typeface="Cambria Math" panose="02040503050406030204" pitchFamily="18" charset="0"/>
                        </a:rPr>
                        <m:t>ln</m:t>
                      </m:r>
                      <m:r>
                        <a:rPr lang="zh-CN" altLang="en-US" sz="2400">
                          <a:solidFill>
                            <a:srgbClr val="0000FF"/>
                          </a:solidFill>
                          <a:latin typeface="Cambria Math" panose="02040503050406030204" pitchFamily="18" charset="0"/>
                        </a:rPr>
                        <m:t>|</m:t>
                      </m:r>
                      <m:r>
                        <m:rPr>
                          <m:nor/>
                        </m:rPr>
                        <a:rPr lang="zh-CN" altLang="en-US" sz="2400" i="1">
                          <a:solidFill>
                            <a:srgbClr val="0000FF"/>
                          </a:solidFill>
                          <a:latin typeface="Cambria Math" panose="02040503050406030204" pitchFamily="18" charset="0"/>
                        </a:rPr>
                        <m:t> </m:t>
                      </m:r>
                      <m:r>
                        <m:rPr>
                          <m:sty m:val="p"/>
                        </m:rPr>
                        <a:rPr lang="en-US" altLang="zh-CN" sz="2400" b="0" i="0" smtClean="0">
                          <a:solidFill>
                            <a:srgbClr val="0000FF"/>
                          </a:solidFill>
                          <a:latin typeface="Cambria Math" panose="02040503050406030204" pitchFamily="18" charset="0"/>
                        </a:rPr>
                        <m:t>sec</m:t>
                      </m:r>
                      <m:r>
                        <a:rPr lang="zh-CN" altLang="en-US" sz="2400" i="1">
                          <a:solidFill>
                            <a:srgbClr val="0000FF"/>
                          </a:solidFill>
                          <a:latin typeface="Cambria Math" panose="02040503050406030204" pitchFamily="18" charset="0"/>
                        </a:rPr>
                        <m:t>𝑥</m:t>
                      </m:r>
                      <m:r>
                        <m:rPr>
                          <m:nor/>
                        </m:rPr>
                        <a:rPr lang="zh-CN" altLang="en-US" sz="2400" i="1">
                          <a:solidFill>
                            <a:srgbClr val="0000FF"/>
                          </a:solidFill>
                          <a:latin typeface="Cambria Math" panose="02040503050406030204" pitchFamily="18" charset="0"/>
                        </a:rPr>
                        <m:t> </m:t>
                      </m:r>
                      <m:r>
                        <a:rPr lang="zh-CN" altLang="en-US" sz="240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𝐶</m:t>
                      </m:r>
                      <m:r>
                        <m:rPr>
                          <m:nor/>
                        </m:rPr>
                        <a:rPr lang="zh-CN" altLang="en-US" sz="2400" dirty="0">
                          <a:solidFill>
                            <a:srgbClr val="0000FF"/>
                          </a:solidFill>
                        </a:rPr>
                        <m:t> </m:t>
                      </m:r>
                    </m:oMath>
                  </m:oMathPara>
                </a14:m>
                <a:endParaRPr lang="zh-CN" altLang="en-US" sz="2400" dirty="0">
                  <a:solidFill>
                    <a:srgbClr val="0000FF"/>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5123874" y="3210984"/>
                <a:ext cx="2356222" cy="461665"/>
              </a:xfrm>
              <a:prstGeom prst="rect">
                <a:avLst/>
              </a:prstGeom>
              <a:blipFill>
                <a:blip r:embed="rId9"/>
                <a:stretch>
                  <a:fillRect b="-21333"/>
                </a:stretch>
              </a:blipFill>
            </p:spPr>
            <p:txBody>
              <a:bodyPr/>
              <a:lstStyle/>
              <a:p>
                <a:r>
                  <a:rPr lang="zh-CN" altLang="en-US">
                    <a:noFill/>
                  </a:rPr>
                  <a:t> </a:t>
                </a:r>
              </a:p>
            </p:txBody>
          </p:sp>
        </mc:Fallback>
      </mc:AlternateContent>
      <p:sp>
        <p:nvSpPr>
          <p:cNvPr id="17" name="矩形 16"/>
          <p:cNvSpPr/>
          <p:nvPr/>
        </p:nvSpPr>
        <p:spPr bwMode="auto">
          <a:xfrm>
            <a:off x="1022515" y="3642147"/>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6</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8" name="矩形 17"/>
              <p:cNvSpPr/>
              <p:nvPr/>
            </p:nvSpPr>
            <p:spPr>
              <a:xfrm>
                <a:off x="2096943" y="3642147"/>
                <a:ext cx="1841210" cy="518796"/>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b="0" i="0" smtClean="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2096943" y="3642147"/>
                <a:ext cx="1841210" cy="518796"/>
              </a:xfrm>
              <a:prstGeom prst="rect">
                <a:avLst/>
              </a:prstGeom>
              <a:blipFill>
                <a:blip r:embed="rId10"/>
                <a:stretch>
                  <a:fillRect l="-14570" t="-140698" b="-200000"/>
                </a:stretch>
              </a:blipFill>
            </p:spPr>
            <p:txBody>
              <a:bodyPr/>
              <a:lstStyle/>
              <a:p>
                <a:r>
                  <a:rPr lang="zh-CN" altLang="en-US">
                    <a:noFill/>
                  </a:rPr>
                  <a:t> </a:t>
                </a:r>
              </a:p>
            </p:txBody>
          </p:sp>
        </mc:Fallback>
      </mc:AlternateContent>
      <p:sp>
        <p:nvSpPr>
          <p:cNvPr id="19" name="矩形 10"/>
          <p:cNvSpPr>
            <a:spLocks noChangeArrowheads="1"/>
          </p:cNvSpPr>
          <p:nvPr/>
        </p:nvSpPr>
        <p:spPr bwMode="auto">
          <a:xfrm>
            <a:off x="1022515" y="4248891"/>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20" name="矩形 19"/>
              <p:cNvSpPr/>
              <p:nvPr/>
            </p:nvSpPr>
            <p:spPr>
              <a:xfrm>
                <a:off x="1923287" y="4242147"/>
                <a:ext cx="1241622" cy="447687"/>
              </a:xfrm>
              <a:prstGeom prst="rect">
                <a:avLst/>
              </a:prstGeom>
            </p:spPr>
            <p:txBody>
              <a:bodyPr wrap="none">
                <a:spAutoFit/>
              </a:bodyPr>
              <a:lstStyle/>
              <a:p>
                <a14:m>
                  <m:oMath xmlns:m="http://schemas.openxmlformats.org/officeDocument/2006/math">
                    <m:nary>
                      <m:naryPr>
                        <m:grow m:val="on"/>
                        <m:subHide m:val="on"/>
                        <m:supHide m:val="on"/>
                        <m:ctrlPr>
                          <a:rPr lang="zh-CN" altLang="en-US" sz="2000" i="1" smtClean="0">
                            <a:solidFill>
                              <a:prstClr val="black"/>
                            </a:solidFill>
                            <a:latin typeface="Cambria Math" panose="02040503050406030204" pitchFamily="18" charset="0"/>
                          </a:rPr>
                        </m:ctrlPr>
                      </m:naryPr>
                      <m:sub/>
                      <m:sup/>
                      <m:e>
                        <m:r>
                          <m:rPr>
                            <m:sty m:val="p"/>
                          </m:rPr>
                          <a:rPr lang="en-US" altLang="zh-CN" sz="2000" b="0" i="0" smtClean="0">
                            <a:solidFill>
                              <a:prstClr val="black"/>
                            </a:solidFill>
                            <a:latin typeface="Cambria Math" panose="02040503050406030204" pitchFamily="18" charset="0"/>
                          </a:rPr>
                          <m:t>sec</m:t>
                        </m:r>
                        <m:r>
                          <a:rPr lang="zh-CN" altLang="en-US" sz="2000" i="1">
                            <a:solidFill>
                              <a:prstClr val="black"/>
                            </a:solidFill>
                            <a:latin typeface="Cambria Math" panose="02040503050406030204" pitchFamily="18" charset="0"/>
                          </a:rPr>
                          <m:t>𝑥</m:t>
                        </m:r>
                        <m:r>
                          <m:rPr>
                            <m:nor/>
                          </m:rPr>
                          <a:rPr lang="zh-CN" altLang="en-US" sz="2000" i="1">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𝑑</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nary>
                  </m:oMath>
                </a14:m>
                <a:r>
                  <a:rPr lang="zh-CN" altLang="en-US" sz="2000" dirty="0" smtClean="0"/>
                  <a:t> </a:t>
                </a:r>
                <a:endParaRPr lang="zh-CN" altLang="en-US" sz="2000" dirty="0"/>
              </a:p>
            </p:txBody>
          </p:sp>
        </mc:Choice>
        <mc:Fallback xmlns="">
          <p:sp>
            <p:nvSpPr>
              <p:cNvPr id="20" name="矩形 19"/>
              <p:cNvSpPr>
                <a:spLocks noRot="1" noChangeAspect="1" noMove="1" noResize="1" noEditPoints="1" noAdjustHandles="1" noChangeArrowheads="1" noChangeShapeType="1" noTextEdit="1"/>
              </p:cNvSpPr>
              <p:nvPr/>
            </p:nvSpPr>
            <p:spPr>
              <a:xfrm>
                <a:off x="1923287" y="4242147"/>
                <a:ext cx="1241622" cy="447687"/>
              </a:xfrm>
              <a:prstGeom prst="rect">
                <a:avLst/>
              </a:prstGeom>
              <a:blipFill>
                <a:blip r:embed="rId11"/>
                <a:stretch>
                  <a:fillRect l="-37745" t="-141096" b="-20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7934941" y="3153853"/>
                <a:ext cx="1437253"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m:rPr>
                            <m:sty m:val="p"/>
                          </m:rPr>
                          <a:rPr lang="en-US" altLang="zh-CN" sz="2400" b="0" i="0" smtClean="0">
                            <a:solidFill>
                              <a:prstClr val="black"/>
                            </a:solidFill>
                            <a:latin typeface="Cambria Math" panose="02040503050406030204" pitchFamily="18" charset="0"/>
                          </a:rPr>
                          <m:t>cot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7934941" y="3153853"/>
                <a:ext cx="1437253" cy="518796"/>
              </a:xfrm>
              <a:prstGeom prst="rect">
                <a:avLst/>
              </a:prstGeom>
              <a:blipFill>
                <a:blip r:embed="rId12"/>
                <a:stretch>
                  <a:fillRect l="-40000"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9052208" y="3182418"/>
                <a:ext cx="2571025"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smtClean="0">
                          <a:solidFill>
                            <a:srgbClr val="0000FF"/>
                          </a:solidFill>
                          <a:latin typeface="Cambria Math" panose="02040503050406030204" pitchFamily="18" charset="0"/>
                        </a:rPr>
                        <m:t>=</m:t>
                      </m:r>
                      <m:r>
                        <a:rPr lang="en-US" altLang="zh-CN" sz="2400" b="0" i="0" smtClean="0">
                          <a:solidFill>
                            <a:srgbClr val="0000FF"/>
                          </a:solidFill>
                          <a:latin typeface="Cambria Math" panose="02040503050406030204" pitchFamily="18" charset="0"/>
                        </a:rPr>
                        <m:t>−</m:t>
                      </m:r>
                      <m:r>
                        <m:rPr>
                          <m:sty m:val="p"/>
                        </m:rPr>
                        <a:rPr lang="zh-CN" altLang="en-US" sz="2400">
                          <a:solidFill>
                            <a:srgbClr val="0000FF"/>
                          </a:solidFill>
                          <a:latin typeface="Cambria Math" panose="02040503050406030204" pitchFamily="18" charset="0"/>
                        </a:rPr>
                        <m:t>ln</m:t>
                      </m:r>
                      <m:r>
                        <a:rPr lang="zh-CN" altLang="en-US" sz="2400">
                          <a:solidFill>
                            <a:srgbClr val="0000FF"/>
                          </a:solidFill>
                          <a:latin typeface="Cambria Math" panose="02040503050406030204" pitchFamily="18" charset="0"/>
                        </a:rPr>
                        <m:t>|</m:t>
                      </m:r>
                      <m:r>
                        <m:rPr>
                          <m:nor/>
                        </m:rPr>
                        <a:rPr lang="zh-CN" altLang="en-US" sz="2400" i="1">
                          <a:solidFill>
                            <a:srgbClr val="0000FF"/>
                          </a:solidFill>
                          <a:latin typeface="Cambria Math" panose="02040503050406030204" pitchFamily="18" charset="0"/>
                        </a:rPr>
                        <m:t> </m:t>
                      </m:r>
                      <m:r>
                        <m:rPr>
                          <m:sty m:val="p"/>
                        </m:rPr>
                        <a:rPr lang="en-US" altLang="zh-CN" sz="2400" b="0" i="0" smtClean="0">
                          <a:solidFill>
                            <a:srgbClr val="0000FF"/>
                          </a:solidFill>
                          <a:latin typeface="Cambria Math" panose="02040503050406030204" pitchFamily="18" charset="0"/>
                        </a:rPr>
                        <m:t>csc</m:t>
                      </m:r>
                      <m:r>
                        <a:rPr lang="zh-CN" altLang="en-US" sz="2400" i="1">
                          <a:solidFill>
                            <a:srgbClr val="0000FF"/>
                          </a:solidFill>
                          <a:latin typeface="Cambria Math" panose="02040503050406030204" pitchFamily="18" charset="0"/>
                        </a:rPr>
                        <m:t>𝑥</m:t>
                      </m:r>
                      <m:r>
                        <m:rPr>
                          <m:nor/>
                        </m:rPr>
                        <a:rPr lang="zh-CN" altLang="en-US" sz="2400" i="1">
                          <a:solidFill>
                            <a:srgbClr val="0000FF"/>
                          </a:solidFill>
                          <a:latin typeface="Cambria Math" panose="02040503050406030204" pitchFamily="18" charset="0"/>
                        </a:rPr>
                        <m:t> </m:t>
                      </m:r>
                      <m:r>
                        <a:rPr lang="zh-CN" altLang="en-US" sz="240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𝐶</m:t>
                      </m:r>
                      <m:r>
                        <m:rPr>
                          <m:nor/>
                        </m:rPr>
                        <a:rPr lang="zh-CN" altLang="en-US" sz="2400" dirty="0">
                          <a:solidFill>
                            <a:srgbClr val="0000FF"/>
                          </a:solidFill>
                        </a:rPr>
                        <m:t> </m:t>
                      </m:r>
                    </m:oMath>
                  </m:oMathPara>
                </a14:m>
                <a:endParaRPr lang="zh-CN" altLang="en-US" sz="2400" dirty="0">
                  <a:solidFill>
                    <a:srgbClr val="0000FF"/>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9052208" y="3182418"/>
                <a:ext cx="2571025" cy="461665"/>
              </a:xfrm>
              <a:prstGeom prst="rect">
                <a:avLst/>
              </a:prstGeom>
              <a:blipFill>
                <a:blip r:embed="rId13"/>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2938270" y="4115933"/>
                <a:ext cx="1483355"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zh-CN" altLang="en-US" sz="2000" i="1">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1</m:t>
                            </m:r>
                          </m:num>
                          <m:den>
                            <m:r>
                              <m:rPr>
                                <m:sty m:val="p"/>
                              </m:rPr>
                              <a:rPr lang="zh-CN" altLang="en-US" sz="2000">
                                <a:solidFill>
                                  <a:prstClr val="black"/>
                                </a:solidFill>
                                <a:latin typeface="Cambria Math" panose="02040503050406030204" pitchFamily="18" charset="0"/>
                              </a:rPr>
                              <m:t>cos</m:t>
                            </m:r>
                            <m:r>
                              <a:rPr lang="zh-CN" altLang="en-US" sz="2000" i="1">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 </m:t>
                        </m:r>
                        <m:r>
                          <m:rPr>
                            <m:nor/>
                          </m:rPr>
                          <a:rPr lang="zh-CN" altLang="en-US" sz="2000" i="1">
                            <a:solidFill>
                              <a:prstClr val="black"/>
                            </a:solidFill>
                            <a:latin typeface="Cambria Math" panose="02040503050406030204" pitchFamily="18" charset="0"/>
                          </a:rPr>
                          <m:t>d</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nary>
                  </m:oMath>
                </a14:m>
                <a:r>
                  <a:rPr lang="zh-CN" altLang="en-US" sz="2000" dirty="0" smtClean="0"/>
                  <a:t> </a:t>
                </a:r>
                <a:endParaRPr lang="zh-CN" altLang="en-US" sz="2000" dirty="0"/>
              </a:p>
            </p:txBody>
          </p:sp>
        </mc:Choice>
        <mc:Fallback xmlns="">
          <p:sp>
            <p:nvSpPr>
              <p:cNvPr id="23" name="矩形 22"/>
              <p:cNvSpPr>
                <a:spLocks noRot="1" noChangeAspect="1" noMove="1" noResize="1" noEditPoints="1" noAdjustHandles="1" noChangeArrowheads="1" noChangeShapeType="1" noTextEdit="1"/>
              </p:cNvSpPr>
              <p:nvPr/>
            </p:nvSpPr>
            <p:spPr>
              <a:xfrm>
                <a:off x="2938270" y="4115933"/>
                <a:ext cx="1483355" cy="72173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4200198" y="4123418"/>
                <a:ext cx="1798890"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zh-CN" altLang="en-US" sz="2000" i="1">
                                <a:solidFill>
                                  <a:prstClr val="black"/>
                                </a:solidFill>
                                <a:latin typeface="Cambria Math" panose="02040503050406030204" pitchFamily="18" charset="0"/>
                              </a:rPr>
                            </m:ctrlPr>
                          </m:fPr>
                          <m:num>
                            <m:r>
                              <m:rPr>
                                <m:sty m:val="p"/>
                              </m:rPr>
                              <a:rPr lang="en-US" altLang="zh-CN" sz="2000" b="0" i="0" smtClean="0">
                                <a:solidFill>
                                  <a:prstClr val="black"/>
                                </a:solidFill>
                                <a:latin typeface="Cambria Math" panose="02040503050406030204" pitchFamily="18" charset="0"/>
                              </a:rPr>
                              <m:t>cos</m:t>
                            </m:r>
                            <m:r>
                              <a:rPr lang="en-US" altLang="zh-CN" sz="2000" b="0" i="1" smtClean="0">
                                <a:solidFill>
                                  <a:prstClr val="black"/>
                                </a:solidFill>
                                <a:latin typeface="Cambria Math" panose="02040503050406030204" pitchFamily="18" charset="0"/>
                              </a:rPr>
                              <m:t>𝑥</m:t>
                            </m:r>
                          </m:num>
                          <m:den>
                            <m:r>
                              <a:rPr lang="en-US" altLang="zh-CN" sz="2000" b="0" i="1" smtClean="0">
                                <a:solidFill>
                                  <a:prstClr val="black"/>
                                </a:solidFill>
                                <a:latin typeface="Cambria Math" panose="02040503050406030204" pitchFamily="18" charset="0"/>
                              </a:rPr>
                              <m:t>1−</m:t>
                            </m:r>
                            <m:sSup>
                              <m:sSupPr>
                                <m:ctrlPr>
                                  <a:rPr lang="en-US" altLang="zh-CN" sz="2000" i="1" smtClean="0">
                                    <a:solidFill>
                                      <a:prstClr val="black"/>
                                    </a:solidFill>
                                    <a:latin typeface="Cambria Math" panose="02040503050406030204" pitchFamily="18" charset="0"/>
                                  </a:rPr>
                                </m:ctrlPr>
                              </m:sSupPr>
                              <m:e>
                                <m:r>
                                  <m:rPr>
                                    <m:sty m:val="p"/>
                                  </m:rPr>
                                  <a:rPr lang="en-US" altLang="zh-CN" sz="2000" b="0" i="0" smtClean="0">
                                    <a:solidFill>
                                      <a:prstClr val="black"/>
                                    </a:solidFill>
                                    <a:latin typeface="Cambria Math" panose="02040503050406030204" pitchFamily="18" charset="0"/>
                                  </a:rPr>
                                  <m:t>sin</m:t>
                                </m:r>
                              </m:e>
                              <m:sup>
                                <m:r>
                                  <a:rPr lang="en-US" altLang="zh-CN" sz="2000" b="0" i="1" smtClean="0">
                                    <a:solidFill>
                                      <a:prstClr val="black"/>
                                    </a:solidFill>
                                    <a:latin typeface="Cambria Math" panose="02040503050406030204" pitchFamily="18" charset="0"/>
                                  </a:rPr>
                                  <m:t>2</m:t>
                                </m:r>
                              </m:sup>
                            </m:sSup>
                            <m:r>
                              <a:rPr lang="zh-CN" altLang="en-US" sz="2000" i="1">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 </m:t>
                        </m:r>
                        <m:r>
                          <m:rPr>
                            <m:nor/>
                          </m:rPr>
                          <a:rPr lang="zh-CN" altLang="en-US" sz="2000" i="1">
                            <a:solidFill>
                              <a:prstClr val="black"/>
                            </a:solidFill>
                            <a:latin typeface="Cambria Math" panose="02040503050406030204" pitchFamily="18" charset="0"/>
                          </a:rPr>
                          <m:t>d</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nary>
                  </m:oMath>
                </a14:m>
                <a:r>
                  <a:rPr lang="zh-CN" altLang="en-US" sz="2000" dirty="0" smtClean="0"/>
                  <a:t> </a:t>
                </a:r>
                <a:endParaRPr lang="zh-CN" altLang="en-US" sz="2000" dirty="0"/>
              </a:p>
            </p:txBody>
          </p:sp>
        </mc:Choice>
        <mc:Fallback xmlns="">
          <p:sp>
            <p:nvSpPr>
              <p:cNvPr id="24" name="矩形 23"/>
              <p:cNvSpPr>
                <a:spLocks noRot="1" noChangeAspect="1" noMove="1" noResize="1" noEditPoints="1" noAdjustHandles="1" noChangeArrowheads="1" noChangeShapeType="1" noTextEdit="1"/>
              </p:cNvSpPr>
              <p:nvPr/>
            </p:nvSpPr>
            <p:spPr>
              <a:xfrm>
                <a:off x="4200198" y="4123418"/>
                <a:ext cx="1798890" cy="721736"/>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5769476" y="4118627"/>
                <a:ext cx="2165465"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zh-CN" altLang="en-US" sz="2000" i="1">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1</m:t>
                            </m:r>
                          </m:num>
                          <m:den>
                            <m:r>
                              <a:rPr lang="en-US" altLang="zh-CN" sz="2000" b="0" i="1" smtClean="0">
                                <a:solidFill>
                                  <a:prstClr val="black"/>
                                </a:solidFill>
                                <a:latin typeface="Cambria Math" panose="02040503050406030204" pitchFamily="18" charset="0"/>
                              </a:rPr>
                              <m:t>1−</m:t>
                            </m:r>
                            <m:sSup>
                              <m:sSupPr>
                                <m:ctrlPr>
                                  <a:rPr lang="en-US" altLang="zh-CN" sz="2000" i="1" smtClean="0">
                                    <a:solidFill>
                                      <a:prstClr val="black"/>
                                    </a:solidFill>
                                    <a:latin typeface="Cambria Math" panose="02040503050406030204" pitchFamily="18" charset="0"/>
                                  </a:rPr>
                                </m:ctrlPr>
                              </m:sSupPr>
                              <m:e>
                                <m:r>
                                  <m:rPr>
                                    <m:sty m:val="p"/>
                                  </m:rPr>
                                  <a:rPr lang="en-US" altLang="zh-CN" sz="2000" b="0" i="0" smtClean="0">
                                    <a:solidFill>
                                      <a:prstClr val="black"/>
                                    </a:solidFill>
                                    <a:latin typeface="Cambria Math" panose="02040503050406030204" pitchFamily="18" charset="0"/>
                                  </a:rPr>
                                  <m:t>sin</m:t>
                                </m:r>
                              </m:e>
                              <m:sup>
                                <m:r>
                                  <a:rPr lang="en-US" altLang="zh-CN" sz="2000" b="0" i="1" smtClean="0">
                                    <a:solidFill>
                                      <a:prstClr val="black"/>
                                    </a:solidFill>
                                    <a:latin typeface="Cambria Math" panose="02040503050406030204" pitchFamily="18" charset="0"/>
                                  </a:rPr>
                                  <m:t>2</m:t>
                                </m:r>
                              </m:sup>
                            </m:sSup>
                            <m:r>
                              <a:rPr lang="zh-CN" altLang="en-US" sz="2000" i="1">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 </m:t>
                        </m:r>
                        <m:r>
                          <m:rPr>
                            <m:nor/>
                          </m:rPr>
                          <a:rPr lang="zh-CN" altLang="en-US" sz="2000" i="1">
                            <a:solidFill>
                              <a:prstClr val="black"/>
                            </a:solidFill>
                            <a:latin typeface="Cambria Math" panose="02040503050406030204" pitchFamily="18" charset="0"/>
                          </a:rPr>
                          <m:t>d</m:t>
                        </m:r>
                        <m:r>
                          <m:rPr>
                            <m:nor/>
                          </m:rPr>
                          <a:rPr lang="zh-CN" altLang="en-US" sz="2000" i="1">
                            <a:solidFill>
                              <a:prstClr val="black"/>
                            </a:solidFill>
                            <a:latin typeface="Cambria Math" panose="02040503050406030204" pitchFamily="18" charset="0"/>
                          </a:rPr>
                          <m:t>​</m:t>
                        </m:r>
                      </m:e>
                    </m:nary>
                    <m:r>
                      <m:rPr>
                        <m:sty m:val="p"/>
                      </m:rPr>
                      <a:rPr lang="en-US" altLang="zh-CN" sz="2000" b="0" i="0" smtClean="0">
                        <a:solidFill>
                          <a:prstClr val="black"/>
                        </a:solidFill>
                        <a:latin typeface="Cambria Math" panose="02040503050406030204" pitchFamily="18" charset="0"/>
                      </a:rPr>
                      <m:t>sin</m:t>
                    </m:r>
                    <m:r>
                      <a:rPr lang="en-US" altLang="zh-CN" sz="2000" i="1">
                        <a:solidFill>
                          <a:prstClr val="black"/>
                        </a:solidFill>
                        <a:latin typeface="Cambria Math" panose="02040503050406030204" pitchFamily="18" charset="0"/>
                      </a:rPr>
                      <m:t>𝑥</m:t>
                    </m:r>
                  </m:oMath>
                </a14:m>
                <a:r>
                  <a:rPr lang="zh-CN" altLang="en-US" sz="2000" dirty="0" smtClean="0"/>
                  <a:t> </a:t>
                </a:r>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5769476" y="4118627"/>
                <a:ext cx="2165465" cy="721736"/>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671276" y="5356431"/>
                <a:ext cx="2601033"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zh-CN" altLang="en-US" sz="2000" i="1">
                                <a:solidFill>
                                  <a:prstClr val="black"/>
                                </a:solidFill>
                                <a:latin typeface="Cambria Math" panose="02040503050406030204" pitchFamily="18" charset="0"/>
                              </a:rPr>
                            </m:ctrlPr>
                          </m:fPr>
                          <m:num>
                            <m:r>
                              <m:rPr>
                                <m:sty m:val="p"/>
                              </m:rPr>
                              <a:rPr lang="en-US" altLang="zh-CN" sz="2000" b="0" i="0" smtClean="0">
                                <a:solidFill>
                                  <a:prstClr val="black"/>
                                </a:solidFill>
                                <a:latin typeface="Cambria Math" panose="02040503050406030204" pitchFamily="18" charset="0"/>
                              </a:rPr>
                              <m:t>sec</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b="0" i="0" smtClean="0">
                                <a:solidFill>
                                  <a:prstClr val="black"/>
                                </a:solidFill>
                                <a:latin typeface="Cambria Math" panose="02040503050406030204" pitchFamily="18" charset="0"/>
                              </a:rPr>
                              <m:t>sec</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b="0" i="0" smtClean="0">
                                <a:solidFill>
                                  <a:prstClr val="black"/>
                                </a:solidFill>
                                <a:latin typeface="Cambria Math" panose="02040503050406030204" pitchFamily="18" charset="0"/>
                              </a:rPr>
                              <m:t>tan</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num>
                          <m:den>
                            <m:r>
                              <m:rPr>
                                <m:sty m:val="p"/>
                              </m:rPr>
                              <a:rPr lang="en-US" altLang="zh-CN" sz="2000" b="0" i="0" smtClean="0">
                                <a:solidFill>
                                  <a:prstClr val="black"/>
                                </a:solidFill>
                                <a:latin typeface="Cambria Math" panose="02040503050406030204" pitchFamily="18" charset="0"/>
                              </a:rPr>
                              <m:t>sec</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b="0" i="0" smtClean="0">
                                <a:solidFill>
                                  <a:prstClr val="black"/>
                                </a:solidFill>
                                <a:latin typeface="Cambria Math" panose="02040503050406030204" pitchFamily="18" charset="0"/>
                              </a:rPr>
                              <m:t>tan</m:t>
                            </m:r>
                            <m:r>
                              <a:rPr lang="en-US" altLang="zh-CN" sz="2000" b="0" i="1" smtClean="0">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 </m:t>
                        </m:r>
                        <m:r>
                          <m:rPr>
                            <m:nor/>
                          </m:rPr>
                          <a:rPr lang="zh-CN" altLang="en-US" sz="2000" i="1">
                            <a:solidFill>
                              <a:prstClr val="black"/>
                            </a:solidFill>
                            <a:latin typeface="Cambria Math" panose="02040503050406030204" pitchFamily="18" charset="0"/>
                          </a:rPr>
                          <m:t>d</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nary>
                  </m:oMath>
                </a14:m>
                <a:r>
                  <a:rPr lang="zh-CN" altLang="en-US" sz="2000" dirty="0" smtClean="0"/>
                  <a:t> </a:t>
                </a:r>
                <a:endParaRPr lang="zh-CN" altLang="en-US" sz="2000" dirty="0"/>
              </a:p>
            </p:txBody>
          </p:sp>
        </mc:Choice>
        <mc:Fallback xmlns="">
          <p:sp>
            <p:nvSpPr>
              <p:cNvPr id="26" name="矩形 25"/>
              <p:cNvSpPr>
                <a:spLocks noRot="1" noChangeAspect="1" noMove="1" noResize="1" noEditPoints="1" noAdjustHandles="1" noChangeArrowheads="1" noChangeShapeType="1" noTextEdit="1"/>
              </p:cNvSpPr>
              <p:nvPr/>
            </p:nvSpPr>
            <p:spPr>
              <a:xfrm>
                <a:off x="2671276" y="5356431"/>
                <a:ext cx="2601033" cy="72173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666763" y="4817824"/>
                <a:ext cx="2360133" cy="590290"/>
              </a:xfrm>
              <a:prstGeom prst="rect">
                <a:avLst/>
              </a:prstGeom>
            </p:spPr>
            <p:txBody>
              <a:bodyPr wrap="none">
                <a:spAutoFit/>
              </a:bodyPr>
              <a:lstStyle/>
              <a:p>
                <a:pPr lvl="0"/>
                <a14:m>
                  <m:oMath xmlns:m="http://schemas.openxmlformats.org/officeDocument/2006/math">
                    <m:r>
                      <a:rPr lang="zh-CN" altLang="en-US" sz="2000" smtClean="0">
                        <a:solidFill>
                          <a:prstClr val="black"/>
                        </a:solidFill>
                        <a:latin typeface="Cambria Math" panose="02040503050406030204" pitchFamily="18" charset="0"/>
                      </a:rPr>
                      <m:t>=</m:t>
                    </m:r>
                    <m:f>
                      <m:fPr>
                        <m:ctrlPr>
                          <a:rPr lang="en-US" altLang="zh-CN" sz="2000" i="1" smtClean="0">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1</m:t>
                        </m:r>
                      </m:num>
                      <m:den>
                        <m:r>
                          <a:rPr lang="en-US" altLang="zh-CN" sz="2000" b="0" i="1" smtClean="0">
                            <a:solidFill>
                              <a:prstClr val="black"/>
                            </a:solidFill>
                            <a:latin typeface="Cambria Math" panose="02040503050406030204" pitchFamily="18" charset="0"/>
                          </a:rPr>
                          <m:t>2</m:t>
                        </m:r>
                      </m:den>
                    </m:f>
                    <m:r>
                      <m:rPr>
                        <m:sty m:val="p"/>
                      </m:rPr>
                      <a:rPr lang="zh-CN" altLang="en-US" sz="2000">
                        <a:solidFill>
                          <a:prstClr val="black"/>
                        </a:solidFill>
                        <a:latin typeface="Cambria Math" panose="02040503050406030204" pitchFamily="18" charset="0"/>
                      </a:rPr>
                      <m:t>ln</m:t>
                    </m:r>
                    <m:d>
                      <m:dPr>
                        <m:begChr m:val="|"/>
                        <m:endChr m:val="|"/>
                        <m:ctrlPr>
                          <a:rPr lang="en-US" altLang="zh-CN" sz="2000" i="1" smtClean="0">
                            <a:solidFill>
                              <a:prstClr val="black"/>
                            </a:solidFill>
                            <a:latin typeface="Cambria Math" panose="02040503050406030204" pitchFamily="18" charset="0"/>
                          </a:rPr>
                        </m:ctrlPr>
                      </m:dPr>
                      <m:e>
                        <m:f>
                          <m:fPr>
                            <m:ctrlPr>
                              <a:rPr lang="en-US" altLang="zh-CN" sz="2000" i="1">
                                <a:solidFill>
                                  <a:prstClr val="black"/>
                                </a:solidFill>
                                <a:latin typeface="Cambria Math" panose="02040503050406030204" pitchFamily="18" charset="0"/>
                              </a:rPr>
                            </m:ctrlPr>
                          </m:fPr>
                          <m:num>
                            <m:r>
                              <m:rPr>
                                <m:nor/>
                              </m:rPr>
                              <a:rPr lang="en-US" altLang="zh-CN" sz="2000">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sin</m:t>
                            </m:r>
                            <m:r>
                              <a:rPr lang="zh-CN" altLang="en-US" sz="2000" i="1">
                                <a:solidFill>
                                  <a:prstClr val="black"/>
                                </a:solidFill>
                                <a:latin typeface="Cambria Math" panose="02040503050406030204" pitchFamily="18" charset="0"/>
                              </a:rPr>
                              <m:t>𝑥</m:t>
                            </m:r>
                          </m:num>
                          <m:den>
                            <m:r>
                              <m:rPr>
                                <m:nor/>
                              </m:rPr>
                              <a:rPr lang="en-US" altLang="zh-CN" sz="2000">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sin</m:t>
                            </m:r>
                            <m:r>
                              <a:rPr lang="zh-CN" altLang="en-US" sz="2000" i="1">
                                <a:solidFill>
                                  <a:prstClr val="black"/>
                                </a:solidFill>
                                <a:latin typeface="Cambria Math" panose="02040503050406030204" pitchFamily="18" charset="0"/>
                              </a:rPr>
                              <m:t>𝑥</m:t>
                            </m:r>
                          </m:den>
                        </m:f>
                      </m:e>
                    </m:d>
                    <m:r>
                      <a:rPr lang="zh-CN" altLang="en-US" sz="2000">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𝐶</m:t>
                    </m:r>
                  </m:oMath>
                </a14:m>
                <a:r>
                  <a:rPr lang="zh-CN" altLang="en-US" sz="2000" dirty="0" smtClean="0">
                    <a:solidFill>
                      <a:prstClr val="black"/>
                    </a:solidFill>
                  </a:rPr>
                  <a:t> </a:t>
                </a:r>
                <a:endParaRPr lang="zh-CN" altLang="en-US" sz="2000" dirty="0">
                  <a:solidFill>
                    <a:prstClr val="black"/>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7666763" y="4817824"/>
                <a:ext cx="2360133" cy="590290"/>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7666763" y="4113836"/>
                <a:ext cx="3168944"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2</m:t>
                        </m:r>
                      </m:den>
                    </m:f>
                    <m:nary>
                      <m:naryPr>
                        <m:grow m:val="on"/>
                        <m:subHide m:val="on"/>
                        <m:supHide m:val="on"/>
                        <m:ctrlPr>
                          <a:rPr lang="zh-CN" altLang="en-US" sz="2000" i="1">
                            <a:solidFill>
                              <a:prstClr val="black"/>
                            </a:solidFill>
                            <a:latin typeface="Cambria Math" panose="02040503050406030204" pitchFamily="18" charset="0"/>
                          </a:rPr>
                        </m:ctrlPr>
                      </m:naryPr>
                      <m:sub/>
                      <m:sup/>
                      <m:e>
                        <m:r>
                          <m:rPr>
                            <m:nor/>
                          </m:rPr>
                          <a:rPr lang="zh-CN" altLang="en-US" sz="2000" i="1">
                            <a:solidFill>
                              <a:prstClr val="black"/>
                            </a:solidFill>
                            <a:latin typeface="Cambria Math" panose="02040503050406030204" pitchFamily="18" charset="0"/>
                          </a:rPr>
                          <m:t> </m:t>
                        </m:r>
                        <m:f>
                          <m:fPr>
                            <m:ctrlPr>
                              <a:rPr lang="zh-CN" altLang="en-US"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sin</m:t>
                            </m:r>
                            <m:r>
                              <a:rPr lang="zh-CN" altLang="en-US" sz="2000" i="1">
                                <a:solidFill>
                                  <a:prstClr val="black"/>
                                </a:solidFill>
                                <a:latin typeface="Cambria Math" panose="02040503050406030204" pitchFamily="18" charset="0"/>
                              </a:rPr>
                              <m:t>𝑥</m:t>
                            </m:r>
                          </m:den>
                        </m:f>
                        <m:r>
                          <m:rPr>
                            <m:nor/>
                          </m:rPr>
                          <a:rPr lang="en-US" altLang="zh-CN" sz="2000" b="0" smtClean="0">
                            <a:solidFill>
                              <a:prstClr val="black"/>
                            </a:solidFill>
                            <a:latin typeface="Cambria Math" panose="02040503050406030204" pitchFamily="18" charset="0"/>
                          </a:rPr>
                          <m:t>+</m:t>
                        </m:r>
                        <m:f>
                          <m:fPr>
                            <m:ctrlPr>
                              <a:rPr lang="zh-CN" altLang="en-US"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1</m:t>
                            </m:r>
                            <m:r>
                              <a:rPr lang="en-US" altLang="zh-CN" sz="2000" b="0" i="1" smtClean="0">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sin</m:t>
                            </m:r>
                            <m:r>
                              <a:rPr lang="zh-CN" altLang="en-US" sz="2000" i="1">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d</m:t>
                        </m:r>
                        <m:r>
                          <m:rPr>
                            <m:nor/>
                          </m:rPr>
                          <a:rPr lang="zh-CN" altLang="en-US" sz="2000" i="1">
                            <a:solidFill>
                              <a:prstClr val="black"/>
                            </a:solidFill>
                            <a:latin typeface="Cambria Math" panose="02040503050406030204" pitchFamily="18" charset="0"/>
                          </a:rPr>
                          <m:t>​</m:t>
                        </m:r>
                      </m:e>
                    </m:nary>
                    <m:r>
                      <m:rPr>
                        <m:sty m:val="p"/>
                      </m:rPr>
                      <a:rPr lang="en-US" altLang="zh-CN" sz="2000" b="0" i="0" smtClean="0">
                        <a:solidFill>
                          <a:prstClr val="black"/>
                        </a:solidFill>
                        <a:latin typeface="Cambria Math" panose="02040503050406030204" pitchFamily="18" charset="0"/>
                      </a:rPr>
                      <m:t>sin</m:t>
                    </m:r>
                    <m:r>
                      <a:rPr lang="en-US" altLang="zh-CN" sz="2000" i="1">
                        <a:solidFill>
                          <a:prstClr val="black"/>
                        </a:solidFill>
                        <a:latin typeface="Cambria Math" panose="02040503050406030204" pitchFamily="18" charset="0"/>
                      </a:rPr>
                      <m:t>𝑥</m:t>
                    </m:r>
                  </m:oMath>
                </a14:m>
                <a:r>
                  <a:rPr lang="zh-CN" altLang="en-US" sz="2000" dirty="0" smtClean="0"/>
                  <a:t> </a:t>
                </a:r>
                <a:endParaRPr lang="zh-CN" altLang="en-US" sz="2000" dirty="0"/>
              </a:p>
            </p:txBody>
          </p:sp>
        </mc:Choice>
        <mc:Fallback xmlns="">
          <p:sp>
            <p:nvSpPr>
              <p:cNvPr id="28" name="矩形 27"/>
              <p:cNvSpPr>
                <a:spLocks noRot="1" noChangeAspect="1" noMove="1" noResize="1" noEditPoints="1" noAdjustHandles="1" noChangeArrowheads="1" noChangeShapeType="1" noTextEdit="1"/>
              </p:cNvSpPr>
              <p:nvPr/>
            </p:nvSpPr>
            <p:spPr>
              <a:xfrm>
                <a:off x="7666763" y="4113836"/>
                <a:ext cx="3168944" cy="721736"/>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070134" y="5342058"/>
                <a:ext cx="2564805"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zh-CN" altLang="en-US" sz="2000" i="1">
                                <a:solidFill>
                                  <a:prstClr val="black"/>
                                </a:solidFill>
                                <a:latin typeface="Cambria Math" panose="02040503050406030204" pitchFamily="18" charset="0"/>
                              </a:rPr>
                            </m:ctrlPr>
                          </m:fPr>
                          <m:num>
                            <m:sSup>
                              <m:sSupPr>
                                <m:ctrlPr>
                                  <a:rPr lang="en-US" altLang="zh-CN" sz="2000" b="0" i="1" smtClean="0">
                                    <a:solidFill>
                                      <a:prstClr val="black"/>
                                    </a:solidFill>
                                    <a:latin typeface="Cambria Math" panose="02040503050406030204" pitchFamily="18" charset="0"/>
                                  </a:rPr>
                                </m:ctrlPr>
                              </m:sSupPr>
                              <m:e>
                                <m:r>
                                  <m:rPr>
                                    <m:sty m:val="p"/>
                                  </m:rPr>
                                  <a:rPr lang="en-US" altLang="zh-CN" sz="2000" i="0">
                                    <a:solidFill>
                                      <a:prstClr val="black"/>
                                    </a:solidFill>
                                    <a:latin typeface="Cambria Math" panose="02040503050406030204" pitchFamily="18" charset="0"/>
                                  </a:rPr>
                                  <m:t>sec</m:t>
                                </m:r>
                              </m:e>
                              <m:sup>
                                <m:r>
                                  <a:rPr lang="en-US" altLang="zh-CN" sz="2000" b="0" i="1" smtClean="0">
                                    <a:solidFill>
                                      <a:prstClr val="black"/>
                                    </a:solidFill>
                                    <a:latin typeface="Cambria Math" panose="02040503050406030204" pitchFamily="18" charset="0"/>
                                  </a:rPr>
                                  <m:t>2</m:t>
                                </m:r>
                              </m:sup>
                            </m:sSup>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b="0" i="0" smtClean="0">
                                <a:solidFill>
                                  <a:prstClr val="black"/>
                                </a:solidFill>
                                <a:latin typeface="Cambria Math" panose="02040503050406030204" pitchFamily="18" charset="0"/>
                              </a:rPr>
                              <m:t>sec</m:t>
                            </m:r>
                            <m:r>
                              <a:rPr lang="en-US" altLang="zh-CN" sz="2000" b="0" i="1" smtClean="0">
                                <a:solidFill>
                                  <a:prstClr val="black"/>
                                </a:solidFill>
                                <a:latin typeface="Cambria Math" panose="02040503050406030204" pitchFamily="18" charset="0"/>
                              </a:rPr>
                              <m:t>𝑥</m:t>
                            </m:r>
                            <m:r>
                              <m:rPr>
                                <m:sty m:val="p"/>
                              </m:rPr>
                              <a:rPr lang="en-US" altLang="zh-CN" sz="2000" b="0" i="0" smtClean="0">
                                <a:solidFill>
                                  <a:prstClr val="black"/>
                                </a:solidFill>
                                <a:latin typeface="Cambria Math" panose="02040503050406030204" pitchFamily="18" charset="0"/>
                              </a:rPr>
                              <m:t>tan</m:t>
                            </m:r>
                            <m:r>
                              <a:rPr lang="en-US" altLang="zh-CN" sz="2000" b="0" i="1" smtClean="0">
                                <a:solidFill>
                                  <a:prstClr val="black"/>
                                </a:solidFill>
                                <a:latin typeface="Cambria Math" panose="02040503050406030204" pitchFamily="18" charset="0"/>
                              </a:rPr>
                              <m:t>𝑥</m:t>
                            </m:r>
                          </m:num>
                          <m:den>
                            <m:r>
                              <m:rPr>
                                <m:sty m:val="p"/>
                              </m:rPr>
                              <a:rPr lang="en-US" altLang="zh-CN" sz="2000" b="0" i="0" smtClean="0">
                                <a:solidFill>
                                  <a:prstClr val="black"/>
                                </a:solidFill>
                                <a:latin typeface="Cambria Math" panose="02040503050406030204" pitchFamily="18" charset="0"/>
                              </a:rPr>
                              <m:t>sec</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b="0" i="0" smtClean="0">
                                <a:solidFill>
                                  <a:prstClr val="black"/>
                                </a:solidFill>
                                <a:latin typeface="Cambria Math" panose="02040503050406030204" pitchFamily="18" charset="0"/>
                              </a:rPr>
                              <m:t>tan</m:t>
                            </m:r>
                            <m:r>
                              <a:rPr lang="en-US" altLang="zh-CN" sz="2000" b="0" i="1" smtClean="0">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 </m:t>
                        </m:r>
                        <m:r>
                          <m:rPr>
                            <m:nor/>
                          </m:rPr>
                          <a:rPr lang="zh-CN" altLang="en-US" sz="2000" i="1">
                            <a:solidFill>
                              <a:prstClr val="black"/>
                            </a:solidFill>
                            <a:latin typeface="Cambria Math" panose="02040503050406030204" pitchFamily="18" charset="0"/>
                          </a:rPr>
                          <m:t>d</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nary>
                  </m:oMath>
                </a14:m>
                <a:r>
                  <a:rPr lang="zh-CN" altLang="en-US" sz="2000" dirty="0" smtClean="0"/>
                  <a:t> </a:t>
                </a:r>
                <a:endParaRPr lang="zh-CN" altLang="en-US" sz="2000" dirty="0"/>
              </a:p>
            </p:txBody>
          </p:sp>
        </mc:Choice>
        <mc:Fallback xmlns="">
          <p:sp>
            <p:nvSpPr>
              <p:cNvPr id="29" name="矩形 28"/>
              <p:cNvSpPr>
                <a:spLocks noRot="1" noChangeAspect="1" noMove="1" noResize="1" noEditPoints="1" noAdjustHandles="1" noChangeArrowheads="1" noChangeShapeType="1" noTextEdit="1"/>
              </p:cNvSpPr>
              <p:nvPr/>
            </p:nvSpPr>
            <p:spPr>
              <a:xfrm>
                <a:off x="5070134" y="5342058"/>
                <a:ext cx="2564805" cy="721736"/>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7393758" y="5342058"/>
                <a:ext cx="2015552" cy="721736"/>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zh-CN" altLang="en-US" sz="2000" i="1">
                                <a:solidFill>
                                  <a:prstClr val="black"/>
                                </a:solidFill>
                                <a:latin typeface="Cambria Math" panose="02040503050406030204" pitchFamily="18" charset="0"/>
                              </a:rPr>
                            </m:ctrlPr>
                          </m:fPr>
                          <m:num>
                            <m:r>
                              <a:rPr lang="en-US" altLang="zh-CN" sz="2000" b="0" i="1" smtClean="0">
                                <a:solidFill>
                                  <a:prstClr val="black"/>
                                </a:solidFill>
                                <a:latin typeface="Cambria Math" panose="02040503050406030204" pitchFamily="18" charset="0"/>
                              </a:rPr>
                              <m:t>𝑑</m:t>
                            </m:r>
                            <m:r>
                              <a:rPr lang="en-US" altLang="zh-CN" sz="2000" b="0" i="0" smtClean="0">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sec</m:t>
                            </m:r>
                            <m:r>
                              <a:rPr lang="en-US" altLang="zh-CN" sz="2000" i="1">
                                <a:solidFill>
                                  <a:prstClr val="black"/>
                                </a:solidFill>
                                <a:latin typeface="Cambria Math" panose="02040503050406030204" pitchFamily="18" charset="0"/>
                              </a:rPr>
                              <m:t>𝑥</m:t>
                            </m:r>
                            <m:r>
                              <a:rPr lang="en-US" altLang="zh-CN" sz="2000" i="1">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tan</m:t>
                            </m:r>
                            <m:r>
                              <a:rPr lang="en-US" altLang="zh-CN" sz="2000" i="1">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num>
                          <m:den>
                            <m:r>
                              <m:rPr>
                                <m:sty m:val="p"/>
                              </m:rPr>
                              <a:rPr lang="en-US" altLang="zh-CN" sz="2000" b="0" i="0" smtClean="0">
                                <a:solidFill>
                                  <a:prstClr val="black"/>
                                </a:solidFill>
                                <a:latin typeface="Cambria Math" panose="02040503050406030204" pitchFamily="18" charset="0"/>
                              </a:rPr>
                              <m:t>sec</m:t>
                            </m:r>
                            <m:r>
                              <a:rPr lang="en-US" altLang="zh-CN" sz="2000" b="0" i="1" smtClean="0">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b="0" i="0" smtClean="0">
                                <a:solidFill>
                                  <a:prstClr val="black"/>
                                </a:solidFill>
                                <a:latin typeface="Cambria Math" panose="02040503050406030204" pitchFamily="18" charset="0"/>
                              </a:rPr>
                              <m:t>tan</m:t>
                            </m:r>
                            <m:r>
                              <a:rPr lang="en-US" altLang="zh-CN" sz="2000" b="0" i="1" smtClean="0">
                                <a:solidFill>
                                  <a:prstClr val="black"/>
                                </a:solidFill>
                                <a:latin typeface="Cambria Math" panose="02040503050406030204" pitchFamily="18" charset="0"/>
                              </a:rPr>
                              <m:t>𝑥</m:t>
                            </m:r>
                          </m:den>
                        </m:f>
                        <m:r>
                          <m:rPr>
                            <m:nor/>
                          </m:rPr>
                          <a:rPr lang="zh-CN" altLang="en-US" sz="2000" i="1">
                            <a:solidFill>
                              <a:prstClr val="black"/>
                            </a:solidFill>
                            <a:latin typeface="Cambria Math" panose="02040503050406030204" pitchFamily="18" charset="0"/>
                          </a:rPr>
                          <m:t> </m:t>
                        </m:r>
                      </m:e>
                    </m:nary>
                  </m:oMath>
                </a14:m>
                <a:r>
                  <a:rPr lang="zh-CN" altLang="en-US" sz="2000" dirty="0" smtClean="0"/>
                  <a:t> </a:t>
                </a:r>
                <a:endParaRPr lang="zh-CN" altLang="en-US" sz="2000" dirty="0"/>
              </a:p>
            </p:txBody>
          </p:sp>
        </mc:Choice>
        <mc:Fallback xmlns="">
          <p:sp>
            <p:nvSpPr>
              <p:cNvPr id="30" name="矩形 29"/>
              <p:cNvSpPr>
                <a:spLocks noRot="1" noChangeAspect="1" noMove="1" noResize="1" noEditPoints="1" noAdjustHandles="1" noChangeArrowheads="1" noChangeShapeType="1" noTextEdit="1"/>
              </p:cNvSpPr>
              <p:nvPr/>
            </p:nvSpPr>
            <p:spPr>
              <a:xfrm>
                <a:off x="7393758" y="5342058"/>
                <a:ext cx="2015552" cy="721736"/>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9022210" y="5461645"/>
                <a:ext cx="279999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0" smtClean="0">
                          <a:solidFill>
                            <a:srgbClr val="0000FF"/>
                          </a:solidFill>
                          <a:latin typeface="Cambria Math" panose="02040503050406030204" pitchFamily="18" charset="0"/>
                        </a:rPr>
                        <m:t>=</m:t>
                      </m:r>
                      <m:r>
                        <m:rPr>
                          <m:sty m:val="p"/>
                        </m:rPr>
                        <a:rPr lang="zh-CN" altLang="en-US" sz="2000">
                          <a:solidFill>
                            <a:srgbClr val="0000FF"/>
                          </a:solidFill>
                          <a:latin typeface="Cambria Math" panose="02040503050406030204" pitchFamily="18" charset="0"/>
                        </a:rPr>
                        <m:t>ln</m:t>
                      </m:r>
                      <m:r>
                        <a:rPr lang="zh-CN" altLang="en-US" sz="2000">
                          <a:solidFill>
                            <a:srgbClr val="0000FF"/>
                          </a:solidFill>
                          <a:latin typeface="Cambria Math" panose="02040503050406030204" pitchFamily="18" charset="0"/>
                        </a:rPr>
                        <m:t>|</m:t>
                      </m:r>
                      <m:r>
                        <m:rPr>
                          <m:nor/>
                        </m:rPr>
                        <a:rPr lang="zh-CN" altLang="en-US" sz="2000" i="1">
                          <a:solidFill>
                            <a:srgbClr val="0000FF"/>
                          </a:solidFill>
                          <a:latin typeface="Cambria Math" panose="02040503050406030204" pitchFamily="18" charset="0"/>
                        </a:rPr>
                        <m:t> </m:t>
                      </m:r>
                      <m:r>
                        <m:rPr>
                          <m:sty m:val="p"/>
                        </m:rPr>
                        <a:rPr lang="en-US" altLang="zh-CN" sz="2000" b="0" i="0" smtClean="0">
                          <a:solidFill>
                            <a:srgbClr val="0000FF"/>
                          </a:solidFill>
                          <a:latin typeface="Cambria Math" panose="02040503050406030204" pitchFamily="18" charset="0"/>
                        </a:rPr>
                        <m:t>sec</m:t>
                      </m:r>
                      <m:r>
                        <a:rPr lang="zh-CN" altLang="en-US" sz="2000" i="1">
                          <a:solidFill>
                            <a:srgbClr val="0000FF"/>
                          </a:solidFill>
                          <a:latin typeface="Cambria Math" panose="02040503050406030204" pitchFamily="18" charset="0"/>
                        </a:rPr>
                        <m:t>𝑥</m:t>
                      </m:r>
                      <m:r>
                        <a:rPr lang="en-US" altLang="zh-CN" sz="2000" b="0" i="1" smtClean="0">
                          <a:solidFill>
                            <a:srgbClr val="0000FF"/>
                          </a:solidFill>
                          <a:latin typeface="Cambria Math" panose="02040503050406030204" pitchFamily="18" charset="0"/>
                        </a:rPr>
                        <m:t>+</m:t>
                      </m:r>
                      <m:r>
                        <m:rPr>
                          <m:sty m:val="p"/>
                        </m:rPr>
                        <a:rPr lang="en-US" altLang="zh-CN" sz="2000" b="0" i="0" smtClean="0">
                          <a:solidFill>
                            <a:srgbClr val="0000FF"/>
                          </a:solidFill>
                          <a:latin typeface="Cambria Math" panose="02040503050406030204" pitchFamily="18" charset="0"/>
                        </a:rPr>
                        <m:t>tan</m:t>
                      </m:r>
                      <m:r>
                        <a:rPr lang="zh-CN" altLang="en-US" sz="2000" i="1">
                          <a:solidFill>
                            <a:srgbClr val="0000FF"/>
                          </a:solidFill>
                          <a:latin typeface="Cambria Math" panose="02040503050406030204" pitchFamily="18" charset="0"/>
                        </a:rPr>
                        <m:t>𝑥</m:t>
                      </m:r>
                      <m:r>
                        <m:rPr>
                          <m:nor/>
                        </m:rPr>
                        <a:rPr lang="zh-CN" altLang="en-US" sz="2000" i="1">
                          <a:solidFill>
                            <a:srgbClr val="0000FF"/>
                          </a:solidFill>
                          <a:latin typeface="Cambria Math" panose="02040503050406030204" pitchFamily="18" charset="0"/>
                        </a:rPr>
                        <m:t> </m:t>
                      </m:r>
                      <m:r>
                        <a:rPr lang="zh-CN" altLang="en-US" sz="2000">
                          <a:solidFill>
                            <a:srgbClr val="0000FF"/>
                          </a:solidFill>
                          <a:latin typeface="Cambria Math" panose="02040503050406030204" pitchFamily="18" charset="0"/>
                        </a:rPr>
                        <m:t>|+</m:t>
                      </m:r>
                      <m:r>
                        <a:rPr lang="zh-CN" altLang="en-US" sz="2000" i="1">
                          <a:solidFill>
                            <a:srgbClr val="0000FF"/>
                          </a:solidFill>
                          <a:latin typeface="Cambria Math" panose="02040503050406030204" pitchFamily="18" charset="0"/>
                        </a:rPr>
                        <m:t>𝐶</m:t>
                      </m:r>
                      <m:r>
                        <m:rPr>
                          <m:nor/>
                        </m:rPr>
                        <a:rPr lang="zh-CN" altLang="en-US" sz="2000" dirty="0">
                          <a:solidFill>
                            <a:srgbClr val="0000FF"/>
                          </a:solidFill>
                        </a:rPr>
                        <m:t> </m:t>
                      </m:r>
                    </m:oMath>
                  </m:oMathPara>
                </a14:m>
                <a:endParaRPr lang="zh-CN" altLang="en-US" sz="1600" dirty="0"/>
              </a:p>
            </p:txBody>
          </p:sp>
        </mc:Choice>
        <mc:Fallback xmlns="">
          <p:sp>
            <p:nvSpPr>
              <p:cNvPr id="31" name="矩形 30"/>
              <p:cNvSpPr>
                <a:spLocks noRot="1" noChangeAspect="1" noMove="1" noResize="1" noEditPoints="1" noAdjustHandles="1" noChangeArrowheads="1" noChangeShapeType="1" noTextEdit="1"/>
              </p:cNvSpPr>
              <p:nvPr/>
            </p:nvSpPr>
            <p:spPr>
              <a:xfrm>
                <a:off x="9022210" y="5461645"/>
                <a:ext cx="2799997" cy="400110"/>
              </a:xfrm>
              <a:prstGeom prst="rect">
                <a:avLst/>
              </a:prstGeom>
              <a:blipFill>
                <a:blip r:embed="rId22"/>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2257696" y="6173742"/>
                <a:ext cx="6465488" cy="447687"/>
              </a:xfrm>
              <a:prstGeom prst="rect">
                <a:avLst/>
              </a:prstGeom>
            </p:spPr>
            <p:txBody>
              <a:bodyPr wrap="none">
                <a:spAutoFit/>
              </a:bodyPr>
              <a:lstStyle/>
              <a:p>
                <a:pPr lvl="0"/>
                <a14:m>
                  <m:oMath xmlns:m="http://schemas.openxmlformats.org/officeDocument/2006/math">
                    <m:nary>
                      <m:naryPr>
                        <m:grow m:val="on"/>
                        <m:subHide m:val="on"/>
                        <m:supHide m:val="on"/>
                        <m:ctrlPr>
                          <a:rPr lang="zh-CN" altLang="en-US" sz="2000" i="1" smtClean="0">
                            <a:solidFill>
                              <a:prstClr val="black"/>
                            </a:solidFill>
                            <a:latin typeface="Cambria Math" panose="02040503050406030204" pitchFamily="18" charset="0"/>
                          </a:rPr>
                        </m:ctrlPr>
                      </m:naryPr>
                      <m:sub/>
                      <m:sup/>
                      <m:e>
                        <m:r>
                          <m:rPr>
                            <m:sty m:val="p"/>
                          </m:rPr>
                          <a:rPr lang="en-US" altLang="zh-CN" sz="2000" b="0" i="0" smtClean="0">
                            <a:solidFill>
                              <a:prstClr val="black"/>
                            </a:solidFill>
                            <a:latin typeface="Cambria Math" panose="02040503050406030204" pitchFamily="18" charset="0"/>
                          </a:rPr>
                          <m:t>csc</m:t>
                        </m:r>
                        <m:r>
                          <a:rPr lang="zh-CN" altLang="en-US" sz="2000" i="1">
                            <a:solidFill>
                              <a:prstClr val="black"/>
                            </a:solidFill>
                            <a:latin typeface="Cambria Math" panose="02040503050406030204" pitchFamily="18" charset="0"/>
                          </a:rPr>
                          <m:t>𝑥</m:t>
                        </m:r>
                        <m:r>
                          <m:rPr>
                            <m:nor/>
                          </m:rPr>
                          <a:rPr lang="zh-CN" altLang="en-US" sz="2000" i="1">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𝑑</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e>
                    </m:nary>
                  </m:oMath>
                </a14:m>
                <a:r>
                  <a:rPr lang="zh-CN" altLang="en-US" sz="2000" dirty="0" smtClean="0"/>
                  <a:t> </a:t>
                </a:r>
                <a14:m>
                  <m:oMath xmlns:m="http://schemas.openxmlformats.org/officeDocument/2006/math">
                    <m:r>
                      <a:rPr lang="en-US" altLang="zh-CN" sz="2000" smtClean="0">
                        <a:solidFill>
                          <a:srgbClr val="00B050"/>
                        </a:solidFill>
                        <a:latin typeface="Cambria Math" panose="02040503050406030204" pitchFamily="18" charset="0"/>
                      </a:rPr>
                      <m:t>=</m:t>
                    </m:r>
                    <m:r>
                      <m:rPr>
                        <m:sty m:val="p"/>
                      </m:rPr>
                      <a:rPr lang="zh-CN" altLang="en-US" sz="2000">
                        <a:solidFill>
                          <a:srgbClr val="00B050"/>
                        </a:solidFill>
                        <a:latin typeface="Cambria Math" panose="02040503050406030204" pitchFamily="18" charset="0"/>
                      </a:rPr>
                      <m:t>ln</m:t>
                    </m:r>
                    <m:d>
                      <m:dPr>
                        <m:begChr m:val="|"/>
                        <m:endChr m:val="|"/>
                        <m:ctrlPr>
                          <a:rPr lang="zh-CN" altLang="en-US" sz="2000" i="1">
                            <a:solidFill>
                              <a:srgbClr val="00B050"/>
                            </a:solidFill>
                            <a:latin typeface="Cambria Math" panose="02040503050406030204" pitchFamily="18" charset="0"/>
                          </a:rPr>
                        </m:ctrlPr>
                      </m:dPr>
                      <m:e>
                        <m:r>
                          <m:rPr>
                            <m:nor/>
                          </m:rPr>
                          <a:rPr lang="zh-CN" altLang="en-US" sz="2000" i="1">
                            <a:solidFill>
                              <a:srgbClr val="00B050"/>
                            </a:solidFill>
                            <a:latin typeface="Cambria Math" panose="02040503050406030204" pitchFamily="18" charset="0"/>
                          </a:rPr>
                          <m:t> </m:t>
                        </m:r>
                        <m:r>
                          <m:rPr>
                            <m:sty m:val="p"/>
                          </m:rPr>
                          <a:rPr lang="en-US" altLang="zh-CN" sz="2000" b="0" i="0" smtClean="0">
                            <a:solidFill>
                              <a:srgbClr val="00B050"/>
                            </a:solidFill>
                            <a:latin typeface="Cambria Math" panose="02040503050406030204" pitchFamily="18" charset="0"/>
                          </a:rPr>
                          <m:t>csc</m:t>
                        </m:r>
                        <m:r>
                          <a:rPr lang="zh-CN" altLang="en-US" sz="2000" i="1">
                            <a:solidFill>
                              <a:srgbClr val="00B050"/>
                            </a:solidFill>
                            <a:latin typeface="Cambria Math" panose="02040503050406030204" pitchFamily="18" charset="0"/>
                          </a:rPr>
                          <m:t>𝑥</m:t>
                        </m:r>
                        <m:r>
                          <a:rPr lang="en-US" altLang="zh-CN" sz="2000" b="0" i="1" smtClean="0">
                            <a:solidFill>
                              <a:srgbClr val="00B050"/>
                            </a:solidFill>
                            <a:latin typeface="Cambria Math" panose="02040503050406030204" pitchFamily="18" charset="0"/>
                          </a:rPr>
                          <m:t>−</m:t>
                        </m:r>
                        <m:r>
                          <m:rPr>
                            <m:sty m:val="p"/>
                          </m:rPr>
                          <a:rPr lang="en-US" altLang="zh-CN" sz="2000" b="0" i="0" smtClean="0">
                            <a:solidFill>
                              <a:srgbClr val="00B050"/>
                            </a:solidFill>
                            <a:latin typeface="Cambria Math" panose="02040503050406030204" pitchFamily="18" charset="0"/>
                          </a:rPr>
                          <m:t>cot</m:t>
                        </m:r>
                        <m:r>
                          <a:rPr lang="zh-CN" altLang="en-US" sz="2000" i="1">
                            <a:solidFill>
                              <a:srgbClr val="00B050"/>
                            </a:solidFill>
                            <a:latin typeface="Cambria Math" panose="02040503050406030204" pitchFamily="18" charset="0"/>
                          </a:rPr>
                          <m:t>𝑥</m:t>
                        </m:r>
                        <m:r>
                          <m:rPr>
                            <m:nor/>
                          </m:rPr>
                          <a:rPr lang="zh-CN" altLang="en-US" sz="2000" i="1">
                            <a:solidFill>
                              <a:srgbClr val="00B050"/>
                            </a:solidFill>
                            <a:latin typeface="Cambria Math" panose="02040503050406030204" pitchFamily="18" charset="0"/>
                          </a:rPr>
                          <m:t> </m:t>
                        </m:r>
                      </m:e>
                    </m:d>
                    <m:r>
                      <a:rPr lang="zh-CN" altLang="en-US" sz="2000">
                        <a:solidFill>
                          <a:srgbClr val="00B050"/>
                        </a:solidFill>
                        <a:latin typeface="Cambria Math" panose="02040503050406030204" pitchFamily="18" charset="0"/>
                      </a:rPr>
                      <m:t>+</m:t>
                    </m:r>
                    <m:r>
                      <a:rPr lang="zh-CN" altLang="en-US" sz="2000" i="1">
                        <a:solidFill>
                          <a:srgbClr val="00B050"/>
                        </a:solidFill>
                        <a:latin typeface="Cambria Math" panose="02040503050406030204" pitchFamily="18" charset="0"/>
                      </a:rPr>
                      <m:t>𝐶</m:t>
                    </m:r>
                    <m:r>
                      <a:rPr lang="en-US" altLang="zh-CN" sz="2000" smtClean="0">
                        <a:solidFill>
                          <a:srgbClr val="0000FF"/>
                        </a:solidFill>
                        <a:latin typeface="Cambria Math" panose="02040503050406030204" pitchFamily="18" charset="0"/>
                      </a:rPr>
                      <m:t>=</m:t>
                    </m:r>
                    <m:r>
                      <a:rPr lang="en-US" altLang="zh-CN" sz="2000" b="0" i="0" smtClean="0">
                        <a:solidFill>
                          <a:srgbClr val="0000FF"/>
                        </a:solidFill>
                        <a:latin typeface="Cambria Math" panose="02040503050406030204" pitchFamily="18" charset="0"/>
                      </a:rPr>
                      <m:t>−</m:t>
                    </m:r>
                    <m:r>
                      <m:rPr>
                        <m:sty m:val="p"/>
                      </m:rPr>
                      <a:rPr lang="zh-CN" altLang="en-US" sz="2000">
                        <a:solidFill>
                          <a:srgbClr val="0000FF"/>
                        </a:solidFill>
                        <a:latin typeface="Cambria Math" panose="02040503050406030204" pitchFamily="18" charset="0"/>
                      </a:rPr>
                      <m:t>ln</m:t>
                    </m:r>
                    <m:r>
                      <a:rPr lang="zh-CN" altLang="en-US" sz="2000">
                        <a:solidFill>
                          <a:srgbClr val="0000FF"/>
                        </a:solidFill>
                        <a:latin typeface="Cambria Math" panose="02040503050406030204" pitchFamily="18" charset="0"/>
                      </a:rPr>
                      <m:t>|</m:t>
                    </m:r>
                    <m:r>
                      <m:rPr>
                        <m:nor/>
                      </m:rPr>
                      <a:rPr lang="zh-CN" altLang="en-US" sz="2000" i="1">
                        <a:solidFill>
                          <a:srgbClr val="0000FF"/>
                        </a:solidFill>
                        <a:latin typeface="Cambria Math" panose="02040503050406030204" pitchFamily="18" charset="0"/>
                      </a:rPr>
                      <m:t> </m:t>
                    </m:r>
                    <m:r>
                      <m:rPr>
                        <m:sty m:val="p"/>
                      </m:rPr>
                      <a:rPr lang="en-US" altLang="zh-CN" sz="2000">
                        <a:solidFill>
                          <a:srgbClr val="0000FF"/>
                        </a:solidFill>
                        <a:latin typeface="Cambria Math" panose="02040503050406030204" pitchFamily="18" charset="0"/>
                      </a:rPr>
                      <m:t>csc</m:t>
                    </m:r>
                    <m:r>
                      <a:rPr lang="zh-CN" altLang="en-US" sz="2000" i="1">
                        <a:solidFill>
                          <a:srgbClr val="0000FF"/>
                        </a:solidFill>
                        <a:latin typeface="Cambria Math" panose="02040503050406030204" pitchFamily="18" charset="0"/>
                      </a:rPr>
                      <m:t>𝑥</m:t>
                    </m:r>
                    <m:r>
                      <a:rPr lang="en-US" altLang="zh-CN" sz="2000" b="0" i="1" smtClean="0">
                        <a:solidFill>
                          <a:srgbClr val="0000FF"/>
                        </a:solidFill>
                        <a:latin typeface="Cambria Math" panose="02040503050406030204" pitchFamily="18" charset="0"/>
                      </a:rPr>
                      <m:t>+</m:t>
                    </m:r>
                    <m:r>
                      <m:rPr>
                        <m:sty m:val="p"/>
                      </m:rPr>
                      <a:rPr lang="en-US" altLang="zh-CN" sz="2000">
                        <a:solidFill>
                          <a:srgbClr val="0000FF"/>
                        </a:solidFill>
                        <a:latin typeface="Cambria Math" panose="02040503050406030204" pitchFamily="18" charset="0"/>
                      </a:rPr>
                      <m:t>c</m:t>
                    </m:r>
                    <m:r>
                      <m:rPr>
                        <m:sty m:val="p"/>
                      </m:rPr>
                      <a:rPr lang="en-US" altLang="zh-CN" sz="2000" b="0" i="0" smtClean="0">
                        <a:solidFill>
                          <a:srgbClr val="0000FF"/>
                        </a:solidFill>
                        <a:latin typeface="Cambria Math" panose="02040503050406030204" pitchFamily="18" charset="0"/>
                      </a:rPr>
                      <m:t>ot</m:t>
                    </m:r>
                    <m:r>
                      <a:rPr lang="zh-CN" altLang="en-US" sz="2000" i="1">
                        <a:solidFill>
                          <a:srgbClr val="0000FF"/>
                        </a:solidFill>
                        <a:latin typeface="Cambria Math" panose="02040503050406030204" pitchFamily="18" charset="0"/>
                      </a:rPr>
                      <m:t>𝑥</m:t>
                    </m:r>
                    <m:r>
                      <m:rPr>
                        <m:nor/>
                      </m:rPr>
                      <a:rPr lang="zh-CN" altLang="en-US" sz="2000" i="1">
                        <a:solidFill>
                          <a:srgbClr val="0000FF"/>
                        </a:solidFill>
                        <a:latin typeface="Cambria Math" panose="02040503050406030204" pitchFamily="18" charset="0"/>
                      </a:rPr>
                      <m:t> </m:t>
                    </m:r>
                    <m:r>
                      <a:rPr lang="zh-CN" altLang="en-US" sz="2000">
                        <a:solidFill>
                          <a:srgbClr val="0000FF"/>
                        </a:solidFill>
                        <a:latin typeface="Cambria Math" panose="02040503050406030204" pitchFamily="18" charset="0"/>
                      </a:rPr>
                      <m:t>|+</m:t>
                    </m:r>
                    <m:r>
                      <a:rPr lang="zh-CN" altLang="en-US" sz="2000" i="1">
                        <a:solidFill>
                          <a:srgbClr val="0000FF"/>
                        </a:solidFill>
                        <a:latin typeface="Cambria Math" panose="02040503050406030204" pitchFamily="18" charset="0"/>
                      </a:rPr>
                      <m:t>𝐶</m:t>
                    </m:r>
                    <m:r>
                      <m:rPr>
                        <m:nor/>
                      </m:rPr>
                      <a:rPr lang="zh-CN" altLang="en-US" sz="2000" dirty="0">
                        <a:solidFill>
                          <a:srgbClr val="0000FF"/>
                        </a:solidFill>
                      </a:rPr>
                      <m:t> </m:t>
                    </m:r>
                  </m:oMath>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2257696" y="6173742"/>
                <a:ext cx="6465488" cy="447687"/>
              </a:xfrm>
              <a:prstGeom prst="rect">
                <a:avLst/>
              </a:prstGeom>
              <a:blipFill>
                <a:blip r:embed="rId23"/>
                <a:stretch>
                  <a:fillRect l="-7257" t="-141096" b="-2013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46612" y="4710853"/>
                <a:ext cx="2651752" cy="1083502"/>
              </a:xfrm>
              <a:prstGeom prst="rect">
                <a:avLst/>
              </a:prstGeom>
            </p:spPr>
            <p:txBody>
              <a:bodyPr wrap="none">
                <a:spAutoFit/>
              </a:bodyPr>
              <a:lstStyle/>
              <a:p>
                <a14:m>
                  <m:oMath xmlns:m="http://schemas.openxmlformats.org/officeDocument/2006/math">
                    <m:f>
                      <m:fPr>
                        <m:ctrlPr>
                          <a:rPr lang="zh-CN" altLang="en-US" sz="2000" i="1" smtClean="0">
                            <a:solidFill>
                              <a:srgbClr val="00B050"/>
                            </a:solidFill>
                            <a:latin typeface="Cambria Math" panose="02040503050406030204" pitchFamily="18" charset="0"/>
                          </a:rPr>
                        </m:ctrlPr>
                      </m:fPr>
                      <m:num>
                        <m:r>
                          <a:rPr lang="en-US" altLang="zh-CN" sz="2000" i="1">
                            <a:solidFill>
                              <a:srgbClr val="00B050"/>
                            </a:solidFill>
                            <a:latin typeface="Cambria Math" panose="02040503050406030204" pitchFamily="18" charset="0"/>
                          </a:rPr>
                          <m:t>1</m:t>
                        </m:r>
                      </m:num>
                      <m:den>
                        <m:r>
                          <m:rPr>
                            <m:sty m:val="p"/>
                          </m:rPr>
                          <a:rPr lang="zh-CN" altLang="en-US" sz="2000">
                            <a:solidFill>
                              <a:srgbClr val="00B050"/>
                            </a:solidFill>
                            <a:latin typeface="Cambria Math" panose="02040503050406030204" pitchFamily="18" charset="0"/>
                          </a:rPr>
                          <m:t>cos</m:t>
                        </m:r>
                        <m:r>
                          <a:rPr lang="zh-CN" altLang="en-US" sz="2000" i="1">
                            <a:solidFill>
                              <a:srgbClr val="00B050"/>
                            </a:solidFill>
                            <a:latin typeface="Cambria Math" panose="02040503050406030204" pitchFamily="18" charset="0"/>
                          </a:rPr>
                          <m:t>𝑥</m:t>
                        </m:r>
                      </m:den>
                    </m:f>
                    <m:r>
                      <a:rPr lang="en-US" altLang="zh-CN" sz="2000" b="0" i="1" smtClean="0">
                        <a:solidFill>
                          <a:srgbClr val="00B050"/>
                        </a:solidFill>
                        <a:latin typeface="Cambria Math" panose="02040503050406030204" pitchFamily="18" charset="0"/>
                      </a:rPr>
                      <m:t>=</m:t>
                    </m:r>
                    <m:f>
                      <m:fPr>
                        <m:ctrlPr>
                          <a:rPr lang="zh-CN" altLang="en-US" sz="2000" i="1">
                            <a:solidFill>
                              <a:srgbClr val="00B050"/>
                            </a:solidFill>
                            <a:latin typeface="Cambria Math" panose="02040503050406030204" pitchFamily="18" charset="0"/>
                          </a:rPr>
                        </m:ctrlPr>
                      </m:fPr>
                      <m:num>
                        <m:sSup>
                          <m:sSupPr>
                            <m:ctrlPr>
                              <a:rPr lang="en-US" altLang="zh-CN" sz="2000" i="1">
                                <a:solidFill>
                                  <a:srgbClr val="00B050"/>
                                </a:solidFill>
                                <a:latin typeface="Cambria Math" panose="02040503050406030204" pitchFamily="18" charset="0"/>
                              </a:rPr>
                            </m:ctrlPr>
                          </m:sSupPr>
                          <m:e>
                            <m:r>
                              <m:rPr>
                                <m:sty m:val="p"/>
                              </m:rPr>
                              <a:rPr lang="en-US" altLang="zh-CN" sz="2000">
                                <a:solidFill>
                                  <a:srgbClr val="00B050"/>
                                </a:solidFill>
                                <a:latin typeface="Cambria Math" panose="02040503050406030204" pitchFamily="18" charset="0"/>
                              </a:rPr>
                              <m:t>sin</m:t>
                            </m:r>
                          </m:e>
                          <m:sup>
                            <m:r>
                              <a:rPr lang="en-US" altLang="zh-CN" sz="2000" i="1">
                                <a:solidFill>
                                  <a:srgbClr val="00B050"/>
                                </a:solidFill>
                                <a:latin typeface="Cambria Math" panose="02040503050406030204" pitchFamily="18" charset="0"/>
                              </a:rPr>
                              <m:t>2</m:t>
                            </m:r>
                          </m:sup>
                        </m:sSup>
                        <m:r>
                          <a:rPr lang="zh-CN" altLang="en-US" sz="2000" i="1">
                            <a:solidFill>
                              <a:srgbClr val="00B050"/>
                            </a:solidFill>
                            <a:latin typeface="Cambria Math" panose="02040503050406030204" pitchFamily="18" charset="0"/>
                          </a:rPr>
                          <m:t>𝑥</m:t>
                        </m:r>
                        <m:r>
                          <a:rPr lang="en-US" altLang="zh-CN" sz="2000" b="0" i="1" smtClean="0">
                            <a:solidFill>
                              <a:srgbClr val="00B050"/>
                            </a:solidFill>
                            <a:latin typeface="Cambria Math" panose="02040503050406030204" pitchFamily="18" charset="0"/>
                          </a:rPr>
                          <m:t>+</m:t>
                        </m:r>
                        <m:sSup>
                          <m:sSupPr>
                            <m:ctrlPr>
                              <a:rPr lang="en-US" altLang="zh-CN" sz="2000" i="1">
                                <a:solidFill>
                                  <a:srgbClr val="00B050"/>
                                </a:solidFill>
                                <a:latin typeface="Cambria Math" panose="02040503050406030204" pitchFamily="18" charset="0"/>
                              </a:rPr>
                            </m:ctrlPr>
                          </m:sSupPr>
                          <m:e>
                            <m:r>
                              <m:rPr>
                                <m:sty m:val="p"/>
                              </m:rPr>
                              <a:rPr lang="en-US" altLang="zh-CN" sz="2000" b="0" i="0" smtClean="0">
                                <a:solidFill>
                                  <a:srgbClr val="00B050"/>
                                </a:solidFill>
                                <a:latin typeface="Cambria Math" panose="02040503050406030204" pitchFamily="18" charset="0"/>
                              </a:rPr>
                              <m:t>cos</m:t>
                            </m:r>
                          </m:e>
                          <m:sup>
                            <m:r>
                              <a:rPr lang="en-US" altLang="zh-CN" sz="2000" i="1">
                                <a:solidFill>
                                  <a:srgbClr val="00B050"/>
                                </a:solidFill>
                                <a:latin typeface="Cambria Math" panose="02040503050406030204" pitchFamily="18" charset="0"/>
                              </a:rPr>
                              <m:t>2</m:t>
                            </m:r>
                          </m:sup>
                        </m:sSup>
                        <m:r>
                          <a:rPr lang="zh-CN" altLang="en-US" sz="2000" i="1">
                            <a:solidFill>
                              <a:srgbClr val="00B050"/>
                            </a:solidFill>
                            <a:latin typeface="Cambria Math" panose="02040503050406030204" pitchFamily="18" charset="0"/>
                          </a:rPr>
                          <m:t>𝑥</m:t>
                        </m:r>
                        <m:r>
                          <a:rPr lang="en-US" altLang="zh-CN" sz="2000" b="0" i="1" smtClean="0">
                            <a:solidFill>
                              <a:srgbClr val="00B050"/>
                            </a:solidFill>
                            <a:latin typeface="Cambria Math" panose="02040503050406030204" pitchFamily="18" charset="0"/>
                          </a:rPr>
                          <m:t>+</m:t>
                        </m:r>
                        <m:r>
                          <m:rPr>
                            <m:sty m:val="p"/>
                          </m:rPr>
                          <a:rPr lang="en-US" altLang="zh-CN" sz="2000" b="0" i="0" smtClean="0">
                            <a:solidFill>
                              <a:srgbClr val="00B050"/>
                            </a:solidFill>
                            <a:latin typeface="Cambria Math" panose="02040503050406030204" pitchFamily="18" charset="0"/>
                          </a:rPr>
                          <m:t>sin</m:t>
                        </m:r>
                        <m:r>
                          <a:rPr lang="en-US" altLang="zh-CN" sz="2000" b="0" i="1" smtClean="0">
                            <a:solidFill>
                              <a:srgbClr val="00B050"/>
                            </a:solidFill>
                            <a:latin typeface="Cambria Math" panose="02040503050406030204" pitchFamily="18" charset="0"/>
                          </a:rPr>
                          <m:t>𝑥</m:t>
                        </m:r>
                      </m:num>
                      <m:den>
                        <m:r>
                          <m:rPr>
                            <m:sty m:val="p"/>
                          </m:rPr>
                          <a:rPr lang="zh-CN" altLang="en-US" sz="2000">
                            <a:solidFill>
                              <a:srgbClr val="00B050"/>
                            </a:solidFill>
                            <a:latin typeface="Cambria Math" panose="02040503050406030204" pitchFamily="18" charset="0"/>
                          </a:rPr>
                          <m:t>cos</m:t>
                        </m:r>
                        <m:r>
                          <a:rPr lang="zh-CN" altLang="en-US" sz="2000" i="1">
                            <a:solidFill>
                              <a:srgbClr val="00B050"/>
                            </a:solidFill>
                            <a:latin typeface="Cambria Math" panose="02040503050406030204" pitchFamily="18" charset="0"/>
                          </a:rPr>
                          <m:t>𝑥</m:t>
                        </m:r>
                        <m:d>
                          <m:dPr>
                            <m:ctrlPr>
                              <a:rPr lang="en-US" altLang="zh-CN" sz="2000" i="1" smtClean="0">
                                <a:solidFill>
                                  <a:srgbClr val="00B050"/>
                                </a:solidFill>
                                <a:latin typeface="Cambria Math" panose="02040503050406030204" pitchFamily="18" charset="0"/>
                              </a:rPr>
                            </m:ctrlPr>
                          </m:dPr>
                          <m:e>
                            <m:r>
                              <a:rPr lang="en-US" altLang="zh-CN" sz="2000" i="1">
                                <a:solidFill>
                                  <a:srgbClr val="00B050"/>
                                </a:solidFill>
                                <a:latin typeface="Cambria Math" panose="02040503050406030204" pitchFamily="18" charset="0"/>
                              </a:rPr>
                              <m:t>1+</m:t>
                            </m:r>
                            <m:r>
                              <m:rPr>
                                <m:sty m:val="p"/>
                              </m:rPr>
                              <a:rPr lang="en-US" altLang="zh-CN" sz="2000" i="0">
                                <a:solidFill>
                                  <a:srgbClr val="00B050"/>
                                </a:solidFill>
                                <a:latin typeface="Cambria Math" panose="02040503050406030204" pitchFamily="18" charset="0"/>
                              </a:rPr>
                              <m:t>sin</m:t>
                            </m:r>
                            <m:r>
                              <a:rPr lang="en-US" altLang="zh-CN" sz="2000" i="1">
                                <a:solidFill>
                                  <a:srgbClr val="00B050"/>
                                </a:solidFill>
                                <a:latin typeface="Cambria Math" panose="02040503050406030204" pitchFamily="18" charset="0"/>
                              </a:rPr>
                              <m:t>𝑥</m:t>
                            </m:r>
                          </m:e>
                        </m:d>
                      </m:den>
                    </m:f>
                  </m:oMath>
                </a14:m>
                <a:r>
                  <a:rPr lang="en-US" altLang="zh-CN" dirty="0" smtClean="0">
                    <a:solidFill>
                      <a:srgbClr val="00B050"/>
                    </a:solidFill>
                  </a:rPr>
                  <a:t> </a:t>
                </a:r>
              </a:p>
              <a:p>
                <a:r>
                  <a:rPr lang="en-US" altLang="zh-CN" dirty="0">
                    <a:solidFill>
                      <a:srgbClr val="00B050"/>
                    </a:solidFill>
                  </a:rPr>
                  <a:t>=</a:t>
                </a:r>
                <a:r>
                  <a:rPr lang="zh-CN" altLang="en-US" dirty="0" smtClean="0">
                    <a:solidFill>
                      <a:srgbClr val="00B050"/>
                    </a:solidFill>
                  </a:rPr>
                  <a:t> </a:t>
                </a:r>
                <a14:m>
                  <m:oMath xmlns:m="http://schemas.openxmlformats.org/officeDocument/2006/math">
                    <m:f>
                      <m:fPr>
                        <m:ctrlPr>
                          <a:rPr lang="zh-CN" altLang="en-US" sz="2000" i="1">
                            <a:solidFill>
                              <a:srgbClr val="00B050"/>
                            </a:solidFill>
                            <a:latin typeface="Cambria Math" panose="02040503050406030204" pitchFamily="18" charset="0"/>
                          </a:rPr>
                        </m:ctrlPr>
                      </m:fPr>
                      <m:num>
                        <m:r>
                          <m:rPr>
                            <m:sty m:val="p"/>
                          </m:rPr>
                          <a:rPr lang="en-US" altLang="zh-CN" sz="2000">
                            <a:solidFill>
                              <a:srgbClr val="00B050"/>
                            </a:solidFill>
                            <a:latin typeface="Cambria Math" panose="02040503050406030204" pitchFamily="18" charset="0"/>
                          </a:rPr>
                          <m:t>sin</m:t>
                        </m:r>
                        <m:r>
                          <a:rPr lang="en-US" altLang="zh-CN" sz="2000" i="1">
                            <a:solidFill>
                              <a:srgbClr val="00B050"/>
                            </a:solidFill>
                            <a:latin typeface="Cambria Math" panose="02040503050406030204" pitchFamily="18" charset="0"/>
                          </a:rPr>
                          <m:t>𝑥</m:t>
                        </m:r>
                      </m:num>
                      <m:den>
                        <m:r>
                          <m:rPr>
                            <m:sty m:val="p"/>
                          </m:rPr>
                          <a:rPr lang="zh-CN" altLang="en-US" sz="2000">
                            <a:solidFill>
                              <a:srgbClr val="00B050"/>
                            </a:solidFill>
                            <a:latin typeface="Cambria Math" panose="02040503050406030204" pitchFamily="18" charset="0"/>
                          </a:rPr>
                          <m:t>cos</m:t>
                        </m:r>
                        <m:r>
                          <a:rPr lang="zh-CN" altLang="en-US" sz="2000" i="1">
                            <a:solidFill>
                              <a:srgbClr val="00B050"/>
                            </a:solidFill>
                            <a:latin typeface="Cambria Math" panose="02040503050406030204" pitchFamily="18" charset="0"/>
                          </a:rPr>
                          <m:t>𝑥</m:t>
                        </m:r>
                      </m:den>
                    </m:f>
                    <m:r>
                      <a:rPr lang="en-US" altLang="zh-CN" sz="2000" b="0" i="1" smtClean="0">
                        <a:solidFill>
                          <a:srgbClr val="00B050"/>
                        </a:solidFill>
                        <a:latin typeface="Cambria Math" panose="02040503050406030204" pitchFamily="18" charset="0"/>
                      </a:rPr>
                      <m:t>+</m:t>
                    </m:r>
                    <m:f>
                      <m:fPr>
                        <m:ctrlPr>
                          <a:rPr lang="zh-CN" altLang="en-US" sz="2000" i="1">
                            <a:solidFill>
                              <a:srgbClr val="00B050"/>
                            </a:solidFill>
                            <a:latin typeface="Cambria Math" panose="02040503050406030204" pitchFamily="18" charset="0"/>
                          </a:rPr>
                        </m:ctrlPr>
                      </m:fPr>
                      <m:num>
                        <m:r>
                          <m:rPr>
                            <m:sty m:val="p"/>
                          </m:rPr>
                          <a:rPr lang="zh-CN" altLang="en-US" sz="2000">
                            <a:solidFill>
                              <a:srgbClr val="00B050"/>
                            </a:solidFill>
                            <a:latin typeface="Cambria Math" panose="02040503050406030204" pitchFamily="18" charset="0"/>
                          </a:rPr>
                          <m:t>cos</m:t>
                        </m:r>
                        <m:r>
                          <a:rPr lang="zh-CN" altLang="en-US" sz="2000" i="1">
                            <a:solidFill>
                              <a:srgbClr val="00B050"/>
                            </a:solidFill>
                            <a:latin typeface="Cambria Math" panose="02040503050406030204" pitchFamily="18" charset="0"/>
                          </a:rPr>
                          <m:t>𝑥</m:t>
                        </m:r>
                      </m:num>
                      <m:den>
                        <m:d>
                          <m:dPr>
                            <m:ctrlPr>
                              <a:rPr lang="en-US" altLang="zh-CN" sz="2000" i="1">
                                <a:solidFill>
                                  <a:srgbClr val="00B050"/>
                                </a:solidFill>
                                <a:latin typeface="Cambria Math" panose="02040503050406030204" pitchFamily="18" charset="0"/>
                              </a:rPr>
                            </m:ctrlPr>
                          </m:dPr>
                          <m:e>
                            <m:r>
                              <a:rPr lang="en-US" altLang="zh-CN" sz="2000" i="1">
                                <a:solidFill>
                                  <a:srgbClr val="00B050"/>
                                </a:solidFill>
                                <a:latin typeface="Cambria Math" panose="02040503050406030204" pitchFamily="18" charset="0"/>
                              </a:rPr>
                              <m:t>1+</m:t>
                            </m:r>
                            <m:r>
                              <m:rPr>
                                <m:sty m:val="p"/>
                              </m:rPr>
                              <a:rPr lang="en-US" altLang="zh-CN" sz="2000">
                                <a:solidFill>
                                  <a:srgbClr val="00B050"/>
                                </a:solidFill>
                                <a:latin typeface="Cambria Math" panose="02040503050406030204" pitchFamily="18" charset="0"/>
                              </a:rPr>
                              <m:t>sin</m:t>
                            </m:r>
                            <m:r>
                              <a:rPr lang="en-US" altLang="zh-CN" sz="2000" i="1">
                                <a:solidFill>
                                  <a:srgbClr val="00B050"/>
                                </a:solidFill>
                                <a:latin typeface="Cambria Math" panose="02040503050406030204" pitchFamily="18" charset="0"/>
                              </a:rPr>
                              <m:t>𝑥</m:t>
                            </m:r>
                          </m:e>
                        </m:d>
                      </m:den>
                    </m:f>
                  </m:oMath>
                </a14:m>
                <a:endParaRPr lang="zh-CN" altLang="en-US" dirty="0">
                  <a:solidFill>
                    <a:srgbClr val="00B050"/>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446612" y="4710853"/>
                <a:ext cx="2651752" cy="1083502"/>
              </a:xfrm>
              <a:prstGeom prst="rect">
                <a:avLst/>
              </a:prstGeom>
              <a:blipFill>
                <a:blip r:embed="rId24"/>
                <a:stretch>
                  <a:fillRect l="-1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3114899" y="4639968"/>
                <a:ext cx="3073855" cy="745845"/>
              </a:xfrm>
              <a:prstGeom prst="rect">
                <a:avLst/>
              </a:prstGeom>
            </p:spPr>
            <p:txBody>
              <a:bodyPr wrap="none">
                <a:spAutoFit/>
              </a:bodyPr>
              <a:lstStyle/>
              <a:p>
                <a14:m>
                  <m:oMath xmlns:m="http://schemas.openxmlformats.org/officeDocument/2006/math">
                    <m:f>
                      <m:fPr>
                        <m:ctrlPr>
                          <a:rPr lang="zh-CN" altLang="en-US" sz="2000" i="1" smtClean="0">
                            <a:solidFill>
                              <a:srgbClr val="7030A0"/>
                            </a:solidFill>
                            <a:latin typeface="Cambria Math" panose="02040503050406030204" pitchFamily="18" charset="0"/>
                          </a:rPr>
                        </m:ctrlPr>
                      </m:fPr>
                      <m:num>
                        <m:r>
                          <a:rPr lang="en-US" altLang="zh-CN" sz="2000" b="0" i="1" smtClean="0">
                            <a:solidFill>
                              <a:srgbClr val="7030A0"/>
                            </a:solidFill>
                            <a:latin typeface="Cambria Math" panose="02040503050406030204" pitchFamily="18" charset="0"/>
                          </a:rPr>
                          <m:t>2</m:t>
                        </m:r>
                      </m:num>
                      <m:den>
                        <m:r>
                          <m:rPr>
                            <m:sty m:val="p"/>
                          </m:rPr>
                          <a:rPr lang="zh-CN" altLang="en-US" sz="2000">
                            <a:solidFill>
                              <a:srgbClr val="7030A0"/>
                            </a:solidFill>
                            <a:latin typeface="Cambria Math" panose="02040503050406030204" pitchFamily="18" charset="0"/>
                          </a:rPr>
                          <m:t>cos</m:t>
                        </m:r>
                        <m:r>
                          <a:rPr lang="zh-CN" altLang="en-US" sz="2000" i="1">
                            <a:solidFill>
                              <a:srgbClr val="7030A0"/>
                            </a:solidFill>
                            <a:latin typeface="Cambria Math" panose="02040503050406030204" pitchFamily="18" charset="0"/>
                          </a:rPr>
                          <m:t>𝑥</m:t>
                        </m:r>
                      </m:den>
                    </m:f>
                    <m:r>
                      <a:rPr lang="en-US" altLang="zh-CN" sz="2000" b="0" i="1" smtClean="0">
                        <a:solidFill>
                          <a:srgbClr val="7030A0"/>
                        </a:solidFill>
                        <a:latin typeface="Cambria Math" panose="02040503050406030204" pitchFamily="18" charset="0"/>
                      </a:rPr>
                      <m:t>=</m:t>
                    </m:r>
                    <m:f>
                      <m:fPr>
                        <m:ctrlPr>
                          <a:rPr lang="zh-CN" altLang="en-US" sz="2000" i="1">
                            <a:solidFill>
                              <a:srgbClr val="7030A0"/>
                            </a:solidFill>
                            <a:latin typeface="Cambria Math" panose="02040503050406030204" pitchFamily="18" charset="0"/>
                          </a:rPr>
                        </m:ctrlPr>
                      </m:fPr>
                      <m:num>
                        <m:r>
                          <m:rPr>
                            <m:sty m:val="p"/>
                          </m:rPr>
                          <a:rPr lang="zh-CN" altLang="en-US" sz="2000">
                            <a:solidFill>
                              <a:srgbClr val="7030A0"/>
                            </a:solidFill>
                            <a:latin typeface="Cambria Math" panose="02040503050406030204" pitchFamily="18" charset="0"/>
                          </a:rPr>
                          <m:t>cos</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r>
                          <a:rPr lang="en-US" altLang="zh-CN" sz="2000" b="0" i="1" smtClean="0">
                            <a:solidFill>
                              <a:srgbClr val="7030A0"/>
                            </a:solidFill>
                            <a:latin typeface="Cambria Math" panose="02040503050406030204" pitchFamily="18" charset="0"/>
                          </a:rPr>
                          <m:t>+</m:t>
                        </m:r>
                        <m:r>
                          <m:rPr>
                            <m:sty m:val="p"/>
                          </m:rPr>
                          <a:rPr lang="en-US" altLang="zh-CN" sz="2000">
                            <a:solidFill>
                              <a:srgbClr val="7030A0"/>
                            </a:solidFill>
                            <a:latin typeface="Cambria Math" panose="02040503050406030204" pitchFamily="18" charset="0"/>
                          </a:rPr>
                          <m:t>sin</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num>
                      <m:den>
                        <m:r>
                          <m:rPr>
                            <m:sty m:val="p"/>
                          </m:rPr>
                          <a:rPr lang="zh-CN" altLang="en-US" sz="2000">
                            <a:solidFill>
                              <a:srgbClr val="7030A0"/>
                            </a:solidFill>
                            <a:latin typeface="Cambria Math" panose="02040503050406030204" pitchFamily="18" charset="0"/>
                          </a:rPr>
                          <m:t>cos</m:t>
                        </m:r>
                        <m:f>
                          <m:fPr>
                            <m:ctrlPr>
                              <a:rPr lang="en-US" altLang="zh-CN" sz="2000" i="1" smtClean="0">
                                <a:solidFill>
                                  <a:srgbClr val="7030A0"/>
                                </a:solidFill>
                                <a:latin typeface="Cambria Math" panose="02040503050406030204" pitchFamily="18" charset="0"/>
                              </a:rPr>
                            </m:ctrlPr>
                          </m:fPr>
                          <m:num>
                            <m:r>
                              <a:rPr lang="en-US" altLang="zh-CN" sz="2000" b="0" i="1" smtClean="0">
                                <a:solidFill>
                                  <a:srgbClr val="7030A0"/>
                                </a:solidFill>
                                <a:latin typeface="Cambria Math" panose="02040503050406030204" pitchFamily="18" charset="0"/>
                              </a:rPr>
                              <m:t>𝑥</m:t>
                            </m:r>
                          </m:num>
                          <m:den>
                            <m:r>
                              <a:rPr lang="en-US" altLang="zh-CN" sz="2000" b="0" i="1" smtClean="0">
                                <a:solidFill>
                                  <a:srgbClr val="7030A0"/>
                                </a:solidFill>
                                <a:latin typeface="Cambria Math" panose="02040503050406030204" pitchFamily="18" charset="0"/>
                              </a:rPr>
                              <m:t>2</m:t>
                            </m:r>
                          </m:den>
                        </m:f>
                        <m:r>
                          <a:rPr lang="en-US" altLang="zh-CN" sz="2000" i="1">
                            <a:solidFill>
                              <a:srgbClr val="7030A0"/>
                            </a:solidFill>
                            <a:latin typeface="Cambria Math" panose="02040503050406030204" pitchFamily="18" charset="0"/>
                          </a:rPr>
                          <m:t>−</m:t>
                        </m:r>
                        <m:r>
                          <m:rPr>
                            <m:sty m:val="p"/>
                          </m:rPr>
                          <a:rPr lang="en-US" altLang="zh-CN" sz="2000">
                            <a:solidFill>
                              <a:srgbClr val="7030A0"/>
                            </a:solidFill>
                            <a:latin typeface="Cambria Math" panose="02040503050406030204" pitchFamily="18" charset="0"/>
                          </a:rPr>
                          <m:t>sin</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den>
                    </m:f>
                    <m:r>
                      <m:rPr>
                        <m:nor/>
                      </m:rPr>
                      <a:rPr lang="en-US" altLang="zh-CN" sz="2000">
                        <a:solidFill>
                          <a:srgbClr val="7030A0"/>
                        </a:solidFill>
                        <a:latin typeface="Cambria Math" panose="02040503050406030204" pitchFamily="18" charset="0"/>
                      </a:rPr>
                      <m:t>+</m:t>
                    </m:r>
                    <m:f>
                      <m:fPr>
                        <m:ctrlPr>
                          <a:rPr lang="zh-CN" altLang="en-US" sz="2000" i="1">
                            <a:solidFill>
                              <a:srgbClr val="7030A0"/>
                            </a:solidFill>
                            <a:latin typeface="Cambria Math" panose="02040503050406030204" pitchFamily="18" charset="0"/>
                          </a:rPr>
                        </m:ctrlPr>
                      </m:fPr>
                      <m:num>
                        <m:r>
                          <m:rPr>
                            <m:sty m:val="p"/>
                          </m:rPr>
                          <a:rPr lang="zh-CN" altLang="en-US" sz="2000">
                            <a:solidFill>
                              <a:srgbClr val="7030A0"/>
                            </a:solidFill>
                            <a:latin typeface="Cambria Math" panose="02040503050406030204" pitchFamily="18" charset="0"/>
                          </a:rPr>
                          <m:t>cos</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r>
                          <a:rPr lang="en-US" altLang="zh-CN" sz="2000" i="1">
                            <a:solidFill>
                              <a:srgbClr val="7030A0"/>
                            </a:solidFill>
                            <a:latin typeface="Cambria Math" panose="02040503050406030204" pitchFamily="18" charset="0"/>
                          </a:rPr>
                          <m:t>−</m:t>
                        </m:r>
                        <m:r>
                          <m:rPr>
                            <m:sty m:val="p"/>
                          </m:rPr>
                          <a:rPr lang="en-US" altLang="zh-CN" sz="2000">
                            <a:solidFill>
                              <a:srgbClr val="7030A0"/>
                            </a:solidFill>
                            <a:latin typeface="Cambria Math" panose="02040503050406030204" pitchFamily="18" charset="0"/>
                          </a:rPr>
                          <m:t>sin</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num>
                      <m:den>
                        <m:r>
                          <m:rPr>
                            <m:sty m:val="p"/>
                          </m:rPr>
                          <a:rPr lang="zh-CN" altLang="en-US" sz="2000">
                            <a:solidFill>
                              <a:srgbClr val="7030A0"/>
                            </a:solidFill>
                            <a:latin typeface="Cambria Math" panose="02040503050406030204" pitchFamily="18" charset="0"/>
                          </a:rPr>
                          <m:t>cos</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r>
                          <a:rPr lang="en-US" altLang="zh-CN" sz="2000" b="0" i="1" smtClean="0">
                            <a:solidFill>
                              <a:srgbClr val="7030A0"/>
                            </a:solidFill>
                            <a:latin typeface="Cambria Math" panose="02040503050406030204" pitchFamily="18" charset="0"/>
                          </a:rPr>
                          <m:t>+</m:t>
                        </m:r>
                        <m:r>
                          <m:rPr>
                            <m:sty m:val="p"/>
                          </m:rPr>
                          <a:rPr lang="en-US" altLang="zh-CN" sz="2000">
                            <a:solidFill>
                              <a:srgbClr val="7030A0"/>
                            </a:solidFill>
                            <a:latin typeface="Cambria Math" panose="02040503050406030204" pitchFamily="18" charset="0"/>
                          </a:rPr>
                          <m:t>sin</m:t>
                        </m:r>
                        <m:f>
                          <m:fPr>
                            <m:ctrlPr>
                              <a:rPr lang="en-US" altLang="zh-CN" sz="2000" i="1">
                                <a:solidFill>
                                  <a:srgbClr val="7030A0"/>
                                </a:solidFill>
                                <a:latin typeface="Cambria Math" panose="02040503050406030204" pitchFamily="18" charset="0"/>
                              </a:rPr>
                            </m:ctrlPr>
                          </m:fPr>
                          <m:num>
                            <m:r>
                              <a:rPr lang="en-US" altLang="zh-CN" sz="2000" i="1">
                                <a:solidFill>
                                  <a:srgbClr val="7030A0"/>
                                </a:solidFill>
                                <a:latin typeface="Cambria Math" panose="02040503050406030204" pitchFamily="18" charset="0"/>
                              </a:rPr>
                              <m:t>𝑥</m:t>
                            </m:r>
                          </m:num>
                          <m:den>
                            <m:r>
                              <a:rPr lang="en-US" altLang="zh-CN" sz="2000" i="1">
                                <a:solidFill>
                                  <a:srgbClr val="7030A0"/>
                                </a:solidFill>
                                <a:latin typeface="Cambria Math" panose="02040503050406030204" pitchFamily="18" charset="0"/>
                              </a:rPr>
                              <m:t>2</m:t>
                            </m:r>
                          </m:den>
                        </m:f>
                      </m:den>
                    </m:f>
                  </m:oMath>
                </a14:m>
                <a:r>
                  <a:rPr lang="zh-CN" altLang="en-US" dirty="0" smtClean="0">
                    <a:solidFill>
                      <a:srgbClr val="7030A0"/>
                    </a:solidFill>
                  </a:rPr>
                  <a:t> </a:t>
                </a:r>
                <a:endParaRPr lang="zh-CN" altLang="en-US" dirty="0">
                  <a:solidFill>
                    <a:srgbClr val="7030A0"/>
                  </a:solidFill>
                </a:endParaRPr>
              </a:p>
            </p:txBody>
          </p:sp>
        </mc:Choice>
        <mc:Fallback xmlns="">
          <p:sp>
            <p:nvSpPr>
              <p:cNvPr id="33" name="矩形 32"/>
              <p:cNvSpPr>
                <a:spLocks noRot="1" noChangeAspect="1" noMove="1" noResize="1" noEditPoints="1" noAdjustHandles="1" noChangeArrowheads="1" noChangeShapeType="1" noTextEdit="1"/>
              </p:cNvSpPr>
              <p:nvPr/>
            </p:nvSpPr>
            <p:spPr>
              <a:xfrm>
                <a:off x="3114899" y="4639968"/>
                <a:ext cx="3073855" cy="745845"/>
              </a:xfrm>
              <a:prstGeom prst="rect">
                <a:avLst/>
              </a:prstGeom>
              <a:blipFill rotWithShape="0">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7666763" y="1229214"/>
                <a:ext cx="3447547"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cot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en-US" altLang="zh-CN" sz="2400" i="0" smtClean="0">
                                <a:solidFill>
                                  <a:prstClr val="black"/>
                                </a:solidFill>
                                <a:latin typeface="Cambria Math" panose="02040503050406030204" pitchFamily="18" charset="0"/>
                              </a:rPr>
                              <m:t>c</m:t>
                            </m:r>
                            <m:r>
                              <m:rPr>
                                <m:sty m:val="p"/>
                              </m:rPr>
                              <a:rPr lang="en-US" altLang="zh-CN" sz="2400" b="0" i="0" smtClean="0">
                                <a:solidFill>
                                  <a:prstClr val="black"/>
                                </a:solidFill>
                                <a:latin typeface="Cambria Math" panose="02040503050406030204" pitchFamily="18" charset="0"/>
                              </a:rPr>
                              <m:t>sc</m:t>
                            </m:r>
                            <m:r>
                              <a:rPr lang="en-US" altLang="zh-CN" sz="2400" b="0" i="1" smtClean="0">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cot</m:t>
                            </m:r>
                            <m:r>
                              <a:rPr lang="en-US" altLang="zh-CN" sz="2400" b="0" i="1" smtClean="0">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csc</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7666763" y="1229214"/>
                <a:ext cx="3447547" cy="847604"/>
              </a:xfrm>
              <a:prstGeom prst="rect">
                <a:avLst/>
              </a:prstGeom>
              <a:blipFill>
                <a:blip r:embed="rId2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7722294" y="1828328"/>
                <a:ext cx="1748812"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co</m:t>
                            </m:r>
                            <m:r>
                              <m:rPr>
                                <m:sty m:val="p"/>
                              </m:rPr>
                              <a:rPr lang="en-US" altLang="zh-CN" sz="2400" b="0" i="0" smtClean="0">
                                <a:solidFill>
                                  <a:prstClr val="black"/>
                                </a:solidFill>
                                <a:latin typeface="Cambria Math" panose="02040503050406030204" pitchFamily="18" charset="0"/>
                              </a:rPr>
                              <m:t>s</m:t>
                            </m:r>
                            <m:r>
                              <a:rPr lang="en-US" altLang="zh-CN" sz="2400" i="1">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𝑥</m:t>
                    </m:r>
                  </m:oMath>
                </a14:m>
                <a:r>
                  <a:rPr lang="zh-CN" altLang="en-US" sz="2400" dirty="0">
                    <a:solidFill>
                      <a:prstClr val="black"/>
                    </a:solidFill>
                  </a:rPr>
                  <a:t> </a:t>
                </a:r>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7722294" y="1828328"/>
                <a:ext cx="1748812" cy="847604"/>
              </a:xfrm>
              <a:prstGeom prst="rect">
                <a:avLst/>
              </a:prstGeom>
              <a:blipFill>
                <a:blip r:embed="rId2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180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par>
                          <p:cTn id="75" fill="hold">
                            <p:stCondLst>
                              <p:cond delay="0"/>
                            </p:stCondLst>
                            <p:childTnLst>
                              <p:par>
                                <p:cTn id="76" presetID="10" presetClass="entr" presetSubtype="0"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fade">
                                      <p:cBhvr>
                                        <p:cTn id="81" dur="500"/>
                                        <p:tgtEl>
                                          <p:spTgt spid="2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fade">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500"/>
                                        <p:tgtEl>
                                          <p:spTgt spid="28"/>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500"/>
                                        <p:tgtEl>
                                          <p:spTgt spid="30"/>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1"/>
                                        </p:tgtEl>
                                        <p:attrNameLst>
                                          <p:attrName>style.visibility</p:attrName>
                                        </p:attrNameLst>
                                      </p:cBhvr>
                                      <p:to>
                                        <p:strVal val="visible"/>
                                      </p:to>
                                    </p:set>
                                    <p:animEffect transition="in" filter="fade">
                                      <p:cBhvr>
                                        <p:cTn id="119" dur="500"/>
                                        <p:tgtEl>
                                          <p:spTgt spid="3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9"/>
                                        </p:tgtEl>
                                        <p:attrNameLst>
                                          <p:attrName>style.visibility</p:attrName>
                                        </p:attrNameLst>
                                      </p:cBhvr>
                                      <p:to>
                                        <p:strVal val="visible"/>
                                      </p:to>
                                    </p:set>
                                    <p:animEffect transition="in" filter="fade">
                                      <p:cBhvr>
                                        <p:cTn id="124" dur="500"/>
                                        <p:tgtEl>
                                          <p:spTgt spid="9"/>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fade">
                                      <p:cBhvr>
                                        <p:cTn id="129" dur="500"/>
                                        <p:tgtEl>
                                          <p:spTgt spid="33"/>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10" grpId="0"/>
      <p:bldP spid="11" grpId="0"/>
      <p:bldP spid="12" grpId="0"/>
      <p:bldP spid="13" grpId="0"/>
      <p:bldP spid="14" grpId="0"/>
      <p:bldP spid="15" grpId="0"/>
      <p:bldP spid="16" grpId="0"/>
      <p:bldP spid="17" grpId="0" animBg="1"/>
      <p:bldP spid="18" grpId="0"/>
      <p:bldP spid="19" grpId="0" animBg="1"/>
      <p:bldP spid="20" grpId="0"/>
      <p:bldP spid="21" grpId="0"/>
      <p:bldP spid="22" grpId="0"/>
      <p:bldP spid="23" grpId="0"/>
      <p:bldP spid="24" grpId="0"/>
      <p:bldP spid="25" grpId="0"/>
      <p:bldP spid="26" grpId="0"/>
      <p:bldP spid="27" grpId="0"/>
      <p:bldP spid="28" grpId="0"/>
      <p:bldP spid="29" grpId="0"/>
      <p:bldP spid="30" grpId="0"/>
      <p:bldP spid="31" grpId="0"/>
      <p:bldP spid="32" grpId="0"/>
      <p:bldP spid="9"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5"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6" name="矩形 5"/>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7</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7" name="矩形 6"/>
              <p:cNvSpPr/>
              <p:nvPr/>
            </p:nvSpPr>
            <p:spPr>
              <a:xfrm>
                <a:off x="2051533" y="859835"/>
                <a:ext cx="1786643" cy="847604"/>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den>
                        </m:f>
                        <m:r>
                          <m:rPr>
                            <m:nor/>
                          </m:rPr>
                          <a:rPr lang="zh-CN" altLang="en-US" sz="2400" i="1">
                            <a:solidFill>
                              <a:prstClr val="black"/>
                            </a:solidFill>
                            <a:latin typeface="Cambria Math" panose="02040503050406030204" pitchFamily="18" charset="0"/>
                          </a:rPr>
                          <m:t> </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051533" y="859835"/>
                <a:ext cx="1786643" cy="847604"/>
              </a:xfrm>
              <a:prstGeom prst="rect">
                <a:avLst/>
              </a:prstGeom>
              <a:blipFill>
                <a:blip r:embed="rId2"/>
                <a:stretch>
                  <a:fillRect l="-5461"/>
                </a:stretch>
              </a:blipFill>
            </p:spPr>
            <p:txBody>
              <a:bodyPr/>
              <a:lstStyle/>
              <a:p>
                <a:r>
                  <a:rPr lang="zh-CN" altLang="en-US">
                    <a:noFill/>
                  </a:rPr>
                  <a:t> </a:t>
                </a:r>
              </a:p>
            </p:txBody>
          </p:sp>
        </mc:Fallback>
      </mc:AlternateContent>
      <p:sp>
        <p:nvSpPr>
          <p:cNvPr id="8" name="矩形 10"/>
          <p:cNvSpPr>
            <a:spLocks noChangeArrowheads="1"/>
          </p:cNvSpPr>
          <p:nvPr/>
        </p:nvSpPr>
        <p:spPr bwMode="auto">
          <a:xfrm>
            <a:off x="1022515"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9" name="矩形 8"/>
              <p:cNvSpPr/>
              <p:nvPr/>
            </p:nvSpPr>
            <p:spPr>
              <a:xfrm>
                <a:off x="2078042" y="1653966"/>
                <a:ext cx="1240019"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den>
                        </m:f>
                      </m:e>
                    </m:nary>
                  </m:oMath>
                </a14:m>
                <a:r>
                  <a:rPr lang="zh-CN" altLang="en-US" sz="3200" dirty="0" smtClean="0"/>
                  <a:t> </a:t>
                </a:r>
                <a:endParaRPr lang="zh-CN" altLang="en-US" sz="3200" dirty="0"/>
              </a:p>
            </p:txBody>
          </p:sp>
        </mc:Choice>
        <mc:Fallback xmlns="">
          <p:sp>
            <p:nvSpPr>
              <p:cNvPr id="9" name="矩形 8"/>
              <p:cNvSpPr>
                <a:spLocks noRot="1" noChangeAspect="1" noMove="1" noResize="1" noEditPoints="1" noAdjustHandles="1" noChangeArrowheads="1" noChangeShapeType="1" noTextEdit="1"/>
              </p:cNvSpPr>
              <p:nvPr/>
            </p:nvSpPr>
            <p:spPr>
              <a:xfrm>
                <a:off x="2078042" y="1653966"/>
                <a:ext cx="1240019" cy="8476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201389" y="1490363"/>
                <a:ext cx="1978940" cy="1174809"/>
              </a:xfrm>
              <a:prstGeom prst="rect">
                <a:avLst/>
              </a:prstGeom>
            </p:spPr>
            <p:txBody>
              <a:bodyPr wrap="none">
                <a:spAutoFit/>
              </a:bodyPr>
              <a:lstStyle/>
              <a:p>
                <a14:m>
                  <m:oMath xmlns:m="http://schemas.openxmlformats.org/officeDocument/2006/math">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𝑎</m:t>
                            </m:r>
                          </m:e>
                          <m:sup>
                            <m:r>
                              <a:rPr lang="zh-CN" altLang="en-US" sz="2400" i="0">
                                <a:latin typeface="Cambria Math" panose="02040503050406030204" pitchFamily="18" charset="0"/>
                              </a:rPr>
                              <m:t>2</m:t>
                            </m:r>
                          </m:sup>
                        </m:sSup>
                      </m:den>
                    </m:f>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𝑥</m:t>
                                        </m:r>
                                      </m:num>
                                      <m:den>
                                        <m:r>
                                          <a:rPr lang="zh-CN" altLang="en-US" sz="2400" i="1">
                                            <a:latin typeface="Cambria Math" panose="02040503050406030204" pitchFamily="18" charset="0"/>
                                          </a:rPr>
                                          <m:t>𝑎</m:t>
                                        </m:r>
                                      </m:den>
                                    </m:f>
                                  </m:e>
                                </m:d>
                              </m:e>
                              <m:sup>
                                <m:r>
                                  <a:rPr lang="zh-CN" altLang="en-US" sz="2400" i="0">
                                    <a:latin typeface="Cambria Math" panose="02040503050406030204" pitchFamily="18" charset="0"/>
                                  </a:rPr>
                                  <m:t>2</m:t>
                                </m:r>
                              </m:sup>
                            </m:sSup>
                          </m:den>
                        </m:f>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201389" y="1490363"/>
                <a:ext cx="1978940" cy="117480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176357" y="2501570"/>
                <a:ext cx="1859035" cy="1174809"/>
              </a:xfrm>
              <a:prstGeom prst="rect">
                <a:avLst/>
              </a:prstGeom>
            </p:spPr>
            <p:txBody>
              <a:bodyPr wrap="none">
                <a:spAutoFit/>
              </a:bodyPr>
              <a:lstStyle/>
              <a:p>
                <a14:m>
                  <m:oMath xmlns:m="http://schemas.openxmlformats.org/officeDocument/2006/math">
                    <m:r>
                      <a:rPr lang="zh-CN" altLang="en-US" sz="2400" i="0" smtClean="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en-US" altLang="zh-CN" sz="2400" b="0" i="1" smtClean="0">
                            <a:latin typeface="Cambria Math" panose="02040503050406030204" pitchFamily="18" charset="0"/>
                          </a:rPr>
                          <m:t>𝑎</m:t>
                        </m:r>
                      </m:den>
                    </m:f>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𝑑</m:t>
                            </m:r>
                            <m:d>
                              <m:dPr>
                                <m:ctrlPr>
                                  <a:rPr lang="en-US" altLang="zh-CN" sz="2400" i="1" smtClean="0">
                                    <a:latin typeface="Cambria Math" panose="02040503050406030204" pitchFamily="18" charset="0"/>
                                  </a:rPr>
                                </m:ctrlPr>
                              </m:dPr>
                              <m:e>
                                <m:r>
                                  <m:rPr>
                                    <m:nor/>
                                  </m:rPr>
                                  <a:rPr lang="zh-CN" altLang="en-US" sz="2400" i="1">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den>
                                </m:f>
                              </m:e>
                            </m:d>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𝑥</m:t>
                                        </m:r>
                                      </m:num>
                                      <m:den>
                                        <m:r>
                                          <a:rPr lang="zh-CN" altLang="en-US" sz="2400" i="1">
                                            <a:latin typeface="Cambria Math" panose="02040503050406030204" pitchFamily="18" charset="0"/>
                                          </a:rPr>
                                          <m:t>𝑎</m:t>
                                        </m:r>
                                      </m:den>
                                    </m:f>
                                  </m:e>
                                </m:d>
                              </m:e>
                              <m:sup>
                                <m:r>
                                  <a:rPr lang="zh-CN" altLang="en-US" sz="2400" i="0">
                                    <a:latin typeface="Cambria Math" panose="02040503050406030204" pitchFamily="18" charset="0"/>
                                  </a:rPr>
                                  <m:t>2</m:t>
                                </m:r>
                              </m:sup>
                            </m:sSup>
                          </m:den>
                        </m:f>
                      </m:e>
                    </m:nary>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3176357" y="2501570"/>
                <a:ext cx="1859035" cy="117480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176357" y="3609097"/>
                <a:ext cx="2770567" cy="645048"/>
              </a:xfrm>
              <a:prstGeom prst="rect">
                <a:avLst/>
              </a:prstGeom>
            </p:spPr>
            <p:txBody>
              <a:bodyPr wrap="none">
                <a:spAutoFit/>
              </a:bodyPr>
              <a:lstStyle/>
              <a:p>
                <a14:m>
                  <m:oMath xmlns:m="http://schemas.openxmlformats.org/officeDocument/2006/math">
                    <m:r>
                      <a:rPr lang="zh-CN" altLang="en-US" sz="2400" smtClean="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𝑎</m:t>
                        </m:r>
                      </m:den>
                    </m:f>
                    <m:r>
                      <m:rPr>
                        <m:sty m:val="p"/>
                      </m:rPr>
                      <a:rPr lang="zh-CN" altLang="en-US" sz="2400" i="0">
                        <a:latin typeface="Cambria Math" panose="02040503050406030204" pitchFamily="18" charset="0"/>
                      </a:rPr>
                      <m:t>arctan</m:t>
                    </m:r>
                    <m:d>
                      <m:dPr>
                        <m:ctrlPr>
                          <a:rPr lang="en-US" altLang="zh-CN" sz="2400" i="1" smtClean="0">
                            <a:latin typeface="Cambria Math" panose="02040503050406030204" pitchFamily="18" charset="0"/>
                          </a:rPr>
                        </m:ctrlPr>
                      </m:dPr>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𝑥</m:t>
                            </m:r>
                          </m:num>
                          <m:den>
                            <m:r>
                              <a:rPr lang="zh-CN" altLang="en-US" sz="2400" i="1">
                                <a:latin typeface="Cambria Math" panose="02040503050406030204" pitchFamily="18" charset="0"/>
                              </a:rPr>
                              <m:t>𝑎</m:t>
                            </m:r>
                          </m:den>
                        </m:f>
                      </m:e>
                    </m:d>
                    <m:r>
                      <a:rPr lang="en-US" altLang="zh-CN" sz="2400" b="0" i="1" smtClean="0">
                        <a:latin typeface="Cambria Math" panose="02040503050406030204" pitchFamily="18" charset="0"/>
                      </a:rPr>
                      <m:t>+</m:t>
                    </m:r>
                    <m:r>
                      <a:rPr lang="zh-CN" altLang="en-US" sz="2400" i="1">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3176357" y="3609097"/>
                <a:ext cx="2770567" cy="645048"/>
              </a:xfrm>
              <a:prstGeom prst="rect">
                <a:avLst/>
              </a:prstGeom>
              <a:blipFill>
                <a:blip r:embed="rId6"/>
                <a:stretch>
                  <a:fillRect/>
                </a:stretch>
              </a:blipFill>
            </p:spPr>
            <p:txBody>
              <a:bodyPr/>
              <a:lstStyle/>
              <a:p>
                <a:r>
                  <a:rPr lang="zh-CN" altLang="en-US">
                    <a:noFill/>
                  </a:rPr>
                  <a:t> </a:t>
                </a:r>
              </a:p>
            </p:txBody>
          </p:sp>
        </mc:Fallback>
      </mc:AlternateContent>
      <p:sp>
        <p:nvSpPr>
          <p:cNvPr id="14" name="矩形 13"/>
          <p:cNvSpPr/>
          <p:nvPr/>
        </p:nvSpPr>
        <p:spPr bwMode="auto">
          <a:xfrm>
            <a:off x="5971956" y="103551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8</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5" name="矩形 14"/>
              <p:cNvSpPr/>
              <p:nvPr/>
            </p:nvSpPr>
            <p:spPr>
              <a:xfrm>
                <a:off x="7000974" y="896939"/>
                <a:ext cx="2941383" cy="847604"/>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&gt;0)</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7000974" y="896939"/>
                <a:ext cx="2941383" cy="847604"/>
              </a:xfrm>
              <a:prstGeom prst="rect">
                <a:avLst/>
              </a:prstGeom>
              <a:blipFill>
                <a:blip r:embed="rId7"/>
                <a:stretch>
                  <a:fillRect l="-3106"/>
                </a:stretch>
              </a:blipFill>
            </p:spPr>
            <p:txBody>
              <a:bodyPr/>
              <a:lstStyle/>
              <a:p>
                <a:r>
                  <a:rPr lang="zh-CN" altLang="en-US">
                    <a:noFill/>
                  </a:rPr>
                  <a:t> </a:t>
                </a:r>
              </a:p>
            </p:txBody>
          </p:sp>
        </mc:Fallback>
      </mc:AlternateContent>
      <p:sp>
        <p:nvSpPr>
          <p:cNvPr id="16" name="矩形 10"/>
          <p:cNvSpPr>
            <a:spLocks noChangeArrowheads="1"/>
          </p:cNvSpPr>
          <p:nvPr/>
        </p:nvSpPr>
        <p:spPr bwMode="auto">
          <a:xfrm>
            <a:off x="5971956" y="182742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7" name="矩形 16"/>
              <p:cNvSpPr/>
              <p:nvPr/>
            </p:nvSpPr>
            <p:spPr>
              <a:xfrm>
                <a:off x="7027483" y="1691070"/>
                <a:ext cx="1490152"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m:rPr>
                            <m:nor/>
                          </m:rPr>
                          <a:rPr lang="zh-CN" altLang="en-US" sz="2400" i="1">
                            <a:solidFill>
                              <a:prstClr val="black"/>
                            </a:solidFill>
                            <a:latin typeface="Cambria Math" panose="02040503050406030204" pitchFamily="18" charset="0"/>
                          </a:rPr>
                          <m:t> </m:t>
                        </m:r>
                      </m:e>
                    </m:nary>
                  </m:oMath>
                </a14:m>
                <a:r>
                  <a:rPr lang="zh-CN" altLang="en-US" sz="3200" dirty="0" smtClean="0"/>
                  <a:t> </a:t>
                </a:r>
                <a:endParaRPr lang="zh-CN" altLang="en-US" sz="3200" dirty="0"/>
              </a:p>
            </p:txBody>
          </p:sp>
        </mc:Choice>
        <mc:Fallback xmlns="">
          <p:sp>
            <p:nvSpPr>
              <p:cNvPr id="17" name="矩形 16"/>
              <p:cNvSpPr>
                <a:spLocks noRot="1" noChangeAspect="1" noMove="1" noResize="1" noEditPoints="1" noAdjustHandles="1" noChangeArrowheads="1" noChangeShapeType="1" noTextEdit="1"/>
              </p:cNvSpPr>
              <p:nvPr/>
            </p:nvSpPr>
            <p:spPr>
              <a:xfrm>
                <a:off x="7027483" y="1691070"/>
                <a:ext cx="1490152" cy="8476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8199382" y="1491258"/>
                <a:ext cx="2241447" cy="1607171"/>
              </a:xfrm>
              <a:prstGeom prst="rect">
                <a:avLst/>
              </a:prstGeom>
            </p:spPr>
            <p:txBody>
              <a:bodyPr wrap="none">
                <a:spAutoFit/>
              </a:bodyPr>
              <a:lstStyle/>
              <a:p>
                <a14:m>
                  <m:oMath xmlns:m="http://schemas.openxmlformats.org/officeDocument/2006/math">
                    <m:r>
                      <a:rPr lang="zh-CN" altLang="en-US" sz="2400" i="0">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r>
                              <m:rPr>
                                <m:nor/>
                              </m:rPr>
                              <a:rPr lang="zh-CN" altLang="en-US" sz="2400" i="1">
                                <a:solidFill>
                                  <a:prstClr val="black"/>
                                </a:solidFill>
                                <a:latin typeface="Cambria Math" panose="02040503050406030204" pitchFamily="18" charset="0"/>
                              </a:rPr>
                              <m:t> </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den>
                                        </m:f>
                                      </m:e>
                                    </m:d>
                                  </m:e>
                                  <m:sup>
                                    <m:r>
                                      <a:rPr lang="zh-CN" altLang="en-US" sz="2400">
                                        <a:solidFill>
                                          <a:prstClr val="black"/>
                                        </a:solidFill>
                                        <a:latin typeface="Cambria Math" panose="02040503050406030204" pitchFamily="18" charset="0"/>
                                      </a:rPr>
                                      <m:t>2</m:t>
                                    </m:r>
                                  </m:sup>
                                </m:sSup>
                              </m:e>
                            </m:rad>
                          </m:den>
                        </m:f>
                      </m:e>
                    </m:nary>
                  </m:oMath>
                </a14:m>
                <a:r>
                  <a:rPr lang="zh-CN" altLang="en-US" sz="2400" dirty="0" smtClean="0"/>
                  <a:t>   </a:t>
                </a:r>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8199382" y="1491258"/>
                <a:ext cx="2241447" cy="160717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8195054" y="2901151"/>
                <a:ext cx="1912831" cy="1607171"/>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d>
                              <m:dPr>
                                <m:ctrlPr>
                                  <a:rPr lang="en-US" altLang="zh-CN" sz="2400" i="1" smtClean="0">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den>
                                </m:f>
                              </m:e>
                            </m:d>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den>
                                        </m:f>
                                      </m:e>
                                    </m:d>
                                  </m:e>
                                  <m:sup>
                                    <m:r>
                                      <a:rPr lang="zh-CN" altLang="en-US" sz="2400">
                                        <a:solidFill>
                                          <a:prstClr val="black"/>
                                        </a:solidFill>
                                        <a:latin typeface="Cambria Math" panose="02040503050406030204" pitchFamily="18" charset="0"/>
                                      </a:rPr>
                                      <m:t>2</m:t>
                                    </m:r>
                                  </m:sup>
                                </m:sSup>
                              </m:e>
                            </m:rad>
                          </m:den>
                        </m:f>
                      </m:e>
                    </m:nary>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8195054" y="2901151"/>
                <a:ext cx="1912831" cy="160717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9850747" y="3411450"/>
                <a:ext cx="2149178" cy="586571"/>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arcsin</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20" name="矩形 19"/>
              <p:cNvSpPr>
                <a:spLocks noRot="1" noChangeAspect="1" noMove="1" noResize="1" noEditPoints="1" noAdjustHandles="1" noChangeArrowheads="1" noChangeShapeType="1" noTextEdit="1"/>
              </p:cNvSpPr>
              <p:nvPr/>
            </p:nvSpPr>
            <p:spPr>
              <a:xfrm>
                <a:off x="9850747" y="3411450"/>
                <a:ext cx="2149178" cy="58657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2020495" y="4860541"/>
                <a:ext cx="2038891"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−8</m:t>
                            </m:r>
                            <m:r>
                              <a:rPr lang="zh-CN" altLang="en-US" sz="2400" i="1">
                                <a:latin typeface="Cambria Math" panose="02040503050406030204" pitchFamily="18" charset="0"/>
                              </a:rPr>
                              <m:t>𝑥</m:t>
                            </m:r>
                            <m:r>
                              <a:rPr lang="zh-CN" altLang="en-US" sz="2400" i="0">
                                <a:latin typeface="Cambria Math" panose="02040503050406030204" pitchFamily="18" charset="0"/>
                              </a:rPr>
                              <m:t>+25</m:t>
                            </m:r>
                          </m:den>
                        </m:f>
                      </m:e>
                    </m:nary>
                    <m:r>
                      <a:rPr lang="zh-CN" altLang="en-US" sz="2400" i="1">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2020495" y="4860541"/>
                <a:ext cx="2038891"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096000" y="4860541"/>
                <a:ext cx="2050177"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ad>
                              <m:radPr>
                                <m:degHide m:val="on"/>
                                <m:ctrlPr>
                                  <a:rPr lang="zh-CN" altLang="en-US" sz="2400" i="1" smtClean="0">
                                    <a:latin typeface="Cambria Math" panose="02040503050406030204" pitchFamily="18" charset="0"/>
                                  </a:rPr>
                                </m:ctrlPr>
                              </m:radPr>
                              <m:deg/>
                              <m:e>
                                <m:r>
                                  <a:rPr lang="en-US" altLang="zh-CN" sz="2400" b="0" i="0" smtClean="0">
                                    <a:latin typeface="Cambria Math" panose="02040503050406030204" pitchFamily="18" charset="0"/>
                                  </a:rPr>
                                  <m:t>9</m:t>
                                </m:r>
                                <m:r>
                                  <a:rPr lang="zh-CN" altLang="en-US" sz="2400">
                                    <a:latin typeface="Cambria Math" panose="02040503050406030204" pitchFamily="18" charset="0"/>
                                  </a:rPr>
                                  <m:t>−8</m:t>
                                </m:r>
                                <m:r>
                                  <a:rPr lang="zh-CN" altLang="en-US" sz="2400" i="1">
                                    <a:latin typeface="Cambria Math" panose="02040503050406030204" pitchFamily="18" charset="0"/>
                                  </a:rPr>
                                  <m:t>𝑥</m:t>
                                </m:r>
                                <m:r>
                                  <a:rPr lang="en-US" altLang="zh-CN" sz="2400" b="0" i="0" smtClean="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2</m:t>
                                    </m:r>
                                  </m:sup>
                                </m:sSup>
                              </m:e>
                            </m:rad>
                          </m:den>
                        </m:f>
                      </m:e>
                    </m:nary>
                    <m:r>
                      <a:rPr lang="zh-CN" altLang="en-US" sz="2400" i="1">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6096000" y="4860541"/>
                <a:ext cx="2050177" cy="847604"/>
              </a:xfrm>
              <a:prstGeom prst="rect">
                <a:avLst/>
              </a:prstGeom>
              <a:blipFill>
                <a:blip r:embed="rId1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48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P spid="12" grpId="0"/>
      <p:bldP spid="14" grpId="0" animBg="1"/>
      <p:bldP spid="15" grpId="0"/>
      <p:bldP spid="16" grpId="0" animBg="1"/>
      <p:bldP spid="17" grpId="0"/>
      <p:bldP spid="18" grpId="0"/>
      <p:bldP spid="19" grpId="0"/>
      <p:bldP spid="20" grpId="0"/>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9</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4" name="矩形 3"/>
              <p:cNvSpPr/>
              <p:nvPr/>
            </p:nvSpPr>
            <p:spPr>
              <a:xfrm>
                <a:off x="2051533" y="859835"/>
                <a:ext cx="1810111" cy="850554"/>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3</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sup>
                            </m:sSup>
                          </m:num>
                          <m:den>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051533" y="859835"/>
                <a:ext cx="1810111" cy="850554"/>
              </a:xfrm>
              <a:prstGeom prst="rect">
                <a:avLst/>
              </a:prstGeom>
              <a:blipFill>
                <a:blip r:embed="rId2"/>
                <a:stretch>
                  <a:fillRect l="-5405"/>
                </a:stretch>
              </a:blipFill>
            </p:spPr>
            <p:txBody>
              <a:bodyPr/>
              <a:lstStyle/>
              <a:p>
                <a:r>
                  <a:rPr lang="zh-CN" altLang="en-US">
                    <a:noFill/>
                  </a:rPr>
                  <a:t> </a:t>
                </a:r>
              </a:p>
            </p:txBody>
          </p:sp>
        </mc:Fallback>
      </mc:AlternateContent>
      <p:sp>
        <p:nvSpPr>
          <p:cNvPr id="5" name="矩形 10"/>
          <p:cNvSpPr>
            <a:spLocks noChangeArrowheads="1"/>
          </p:cNvSpPr>
          <p:nvPr/>
        </p:nvSpPr>
        <p:spPr bwMode="auto">
          <a:xfrm>
            <a:off x="1022515"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6" name="矩形 5"/>
              <p:cNvSpPr/>
              <p:nvPr/>
            </p:nvSpPr>
            <p:spPr>
              <a:xfrm>
                <a:off x="2078042" y="1653966"/>
                <a:ext cx="1482778" cy="85055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3</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sup>
                            </m:sSup>
                          </m:num>
                          <m:den>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2078042" y="1653966"/>
                <a:ext cx="1482778" cy="850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70661" y="1741055"/>
                <a:ext cx="2310761" cy="610680"/>
              </a:xfrm>
              <a:prstGeom prst="rect">
                <a:avLst/>
              </a:prstGeom>
            </p:spPr>
            <p:txBody>
              <a:bodyPr wrap="none">
                <a:spAutoFit/>
              </a:bodyPr>
              <a:lstStyle/>
              <a:p>
                <a14:m>
                  <m:oMath xmlns:m="http://schemas.openxmlformats.org/officeDocument/2006/math">
                    <m:r>
                      <a:rPr lang="en-US" altLang="zh-CN" sz="2400" b="0" i="0" smtClean="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2</m:t>
                    </m:r>
                    <m:r>
                      <m:rPr>
                        <m:nor/>
                      </m:rPr>
                      <a:rPr lang="zh-CN" altLang="en-US" sz="2400" i="1">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3</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sup>
                        </m:sSup>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oMath>
                </a14:m>
                <a:r>
                  <a:rPr lang="zh-CN" altLang="en-US" sz="2400" dirty="0" smtClean="0"/>
                  <a:t> </a:t>
                </a:r>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370661" y="1741055"/>
                <a:ext cx="2310761" cy="61068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37873" y="2252284"/>
                <a:ext cx="2758127" cy="628185"/>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2</m:t>
                        </m:r>
                      </m:num>
                      <m:den>
                        <m:r>
                          <a:rPr lang="zh-CN" altLang="en-US" sz="2400">
                            <a:solidFill>
                              <a:prstClr val="black"/>
                            </a:solidFill>
                            <a:latin typeface="Cambria Math" panose="02040503050406030204" pitchFamily="18" charset="0"/>
                          </a:rPr>
                          <m:t>3</m:t>
                        </m:r>
                      </m:den>
                    </m:f>
                    <m:r>
                      <m:rPr>
                        <m:nor/>
                      </m:rPr>
                      <a:rPr lang="zh-CN" altLang="en-US" sz="2400" i="1">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3</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sup>
                        </m:sSup>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a:rPr lang="zh-CN" altLang="en-US" sz="2400">
                        <a:solidFill>
                          <a:prstClr val="black"/>
                        </a:solidFill>
                        <a:latin typeface="Cambria Math" panose="02040503050406030204" pitchFamily="18" charset="0"/>
                      </a:rPr>
                      <m:t>(3</m:t>
                    </m:r>
                    <m:r>
                      <m:rPr>
                        <m:nor/>
                      </m:rPr>
                      <a:rPr lang="zh-CN" altLang="en-US" sz="2400" i="1">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r>
                      <a:rPr lang="zh-CN" altLang="en-US" sz="240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337873" y="2252284"/>
                <a:ext cx="2758127" cy="62818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337873" y="2838419"/>
                <a:ext cx="1978683" cy="616515"/>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2</m:t>
                        </m:r>
                      </m:num>
                      <m:den>
                        <m:r>
                          <a:rPr lang="zh-CN" altLang="en-US" sz="2400">
                            <a:solidFill>
                              <a:prstClr val="black"/>
                            </a:solidFill>
                            <a:latin typeface="Cambria Math" panose="02040503050406030204" pitchFamily="18" charset="0"/>
                          </a:rPr>
                          <m:t>3</m:t>
                        </m:r>
                      </m:den>
                    </m:f>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3</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337873" y="2838419"/>
                <a:ext cx="1978683" cy="616515"/>
              </a:xfrm>
              <a:prstGeom prst="rect">
                <a:avLst/>
              </a:prstGeom>
              <a:blipFill>
                <a:blip r:embed="rId6"/>
                <a:stretch>
                  <a:fillRect/>
                </a:stretch>
              </a:blipFill>
            </p:spPr>
            <p:txBody>
              <a:bodyPr/>
              <a:lstStyle/>
              <a:p>
                <a:r>
                  <a:rPr lang="zh-CN" altLang="en-US">
                    <a:noFill/>
                  </a:rPr>
                  <a:t> </a:t>
                </a:r>
              </a:p>
            </p:txBody>
          </p:sp>
        </mc:Fallback>
      </mc:AlternateContent>
      <p:sp>
        <p:nvSpPr>
          <p:cNvPr id="11" name="矩形 10"/>
          <p:cNvSpPr/>
          <p:nvPr/>
        </p:nvSpPr>
        <p:spPr bwMode="auto">
          <a:xfrm>
            <a:off x="6485344"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10</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2" name="矩形 11"/>
              <p:cNvSpPr/>
              <p:nvPr/>
            </p:nvSpPr>
            <p:spPr>
              <a:xfrm>
                <a:off x="7471360" y="1025554"/>
                <a:ext cx="1986569" cy="519116"/>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6</m:t>
                            </m:r>
                          </m:sup>
                        </m:sSup>
                      </m:e>
                    </m:nary>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7471360" y="1025554"/>
                <a:ext cx="1986569" cy="519116"/>
              </a:xfrm>
              <a:prstGeom prst="rect">
                <a:avLst/>
              </a:prstGeom>
              <a:blipFill>
                <a:blip r:embed="rId7"/>
                <a:stretch>
                  <a:fillRect l="-13538" t="-141176" b="-204706"/>
                </a:stretch>
              </a:blipFill>
            </p:spPr>
            <p:txBody>
              <a:bodyPr/>
              <a:lstStyle/>
              <a:p>
                <a:r>
                  <a:rPr lang="zh-CN" altLang="en-US">
                    <a:noFill/>
                  </a:rPr>
                  <a:t> </a:t>
                </a:r>
              </a:p>
            </p:txBody>
          </p:sp>
        </mc:Fallback>
      </mc:AlternateContent>
      <p:sp>
        <p:nvSpPr>
          <p:cNvPr id="13" name="矩形 10"/>
          <p:cNvSpPr>
            <a:spLocks noChangeArrowheads="1"/>
          </p:cNvSpPr>
          <p:nvPr/>
        </p:nvSpPr>
        <p:spPr bwMode="auto">
          <a:xfrm>
            <a:off x="6485344" y="1573247"/>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4" name="矩形 13"/>
              <p:cNvSpPr/>
              <p:nvPr/>
            </p:nvSpPr>
            <p:spPr>
              <a:xfrm>
                <a:off x="7471360" y="1544670"/>
                <a:ext cx="1701235" cy="519116"/>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6</m:t>
                            </m:r>
                          </m:sup>
                        </m:sSup>
                      </m:e>
                    </m:nary>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7471360" y="1544670"/>
                <a:ext cx="1701235" cy="519116"/>
              </a:xfrm>
              <a:prstGeom prst="rect">
                <a:avLst/>
              </a:prstGeom>
              <a:blipFill>
                <a:blip r:embed="rId8"/>
                <a:stretch>
                  <a:fillRect l="-33692"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388619" y="1949051"/>
                <a:ext cx="3857146" cy="51911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d>
                          </m:e>
                          <m:sup>
                            <m:r>
                              <a:rPr lang="zh-CN" altLang="en-US" sz="2400">
                                <a:solidFill>
                                  <a:prstClr val="black"/>
                                </a:solidFill>
                                <a:latin typeface="Cambria Math" panose="02040503050406030204" pitchFamily="18" charset="0"/>
                              </a:rPr>
                              <m:t>2</m:t>
                            </m:r>
                          </m:sup>
                        </m:sSup>
                        <m:r>
                          <m:rPr>
                            <m:nor/>
                          </m:rPr>
                          <a:rPr lang="zh-CN" altLang="en-US" sz="2400" i="1">
                            <a:solidFill>
                              <a:prstClr val="black"/>
                            </a:solidFill>
                            <a:latin typeface="Cambria Math" panose="02040503050406030204" pitchFamily="18" charset="0"/>
                          </a:rPr>
                          <m:t> </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7388619" y="1949051"/>
                <a:ext cx="3857146" cy="519116"/>
              </a:xfrm>
              <a:prstGeom prst="rect">
                <a:avLst/>
              </a:prstGeom>
              <a:blipFill>
                <a:blip r:embed="rId9"/>
                <a:stretch>
                  <a:fillRect l="-6635"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7367994" y="2351980"/>
                <a:ext cx="4490845" cy="51911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4</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d>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7367994" y="2351980"/>
                <a:ext cx="4490845" cy="519116"/>
              </a:xfrm>
              <a:prstGeom prst="rect">
                <a:avLst/>
              </a:prstGeom>
              <a:blipFill>
                <a:blip r:embed="rId10"/>
                <a:stretch>
                  <a:fillRect l="-5842"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7355831" y="2785215"/>
                <a:ext cx="4325479" cy="61696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5</m:t>
                        </m:r>
                      </m:den>
                    </m:f>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5</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2</m:t>
                        </m:r>
                      </m:num>
                      <m:den>
                        <m:r>
                          <a:rPr lang="zh-CN" altLang="en-US" sz="2400">
                            <a:solidFill>
                              <a:prstClr val="black"/>
                            </a:solidFill>
                            <a:latin typeface="Cambria Math" panose="02040503050406030204" pitchFamily="18" charset="0"/>
                          </a:rPr>
                          <m:t>3</m:t>
                        </m:r>
                      </m:den>
                    </m:f>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3</m:t>
                        </m:r>
                      </m:sup>
                    </m:sSup>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7355831" y="2785215"/>
                <a:ext cx="4325479" cy="616964"/>
              </a:xfrm>
              <a:prstGeom prst="rect">
                <a:avLst/>
              </a:prstGeom>
              <a:blipFill>
                <a:blip r:embed="rId11"/>
                <a:stretch>
                  <a:fillRect/>
                </a:stretch>
              </a:blipFill>
            </p:spPr>
            <p:txBody>
              <a:bodyPr/>
              <a:lstStyle/>
              <a:p>
                <a:r>
                  <a:rPr lang="zh-CN" altLang="en-US">
                    <a:noFill/>
                  </a:rPr>
                  <a:t> </a:t>
                </a:r>
              </a:p>
            </p:txBody>
          </p:sp>
        </mc:Fallback>
      </mc:AlternateContent>
      <p:sp>
        <p:nvSpPr>
          <p:cNvPr id="18" name="矩形 17"/>
          <p:cNvSpPr/>
          <p:nvPr/>
        </p:nvSpPr>
        <p:spPr bwMode="auto">
          <a:xfrm>
            <a:off x="1022515" y="3538669"/>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9" name="矩形 18"/>
              <p:cNvSpPr/>
              <p:nvPr/>
            </p:nvSpPr>
            <p:spPr>
              <a:xfrm>
                <a:off x="2051533" y="3400090"/>
                <a:ext cx="1478866" cy="847604"/>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den>
                        </m:f>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2051533" y="3400090"/>
                <a:ext cx="1478866" cy="847604"/>
              </a:xfrm>
              <a:prstGeom prst="rect">
                <a:avLst/>
              </a:prstGeom>
              <a:blipFill>
                <a:blip r:embed="rId12"/>
                <a:stretch>
                  <a:fillRect l="-6612"/>
                </a:stretch>
              </a:blipFill>
            </p:spPr>
            <p:txBody>
              <a:bodyPr/>
              <a:lstStyle/>
              <a:p>
                <a:r>
                  <a:rPr lang="zh-CN" altLang="en-US">
                    <a:noFill/>
                  </a:rPr>
                  <a:t> </a:t>
                </a:r>
              </a:p>
            </p:txBody>
          </p:sp>
        </mc:Fallback>
      </mc:AlternateContent>
      <p:sp>
        <p:nvSpPr>
          <p:cNvPr id="20" name="矩形 10"/>
          <p:cNvSpPr>
            <a:spLocks noChangeArrowheads="1"/>
          </p:cNvSpPr>
          <p:nvPr/>
        </p:nvSpPr>
        <p:spPr bwMode="auto">
          <a:xfrm>
            <a:off x="1022515" y="4330577"/>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21" name="矩形 20"/>
              <p:cNvSpPr/>
              <p:nvPr/>
            </p:nvSpPr>
            <p:spPr>
              <a:xfrm>
                <a:off x="2937486" y="4301953"/>
                <a:ext cx="2563394"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d>
                              <m:dPr>
                                <m:endChr m:val=""/>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e>
                            </m:d>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den>
                        </m:f>
                        <m:r>
                          <m:rPr>
                            <m:nor/>
                          </m:rPr>
                          <a:rPr lang="zh-CN" altLang="en-US" sz="2400" i="1">
                            <a:solidFill>
                              <a:prstClr val="black"/>
                            </a:solidFill>
                            <a:latin typeface="Cambria Math" panose="02040503050406030204" pitchFamily="18" charset="0"/>
                          </a:rPr>
                          <m:t> </m:t>
                        </m:r>
                      </m:e>
                    </m:nary>
                    <m:r>
                      <a:rPr lang="zh-CN" altLang="en-US" sz="2400" i="1">
                        <a:solidFill>
                          <a:prstClr val="black"/>
                        </a:solidFill>
                        <a:latin typeface="Cambria Math" panose="02040503050406030204" pitchFamily="18" charset="0"/>
                      </a:rPr>
                      <m:t>𝑑</m:t>
                    </m:r>
                    <m:r>
                      <a:rPr lang="en-US" altLang="zh-CN" sz="2400" b="0" i="1" smtClean="0">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2937486" y="4301953"/>
                <a:ext cx="2563394" cy="84760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009999" y="4281310"/>
                <a:ext cx="1073307"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den>
                        </m:f>
                      </m:e>
                    </m:nary>
                  </m:oMath>
                </a14:m>
                <a:r>
                  <a:rPr lang="zh-CN" altLang="en-US" sz="2400" dirty="0" smtClean="0"/>
                  <a:t> </a:t>
                </a:r>
                <a:endParaRPr lang="zh-CN"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2009999" y="4281310"/>
                <a:ext cx="1073307" cy="84760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2937486" y="4920450"/>
                <a:ext cx="2838598"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nor/>
                          </m:rPr>
                          <a:rPr lang="zh-CN" altLang="en-US" sz="2400" i="1">
                            <a:solidFill>
                              <a:prstClr val="black"/>
                            </a:solidFill>
                            <a:latin typeface="Cambria Math" panose="02040503050406030204" pitchFamily="18" charset="0"/>
                          </a:rPr>
                          <m:t> </m:t>
                        </m:r>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d>
                              <m:dPr>
                                <m:begChr m:val=""/>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e>
                            </m:d>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den>
                        </m:f>
                      </m:e>
                    </m:nary>
                    <m:r>
                      <m:rPr>
                        <m:nor/>
                      </m:rPr>
                      <a:rPr lang="zh-CN" altLang="en-US" sz="2400" i="1">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2937486" y="4920450"/>
                <a:ext cx="2838598" cy="84760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2937486" y="5809433"/>
                <a:ext cx="3062185" cy="461665"/>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2937486" y="5809433"/>
                <a:ext cx="3062185" cy="461665"/>
              </a:xfrm>
              <a:prstGeom prst="rect">
                <a:avLst/>
              </a:prstGeom>
              <a:blipFill>
                <a:blip r:embed="rId16"/>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7890898" y="4168987"/>
                <a:ext cx="2081788"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sup>
                            </m:sSup>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sup>
                            </m:sSup>
                          </m:den>
                        </m:f>
                        <m:r>
                          <m:rPr>
                            <m:nor/>
                          </m:rPr>
                          <a:rPr lang="zh-CN" altLang="en-US" sz="2400" i="1">
                            <a:solidFill>
                              <a:prstClr val="black"/>
                            </a:solidFill>
                            <a:latin typeface="Cambria Math" panose="02040503050406030204" pitchFamily="18" charset="0"/>
                          </a:rPr>
                          <m:t> </m:t>
                        </m:r>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31" name="矩形 30"/>
              <p:cNvSpPr>
                <a:spLocks noRot="1" noChangeAspect="1" noMove="1" noResize="1" noEditPoints="1" noAdjustHandles="1" noChangeArrowheads="1" noChangeShapeType="1" noTextEdit="1"/>
              </p:cNvSpPr>
              <p:nvPr/>
            </p:nvSpPr>
            <p:spPr>
              <a:xfrm>
                <a:off x="7890898" y="4168987"/>
                <a:ext cx="2081788" cy="847604"/>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6963411" y="4148344"/>
                <a:ext cx="1073307"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i="1">
                                    <a:solidFill>
                                      <a:prstClr val="black"/>
                                    </a:solidFill>
                                    <a:latin typeface="Cambria Math" panose="02040503050406030204" pitchFamily="18" charset="0"/>
                                  </a:rPr>
                                  <m:t>𝑥</m:t>
                                </m:r>
                              </m:sup>
                            </m:sSup>
                          </m:den>
                        </m:f>
                      </m:e>
                    </m:nary>
                  </m:oMath>
                </a14:m>
                <a:r>
                  <a:rPr lang="zh-CN" altLang="en-US" sz="2400" dirty="0" smtClean="0"/>
                  <a:t> </a:t>
                </a:r>
                <a:endParaRPr lang="zh-CN" altLang="en-US" sz="2400" dirty="0"/>
              </a:p>
            </p:txBody>
          </p:sp>
        </mc:Choice>
        <mc:Fallback xmlns="">
          <p:sp>
            <p:nvSpPr>
              <p:cNvPr id="32" name="矩形 31"/>
              <p:cNvSpPr>
                <a:spLocks noRot="1" noChangeAspect="1" noMove="1" noResize="1" noEditPoints="1" noAdjustHandles="1" noChangeArrowheads="1" noChangeShapeType="1" noTextEdit="1"/>
              </p:cNvSpPr>
              <p:nvPr/>
            </p:nvSpPr>
            <p:spPr>
              <a:xfrm>
                <a:off x="6963411" y="4148344"/>
                <a:ext cx="1073307" cy="847604"/>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7890898" y="4995948"/>
                <a:ext cx="2622321"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sup>
                            </m:sSup>
                          </m:den>
                        </m:f>
                        <m:r>
                          <m:rPr>
                            <m:nor/>
                          </m:rPr>
                          <a:rPr lang="zh-CN" altLang="en-US" sz="2400" i="1">
                            <a:solidFill>
                              <a:prstClr val="black"/>
                            </a:solidFill>
                            <a:latin typeface="Cambria Math" panose="02040503050406030204" pitchFamily="18" charset="0"/>
                          </a:rPr>
                          <m:t> </m:t>
                        </m:r>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sup>
                    </m:sSup>
                  </m:oMath>
                </a14:m>
                <a:r>
                  <a:rPr lang="zh-CN" altLang="en-US" sz="2400" dirty="0" smtClean="0"/>
                  <a:t> </a:t>
                </a:r>
                <a:endParaRPr lang="zh-CN" altLang="en-US" sz="2400" dirty="0"/>
              </a:p>
            </p:txBody>
          </p:sp>
        </mc:Choice>
        <mc:Fallback xmlns="">
          <p:sp>
            <p:nvSpPr>
              <p:cNvPr id="33" name="矩形 32"/>
              <p:cNvSpPr>
                <a:spLocks noRot="1" noChangeAspect="1" noMove="1" noResize="1" noEditPoints="1" noAdjustHandles="1" noChangeArrowheads="1" noChangeShapeType="1" noTextEdit="1"/>
              </p:cNvSpPr>
              <p:nvPr/>
            </p:nvSpPr>
            <p:spPr>
              <a:xfrm>
                <a:off x="7890898" y="4995948"/>
                <a:ext cx="2622321" cy="847604"/>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7816102" y="5901766"/>
                <a:ext cx="290893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zh-CN"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7816102" y="5901766"/>
                <a:ext cx="2908938" cy="461665"/>
              </a:xfrm>
              <a:prstGeom prst="rect">
                <a:avLst/>
              </a:prstGeom>
              <a:blipFill>
                <a:blip r:embed="rId20"/>
                <a:stretch>
                  <a:fillRect b="-19737"/>
                </a:stretch>
              </a:blipFill>
            </p:spPr>
            <p:txBody>
              <a:bodyPr/>
              <a:lstStyle/>
              <a:p>
                <a:r>
                  <a:rPr lang="zh-CN" altLang="en-US">
                    <a:noFill/>
                  </a:rPr>
                  <a:t> </a:t>
                </a:r>
              </a:p>
            </p:txBody>
          </p:sp>
        </mc:Fallback>
      </mc:AlternateContent>
      <p:sp>
        <p:nvSpPr>
          <p:cNvPr id="35" name="矩形 34"/>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36"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3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7" name="矩形 6"/>
              <p:cNvSpPr/>
              <p:nvPr/>
            </p:nvSpPr>
            <p:spPr>
              <a:xfrm>
                <a:off x="4240915" y="597915"/>
                <a:ext cx="1228863" cy="46576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7030A0"/>
                          </a:solidFill>
                          <a:latin typeface="Cambria Math" panose="02040503050406030204" pitchFamily="18" charset="0"/>
                        </a:rPr>
                        <m:t>𝑢</m:t>
                      </m:r>
                      <m:r>
                        <a:rPr lang="en-US" altLang="zh-CN" sz="2400" b="0" i="1" smtClean="0">
                          <a:solidFill>
                            <a:srgbClr val="7030A0"/>
                          </a:solidFill>
                          <a:latin typeface="Cambria Math" panose="02040503050406030204" pitchFamily="18" charset="0"/>
                        </a:rPr>
                        <m:t>=</m:t>
                      </m:r>
                      <m:rad>
                        <m:radPr>
                          <m:degHide m:val="on"/>
                          <m:ctrlPr>
                            <a:rPr lang="zh-CN" altLang="en-US" sz="2400" i="1">
                              <a:solidFill>
                                <a:srgbClr val="7030A0"/>
                              </a:solidFill>
                              <a:latin typeface="Cambria Math" panose="02040503050406030204" pitchFamily="18" charset="0"/>
                            </a:rPr>
                          </m:ctrlPr>
                        </m:radPr>
                        <m:deg/>
                        <m:e>
                          <m:r>
                            <a:rPr lang="zh-CN" altLang="en-US" sz="2400" i="1">
                              <a:solidFill>
                                <a:srgbClr val="7030A0"/>
                              </a:solidFill>
                              <a:latin typeface="Cambria Math" panose="02040503050406030204" pitchFamily="18" charset="0"/>
                            </a:rPr>
                            <m:t>𝑥</m:t>
                          </m:r>
                        </m:e>
                      </m:rad>
                    </m:oMath>
                  </m:oMathPara>
                </a14:m>
                <a:endParaRPr lang="zh-CN" altLang="en-US" dirty="0">
                  <a:solidFill>
                    <a:srgbClr val="7030A0"/>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4240915" y="597915"/>
                <a:ext cx="1228863" cy="465769"/>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p:cNvSpPr/>
              <p:nvPr/>
            </p:nvSpPr>
            <p:spPr>
              <a:xfrm>
                <a:off x="4236441" y="1094350"/>
                <a:ext cx="1443537" cy="5107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7030A0"/>
                          </a:solidFill>
                          <a:latin typeface="Cambria Math" panose="02040503050406030204" pitchFamily="18" charset="0"/>
                        </a:rPr>
                        <m:t>𝑣</m:t>
                      </m:r>
                      <m:r>
                        <a:rPr lang="en-US" altLang="zh-CN" sz="2400" b="0" i="1" smtClean="0">
                          <a:solidFill>
                            <a:srgbClr val="7030A0"/>
                          </a:solidFill>
                          <a:latin typeface="Cambria Math" panose="02040503050406030204" pitchFamily="18" charset="0"/>
                        </a:rPr>
                        <m:t>=</m:t>
                      </m:r>
                      <m:sSup>
                        <m:sSupPr>
                          <m:ctrlPr>
                            <a:rPr lang="zh-CN" altLang="en-US" sz="2400" i="1">
                              <a:solidFill>
                                <a:srgbClr val="7030A0"/>
                              </a:solidFill>
                              <a:latin typeface="Cambria Math" panose="02040503050406030204" pitchFamily="18" charset="0"/>
                            </a:rPr>
                          </m:ctrlPr>
                        </m:sSupPr>
                        <m:e>
                          <m:r>
                            <a:rPr lang="zh-CN" altLang="en-US" sz="2400" i="1">
                              <a:solidFill>
                                <a:srgbClr val="7030A0"/>
                              </a:solidFill>
                              <a:latin typeface="Cambria Math" panose="02040503050406030204" pitchFamily="18" charset="0"/>
                            </a:rPr>
                            <m:t>𝑒</m:t>
                          </m:r>
                        </m:e>
                        <m:sup>
                          <m:r>
                            <a:rPr lang="zh-CN" altLang="en-US" sz="2400">
                              <a:solidFill>
                                <a:srgbClr val="7030A0"/>
                              </a:solidFill>
                              <a:latin typeface="Cambria Math" panose="02040503050406030204" pitchFamily="18" charset="0"/>
                            </a:rPr>
                            <m:t>3</m:t>
                          </m:r>
                          <m:rad>
                            <m:radPr>
                              <m:degHide m:val="on"/>
                              <m:ctrlPr>
                                <a:rPr lang="zh-CN" altLang="en-US" sz="2400" i="1">
                                  <a:solidFill>
                                    <a:srgbClr val="7030A0"/>
                                  </a:solidFill>
                                  <a:latin typeface="Cambria Math" panose="02040503050406030204" pitchFamily="18" charset="0"/>
                                </a:rPr>
                              </m:ctrlPr>
                            </m:radPr>
                            <m:deg/>
                            <m:e>
                              <m:r>
                                <a:rPr lang="zh-CN" altLang="en-US" sz="2400" i="1">
                                  <a:solidFill>
                                    <a:srgbClr val="7030A0"/>
                                  </a:solidFill>
                                  <a:latin typeface="Cambria Math" panose="02040503050406030204" pitchFamily="18" charset="0"/>
                                </a:rPr>
                                <m:t>𝑥</m:t>
                              </m:r>
                            </m:e>
                          </m:rad>
                        </m:sup>
                      </m:sSup>
                    </m:oMath>
                  </m:oMathPara>
                </a14:m>
                <a:endParaRPr lang="zh-CN" altLang="en-US" dirty="0">
                  <a:solidFill>
                    <a:srgbClr val="7030A0"/>
                  </a:solidFill>
                </a:endParaRPr>
              </a:p>
            </p:txBody>
          </p:sp>
        </mc:Choice>
        <mc:Fallback xmlns="">
          <p:sp>
            <p:nvSpPr>
              <p:cNvPr id="38" name="矩形 37"/>
              <p:cNvSpPr>
                <a:spLocks noRot="1" noChangeAspect="1" noMove="1" noResize="1" noEditPoints="1" noAdjustHandles="1" noChangeArrowheads="1" noChangeShapeType="1" noTextEdit="1"/>
              </p:cNvSpPr>
              <p:nvPr/>
            </p:nvSpPr>
            <p:spPr>
              <a:xfrm>
                <a:off x="4236441" y="1094350"/>
                <a:ext cx="1443537" cy="510717"/>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p:cNvSpPr/>
              <p:nvPr/>
            </p:nvSpPr>
            <p:spPr>
              <a:xfrm>
                <a:off x="4083143" y="3656761"/>
                <a:ext cx="1717650" cy="461665"/>
              </a:xfrm>
              <a:prstGeom prst="rect">
                <a:avLst/>
              </a:prstGeom>
            </p:spPr>
            <p:txBody>
              <a:bodyPr wrap="none">
                <a:spAutoFit/>
              </a:bodyPr>
              <a:lstStyle/>
              <a:p>
                <a14:m>
                  <m:oMath xmlns:m="http://schemas.openxmlformats.org/officeDocument/2006/math">
                    <m:r>
                      <a:rPr lang="en-US" altLang="zh-CN" sz="2400" b="0" i="1" smtClean="0">
                        <a:solidFill>
                          <a:srgbClr val="7030A0"/>
                        </a:solidFill>
                        <a:latin typeface="Cambria Math" panose="02040503050406030204" pitchFamily="18" charset="0"/>
                      </a:rPr>
                      <m:t>𝑢</m:t>
                    </m:r>
                    <m:r>
                      <a:rPr lang="en-US" altLang="zh-CN" sz="2400" b="0" i="1" smtClean="0">
                        <a:solidFill>
                          <a:srgbClr val="7030A0"/>
                        </a:solidFill>
                        <a:latin typeface="Cambria Math" panose="02040503050406030204" pitchFamily="18" charset="0"/>
                      </a:rPr>
                      <m:t>=</m:t>
                    </m:r>
                    <m:r>
                      <a:rPr lang="zh-CN" altLang="en-US" sz="2400">
                        <a:solidFill>
                          <a:srgbClr val="7030A0"/>
                        </a:solidFill>
                        <a:latin typeface="Cambria Math" panose="02040503050406030204" pitchFamily="18" charset="0"/>
                      </a:rPr>
                      <m:t>1+</m:t>
                    </m:r>
                    <m:sSup>
                      <m:sSupPr>
                        <m:ctrlPr>
                          <a:rPr lang="zh-CN" altLang="en-US" sz="2400" i="1">
                            <a:solidFill>
                              <a:srgbClr val="7030A0"/>
                            </a:solidFill>
                            <a:latin typeface="Cambria Math" panose="02040503050406030204" pitchFamily="18" charset="0"/>
                          </a:rPr>
                        </m:ctrlPr>
                      </m:sSupPr>
                      <m:e>
                        <m:r>
                          <a:rPr lang="zh-CN" altLang="en-US" sz="2400" i="1">
                            <a:solidFill>
                              <a:srgbClr val="7030A0"/>
                            </a:solidFill>
                            <a:latin typeface="Cambria Math" panose="02040503050406030204" pitchFamily="18" charset="0"/>
                          </a:rPr>
                          <m:t>𝑒</m:t>
                        </m:r>
                      </m:e>
                      <m:sup>
                        <m:r>
                          <a:rPr lang="zh-CN" altLang="en-US" sz="2400" i="1">
                            <a:solidFill>
                              <a:srgbClr val="7030A0"/>
                            </a:solidFill>
                            <a:latin typeface="Cambria Math" panose="02040503050406030204" pitchFamily="18" charset="0"/>
                          </a:rPr>
                          <m:t>𝑥</m:t>
                        </m:r>
                      </m:sup>
                    </m:sSup>
                  </m:oMath>
                </a14:m>
                <a:r>
                  <a:rPr lang="zh-CN" altLang="en-US" dirty="0" smtClean="0">
                    <a:solidFill>
                      <a:srgbClr val="7030A0"/>
                    </a:solidFill>
                  </a:rPr>
                  <a:t> </a:t>
                </a:r>
                <a:endParaRPr lang="zh-CN" altLang="en-US" dirty="0">
                  <a:solidFill>
                    <a:srgbClr val="7030A0"/>
                  </a:solidFill>
                </a:endParaRPr>
              </a:p>
            </p:txBody>
          </p:sp>
        </mc:Choice>
        <mc:Fallback xmlns="">
          <p:sp>
            <p:nvSpPr>
              <p:cNvPr id="39" name="矩形 38"/>
              <p:cNvSpPr>
                <a:spLocks noRot="1" noChangeAspect="1" noMove="1" noResize="1" noEditPoints="1" noAdjustHandles="1" noChangeArrowheads="1" noChangeShapeType="1" noTextEdit="1"/>
              </p:cNvSpPr>
              <p:nvPr/>
            </p:nvSpPr>
            <p:spPr>
              <a:xfrm>
                <a:off x="4083143" y="3656761"/>
                <a:ext cx="1717650" cy="461665"/>
              </a:xfrm>
              <a:prstGeom prst="rect">
                <a:avLst/>
              </a:prstGeom>
              <a:blipFill>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996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par>
                          <p:cTn id="87" fill="hold">
                            <p:stCondLst>
                              <p:cond delay="0"/>
                            </p:stCondLst>
                            <p:childTnLst>
                              <p:par>
                                <p:cTn id="88" presetID="10" presetClass="entr" presetSubtype="0" fill="hold" grpId="0" nodeType="afterEffect">
                                  <p:stCondLst>
                                    <p:cond delay="0"/>
                                  </p:stCondLst>
                                  <p:childTnLst>
                                    <p:set>
                                      <p:cBhvr>
                                        <p:cTn id="89" dur="1" fill="hold">
                                          <p:stCondLst>
                                            <p:cond delay="0"/>
                                          </p:stCondLst>
                                        </p:cTn>
                                        <p:tgtEl>
                                          <p:spTgt spid="28"/>
                                        </p:tgtEl>
                                        <p:attrNameLst>
                                          <p:attrName>style.visibility</p:attrName>
                                        </p:attrNameLst>
                                      </p:cBhvr>
                                      <p:to>
                                        <p:strVal val="visible"/>
                                      </p:to>
                                    </p:set>
                                    <p:animEffect transition="in" filter="fade">
                                      <p:cBhvr>
                                        <p:cTn id="90" dur="500"/>
                                        <p:tgtEl>
                                          <p:spTgt spid="28"/>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500"/>
                                        <p:tgtEl>
                                          <p:spTgt spid="2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fade">
                                      <p:cBhvr>
                                        <p:cTn id="99" dur="500"/>
                                        <p:tgtEl>
                                          <p:spTgt spid="29"/>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fade">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32"/>
                                        </p:tgtEl>
                                        <p:attrNameLst>
                                          <p:attrName>style.visibility</p:attrName>
                                        </p:attrNameLst>
                                      </p:cBhvr>
                                      <p:to>
                                        <p:strVal val="visible"/>
                                      </p:to>
                                    </p:set>
                                    <p:animEffect transition="in" filter="fade">
                                      <p:cBhvr>
                                        <p:cTn id="114" dur="500"/>
                                        <p:tgtEl>
                                          <p:spTgt spid="32"/>
                                        </p:tgtEl>
                                      </p:cBhvr>
                                    </p:animEffect>
                                  </p:childTnLst>
                                </p:cTn>
                              </p:par>
                            </p:childTnLst>
                          </p:cTn>
                        </p:par>
                        <p:par>
                          <p:cTn id="115" fill="hold">
                            <p:stCondLst>
                              <p:cond delay="500"/>
                            </p:stCondLst>
                            <p:childTnLst>
                              <p:par>
                                <p:cTn id="116" presetID="10" presetClass="entr" presetSubtype="0"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fade">
                                      <p:cBhvr>
                                        <p:cTn id="118" dur="500"/>
                                        <p:tgtEl>
                                          <p:spTgt spid="31"/>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33"/>
                                        </p:tgtEl>
                                        <p:attrNameLst>
                                          <p:attrName>style.visibility</p:attrName>
                                        </p:attrNameLst>
                                      </p:cBhvr>
                                      <p:to>
                                        <p:strVal val="visible"/>
                                      </p:to>
                                    </p:set>
                                    <p:animEffect transition="in" filter="fade">
                                      <p:cBhvr>
                                        <p:cTn id="123" dur="500"/>
                                        <p:tgtEl>
                                          <p:spTgt spid="33"/>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4"/>
                                        </p:tgtEl>
                                        <p:attrNameLst>
                                          <p:attrName>style.visibility</p:attrName>
                                        </p:attrNameLst>
                                      </p:cBhvr>
                                      <p:to>
                                        <p:strVal val="visible"/>
                                      </p:to>
                                    </p:set>
                                    <p:animEffect transition="in" filter="fade">
                                      <p:cBhvr>
                                        <p:cTn id="1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8" grpId="0"/>
      <p:bldP spid="9" grpId="0"/>
      <p:bldP spid="10" grpId="0"/>
      <p:bldP spid="11" grpId="0" animBg="1"/>
      <p:bldP spid="12" grpId="0"/>
      <p:bldP spid="13" grpId="0" animBg="1"/>
      <p:bldP spid="14" grpId="0"/>
      <p:bldP spid="15" grpId="0"/>
      <p:bldP spid="16" grpId="0"/>
      <p:bldP spid="17" grpId="0"/>
      <p:bldP spid="18" grpId="0" animBg="1"/>
      <p:bldP spid="19" grpId="0"/>
      <p:bldP spid="20" grpId="0" animBg="1"/>
      <p:bldP spid="21" grpId="0"/>
      <p:bldP spid="28" grpId="0"/>
      <p:bldP spid="29" grpId="0"/>
      <p:bldP spid="30" grpId="0"/>
      <p:bldP spid="31" grpId="0"/>
      <p:bldP spid="32" grpId="0"/>
      <p:bldP spid="33" grpId="0"/>
      <p:bldP spid="34" grpId="0"/>
      <p:bldP spid="7" grpId="0"/>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smtClean="0">
                <a:solidFill>
                  <a:srgbClr val="00B0F0"/>
                </a:solidFill>
                <a:latin typeface="华文行楷" panose="02010800040101010101" pitchFamily="2" charset="-122"/>
                <a:ea typeface="华文行楷" panose="02010800040101010101" pitchFamily="2" charset="-122"/>
              </a:rPr>
              <a:t>第二</a:t>
            </a:r>
            <a:r>
              <a:rPr kumimoji="1" lang="zh-CN" altLang="en-US" b="1" dirty="0">
                <a:solidFill>
                  <a:srgbClr val="00B0F0"/>
                </a:solidFill>
                <a:latin typeface="华文行楷" panose="02010800040101010101" pitchFamily="2" charset="-122"/>
                <a:ea typeface="华文行楷" panose="02010800040101010101" pitchFamily="2" charset="-122"/>
              </a:rPr>
              <a:t>节  </a:t>
            </a:r>
            <a:r>
              <a:rPr kumimoji="1" lang="zh-CN" altLang="en-US" b="1" dirty="0" smtClean="0">
                <a:solidFill>
                  <a:srgbClr val="00B0F0"/>
                </a:solidFill>
                <a:latin typeface="华文行楷" panose="02010800040101010101" pitchFamily="2" charset="-122"/>
                <a:ea typeface="华文行楷" panose="02010800040101010101" pitchFamily="2" charset="-122"/>
              </a:rPr>
              <a:t>换元积分法</a:t>
            </a:r>
            <a:endParaRPr kumimoji="1" lang="zh-CN" altLang="en-US" b="1" dirty="0">
              <a:solidFill>
                <a:srgbClr val="00B0F0"/>
              </a:solidFill>
              <a:latin typeface="华文行楷" panose="02010800040101010101" pitchFamily="2" charset="-122"/>
              <a:ea typeface="华文行楷" panose="02010800040101010101" pitchFamily="2" charset="-122"/>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5"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lnSpc>
                <a:spcPct val="100000"/>
              </a:lnSpc>
            </a:pPr>
            <a:r>
              <a:rPr lang="zh-CN" altLang="en-US" sz="2400" b="1" dirty="0" smtClean="0">
                <a:solidFill>
                  <a:schemeClr val="accent2"/>
                </a:solidFill>
                <a:ea typeface="黑体" panose="02010609060101010101" pitchFamily="49" charset="-122"/>
              </a:rPr>
              <a:t>一</a:t>
            </a:r>
            <a:r>
              <a:rPr lang="zh-CN" altLang="en-US" sz="2400" b="1" dirty="0">
                <a:solidFill>
                  <a:schemeClr val="accent2"/>
                </a:solidFill>
                <a:ea typeface="黑体" panose="02010609060101010101" pitchFamily="49" charset="-122"/>
              </a:rPr>
              <a:t>、第一类换元</a:t>
            </a:r>
            <a:r>
              <a:rPr lang="zh-CN" altLang="en-US" sz="2400" b="1" dirty="0" smtClean="0">
                <a:solidFill>
                  <a:schemeClr val="accent2"/>
                </a:solidFill>
                <a:ea typeface="黑体" panose="02010609060101010101" pitchFamily="49" charset="-122"/>
              </a:rPr>
              <a:t>法</a:t>
            </a:r>
            <a:endParaRPr lang="zh-CN" altLang="en-US" sz="2400" b="1" dirty="0">
              <a:solidFill>
                <a:schemeClr val="accent2"/>
              </a:solidFill>
              <a:ea typeface="黑体" panose="02010609060101010101" pitchFamily="49" charset="-122"/>
            </a:endParaRPr>
          </a:p>
        </p:txBody>
      </p:sp>
      <p:sp>
        <p:nvSpPr>
          <p:cNvPr id="6" name="矩形 5"/>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7" name="矩形 6"/>
              <p:cNvSpPr/>
              <p:nvPr/>
            </p:nvSpPr>
            <p:spPr>
              <a:xfrm>
                <a:off x="2078042" y="1015894"/>
                <a:ext cx="2025619" cy="519116"/>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smtClean="0">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078042" y="1015894"/>
                <a:ext cx="2025619" cy="519116"/>
              </a:xfrm>
              <a:prstGeom prst="rect">
                <a:avLst/>
              </a:prstGeom>
              <a:blipFill>
                <a:blip r:embed="rId2"/>
                <a:stretch>
                  <a:fillRect l="-13253" t="-141176" b="-204706"/>
                </a:stretch>
              </a:blipFill>
            </p:spPr>
            <p:txBody>
              <a:bodyPr/>
              <a:lstStyle/>
              <a:p>
                <a:r>
                  <a:rPr lang="zh-CN" altLang="en-US">
                    <a:noFill/>
                  </a:rPr>
                  <a:t> </a:t>
                </a:r>
              </a:p>
            </p:txBody>
          </p:sp>
        </mc:Fallback>
      </mc:AlternateContent>
      <p:sp>
        <p:nvSpPr>
          <p:cNvPr id="8" name="矩形 10"/>
          <p:cNvSpPr>
            <a:spLocks noChangeArrowheads="1"/>
          </p:cNvSpPr>
          <p:nvPr/>
        </p:nvSpPr>
        <p:spPr bwMode="auto">
          <a:xfrm>
            <a:off x="1022515"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9" name="矩形 8"/>
              <p:cNvSpPr/>
              <p:nvPr/>
            </p:nvSpPr>
            <p:spPr>
              <a:xfrm>
                <a:off x="2078042" y="1733168"/>
                <a:ext cx="3602653" cy="614655"/>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limLoc m:val="undOvr"/>
                        <m:subHide m:val="on"/>
                        <m:supHide m:val="on"/>
                        <m:ctrlPr>
                          <a:rPr lang="en-US" altLang="zh-CN" sz="2400" b="0" i="1" smtClean="0">
                            <a:solidFill>
                              <a:prstClr val="black"/>
                            </a:solidFill>
                            <a:latin typeface="Cambria Math" panose="02040503050406030204" pitchFamily="18" charset="0"/>
                          </a:rPr>
                        </m:ctrlPr>
                      </m:naryPr>
                      <m:sub/>
                      <m:sup/>
                      <m:e>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num>
                          <m:den>
                            <m:r>
                              <a:rPr lang="en-US" altLang="zh-CN" sz="2400" b="0" i="1" smtClean="0">
                                <a:solidFill>
                                  <a:prstClr val="black"/>
                                </a:solidFill>
                                <a:latin typeface="Cambria Math" panose="02040503050406030204" pitchFamily="18" charset="0"/>
                              </a:rPr>
                              <m:t>2</m:t>
                            </m:r>
                          </m:den>
                        </m:f>
                      </m:e>
                    </m:nary>
                    <m:r>
                      <a:rPr lang="en-US" altLang="zh-CN" sz="2400" b="0" i="1" smtClean="0">
                        <a:solidFill>
                          <a:prstClr val="black"/>
                        </a:solidFill>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2078042" y="1733168"/>
                <a:ext cx="3602653" cy="6146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542802" y="2315821"/>
                <a:ext cx="2440155" cy="627672"/>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m:rPr>
                            <m:sty m:val="p"/>
                          </m:rPr>
                          <a:rPr lang="en-US" altLang="zh-CN" sz="2400" b="0" i="0" smtClean="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num>
                      <m:den>
                        <m:r>
                          <a:rPr lang="en-US" altLang="zh-CN" sz="2400" b="0" i="1" smtClean="0">
                            <a:solidFill>
                              <a:prstClr val="black"/>
                            </a:solidFill>
                            <a:latin typeface="Cambria Math" panose="02040503050406030204" pitchFamily="18" charset="0"/>
                          </a:rPr>
                          <m:t>4</m:t>
                        </m:r>
                      </m:den>
                    </m:f>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542802" y="2315821"/>
                <a:ext cx="2440155" cy="627672"/>
              </a:xfrm>
              <a:prstGeom prst="rect">
                <a:avLst/>
              </a:prstGeom>
              <a:blipFill>
                <a:blip r:embed="rId4"/>
                <a:stretch>
                  <a:fillRect/>
                </a:stretch>
              </a:blipFill>
            </p:spPr>
            <p:txBody>
              <a:bodyPr/>
              <a:lstStyle/>
              <a:p>
                <a:r>
                  <a:rPr lang="zh-CN" altLang="en-US">
                    <a:noFill/>
                  </a:rPr>
                  <a:t> </a:t>
                </a:r>
              </a:p>
            </p:txBody>
          </p:sp>
        </mc:Fallback>
      </mc:AlternateContent>
      <p:sp>
        <p:nvSpPr>
          <p:cNvPr id="11" name="矩形 10"/>
          <p:cNvSpPr/>
          <p:nvPr/>
        </p:nvSpPr>
        <p:spPr bwMode="auto">
          <a:xfrm>
            <a:off x="5982957"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2" name="矩形 11"/>
              <p:cNvSpPr/>
              <p:nvPr/>
            </p:nvSpPr>
            <p:spPr>
              <a:xfrm>
                <a:off x="7038484" y="1015894"/>
                <a:ext cx="2025619" cy="519116"/>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smtClean="0">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3</m:t>
                            </m:r>
                          </m:sup>
                        </m:sSup>
                        <m:r>
                          <a:rPr lang="en-US" altLang="zh-CN" sz="2400" b="0" i="1" smtClean="0">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7038484" y="1015894"/>
                <a:ext cx="2025619" cy="519116"/>
              </a:xfrm>
              <a:prstGeom prst="rect">
                <a:avLst/>
              </a:prstGeom>
              <a:blipFill>
                <a:blip r:embed="rId5"/>
                <a:stretch>
                  <a:fillRect l="-13253" t="-141176" b="-204706"/>
                </a:stretch>
              </a:blipFill>
            </p:spPr>
            <p:txBody>
              <a:bodyPr/>
              <a:lstStyle/>
              <a:p>
                <a:r>
                  <a:rPr lang="zh-CN" altLang="en-US">
                    <a:noFill/>
                  </a:rPr>
                  <a:t> </a:t>
                </a:r>
              </a:p>
            </p:txBody>
          </p:sp>
        </mc:Fallback>
      </mc:AlternateContent>
      <p:sp>
        <p:nvSpPr>
          <p:cNvPr id="13" name="矩形 10"/>
          <p:cNvSpPr>
            <a:spLocks noChangeArrowheads="1"/>
          </p:cNvSpPr>
          <p:nvPr/>
        </p:nvSpPr>
        <p:spPr bwMode="auto">
          <a:xfrm>
            <a:off x="5982957"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4" name="矩形 13"/>
              <p:cNvSpPr/>
              <p:nvPr/>
            </p:nvSpPr>
            <p:spPr>
              <a:xfrm>
                <a:off x="7038484" y="1733168"/>
                <a:ext cx="4456861" cy="51911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e>
                    </m:nary>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limLoc m:val="undOvr"/>
                        <m:subHide m:val="on"/>
                        <m:supHide m:val="on"/>
                        <m:ctrlPr>
                          <a:rPr lang="en-US" altLang="zh-CN" sz="2400" b="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e>
                    </m:nary>
                    <m:r>
                      <a:rPr lang="en-US" altLang="zh-CN" sz="2400" b="0" i="1" smtClean="0">
                        <a:solidFill>
                          <a:prstClr val="black"/>
                        </a:solidFill>
                        <a:latin typeface="Cambria Math" panose="02040503050406030204" pitchFamily="18" charset="0"/>
                      </a:rPr>
                      <m:t>𝑑</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7038484" y="1733168"/>
                <a:ext cx="4456861" cy="519116"/>
              </a:xfrm>
              <a:prstGeom prst="rect">
                <a:avLst/>
              </a:prstGeom>
              <a:blipFill>
                <a:blip r:embed="rId6"/>
                <a:stretch>
                  <a:fillRect l="-12859"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8503244" y="2315821"/>
                <a:ext cx="2941896" cy="61574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3</m:t>
                        </m:r>
                      </m:den>
                    </m:f>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8503244" y="2315821"/>
                <a:ext cx="2941896" cy="615746"/>
              </a:xfrm>
              <a:prstGeom prst="rect">
                <a:avLst/>
              </a:prstGeom>
              <a:blipFill>
                <a:blip r:embed="rId7"/>
                <a:stretch>
                  <a:fillRect/>
                </a:stretch>
              </a:blipFill>
            </p:spPr>
            <p:txBody>
              <a:bodyPr/>
              <a:lstStyle/>
              <a:p>
                <a:r>
                  <a:rPr lang="zh-CN" altLang="en-US">
                    <a:noFill/>
                  </a:rPr>
                  <a:t> </a:t>
                </a:r>
              </a:p>
            </p:txBody>
          </p:sp>
        </mc:Fallback>
      </mc:AlternateContent>
      <p:sp>
        <p:nvSpPr>
          <p:cNvPr id="16" name="矩形 15"/>
          <p:cNvSpPr/>
          <p:nvPr/>
        </p:nvSpPr>
        <p:spPr bwMode="auto">
          <a:xfrm>
            <a:off x="1022515" y="3007030"/>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17" name="矩形 16"/>
              <p:cNvSpPr/>
              <p:nvPr/>
            </p:nvSpPr>
            <p:spPr>
              <a:xfrm>
                <a:off x="2078042" y="3024510"/>
                <a:ext cx="2025619" cy="519116"/>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smtClean="0">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4</m:t>
                            </m:r>
                          </m:sup>
                        </m:sSup>
                        <m:r>
                          <a:rPr lang="en-US" altLang="zh-CN" sz="2400" b="0" i="1" smtClean="0">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2078042" y="3024510"/>
                <a:ext cx="2025619" cy="519116"/>
              </a:xfrm>
              <a:prstGeom prst="rect">
                <a:avLst/>
              </a:prstGeom>
              <a:blipFill>
                <a:blip r:embed="rId8"/>
                <a:stretch>
                  <a:fillRect l="-13253" t="-142353" b="-203529"/>
                </a:stretch>
              </a:blipFill>
            </p:spPr>
            <p:txBody>
              <a:bodyPr/>
              <a:lstStyle/>
              <a:p>
                <a:r>
                  <a:rPr lang="zh-CN" altLang="en-US">
                    <a:noFill/>
                  </a:rPr>
                  <a:t> </a:t>
                </a:r>
              </a:p>
            </p:txBody>
          </p:sp>
        </mc:Fallback>
      </mc:AlternateContent>
      <p:sp>
        <p:nvSpPr>
          <p:cNvPr id="18" name="矩形 10"/>
          <p:cNvSpPr>
            <a:spLocks noChangeArrowheads="1"/>
          </p:cNvSpPr>
          <p:nvPr/>
        </p:nvSpPr>
        <p:spPr bwMode="auto">
          <a:xfrm>
            <a:off x="1022515" y="379893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mc:AlternateContent xmlns:mc="http://schemas.openxmlformats.org/markup-compatibility/2006" xmlns:a14="http://schemas.microsoft.com/office/drawing/2010/main">
        <mc:Choice Requires="a14">
          <p:sp>
            <p:nvSpPr>
              <p:cNvPr id="19" name="矩形 18"/>
              <p:cNvSpPr/>
              <p:nvPr/>
            </p:nvSpPr>
            <p:spPr>
              <a:xfrm>
                <a:off x="2078042" y="3741784"/>
                <a:ext cx="4162101" cy="718017"/>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4</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limLoc m:val="undOvr"/>
                        <m:subHide m:val="on"/>
                        <m:supHide m:val="on"/>
                        <m:ctrlPr>
                          <a:rPr lang="en-US" altLang="zh-CN" sz="2400" b="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num>
                                  <m:den>
                                    <m:r>
                                      <a:rPr lang="en-US" altLang="zh-CN" sz="2400" i="1">
                                        <a:solidFill>
                                          <a:prstClr val="black"/>
                                        </a:solidFill>
                                        <a:latin typeface="Cambria Math" panose="02040503050406030204" pitchFamily="18" charset="0"/>
                                      </a:rPr>
                                      <m:t>2</m:t>
                                    </m:r>
                                  </m:den>
                                </m:f>
                              </m:e>
                            </m:d>
                          </m:e>
                          <m:sup>
                            <m:r>
                              <a:rPr lang="en-US" altLang="zh-CN" sz="2400" i="1">
                                <a:solidFill>
                                  <a:prstClr val="black"/>
                                </a:solidFill>
                                <a:latin typeface="Cambria Math" panose="02040503050406030204" pitchFamily="18" charset="0"/>
                              </a:rPr>
                              <m:t>2</m:t>
                            </m:r>
                          </m:sup>
                        </m:sSup>
                      </m:e>
                    </m:nary>
                    <m:r>
                      <a:rPr lang="en-US" altLang="zh-CN" sz="2400" b="0" i="1" smtClean="0">
                        <a:solidFill>
                          <a:prstClr val="black"/>
                        </a:solidFill>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2078042" y="3741784"/>
                <a:ext cx="4162101" cy="718017"/>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542802" y="4324437"/>
                <a:ext cx="4153829" cy="61388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4</m:t>
                        </m:r>
                      </m:den>
                    </m:f>
                    <m:nary>
                      <m:naryPr>
                        <m:limLoc m:val="undOvr"/>
                        <m:subHide m:val="on"/>
                        <m:supHide m:val="on"/>
                        <m:ctrlPr>
                          <a:rPr lang="en-US" altLang="zh-CN" sz="2400" i="1">
                            <a:solidFill>
                              <a:prstClr val="black"/>
                            </a:solidFill>
                            <a:latin typeface="Cambria Math" panose="02040503050406030204" pitchFamily="18" charset="0"/>
                          </a:rPr>
                        </m:ctrlPr>
                      </m:naryPr>
                      <m:sub/>
                      <m:sup/>
                      <m:e>
                        <m:r>
                          <a:rPr lang="en-US" altLang="zh-CN" sz="2400" b="0" i="1" smtClean="0">
                            <a:solidFill>
                              <a:prstClr val="black"/>
                            </a:solidFill>
                            <a:latin typeface="Cambria Math" panose="02040503050406030204" pitchFamily="18" charset="0"/>
                          </a:rPr>
                          <m:t>1+2</m:t>
                        </m:r>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i="0" smtClean="0">
                                <a:solidFill>
                                  <a:prstClr val="black"/>
                                </a:solidFill>
                                <a:latin typeface="Cambria Math" panose="02040503050406030204" pitchFamily="18" charset="0"/>
                              </a:rPr>
                              <m:t>c</m:t>
                            </m:r>
                            <m:r>
                              <m:rPr>
                                <m:sty m:val="p"/>
                              </m:rPr>
                              <a:rPr lang="en-US" altLang="zh-CN" sz="2400" b="0" i="0" smtClean="0">
                                <a:solidFill>
                                  <a:prstClr val="black"/>
                                </a:solidFill>
                                <a:latin typeface="Cambria Math" panose="02040503050406030204" pitchFamily="18" charset="0"/>
                              </a:rPr>
                              <m:t>os</m:t>
                            </m:r>
                          </m:e>
                          <m:sup>
                            <m:r>
                              <a:rPr lang="en-US" altLang="zh-CN" sz="2400" i="1">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e>
                    </m:nary>
                    <m:r>
                      <a:rPr lang="en-US" altLang="zh-CN" sz="2400" i="1">
                        <a:solidFill>
                          <a:prstClr val="black"/>
                        </a:solidFill>
                        <a:latin typeface="Cambria Math" panose="02040503050406030204" pitchFamily="18" charset="0"/>
                      </a:rPr>
                      <m:t>𝑑𝑥</m:t>
                    </m:r>
                  </m:oMath>
                </a14:m>
                <a:r>
                  <a:rPr lang="zh-CN" altLang="en-US" dirty="0" smtClean="0"/>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542802" y="4324437"/>
                <a:ext cx="4153829" cy="61388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542802" y="5077126"/>
                <a:ext cx="4560223" cy="645048"/>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4</m:t>
                        </m:r>
                      </m:den>
                    </m:f>
                    <m:d>
                      <m:dPr>
                        <m:ctrlPr>
                          <a:rPr lang="en-US" altLang="zh-CN" sz="2400" i="1" smtClean="0">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4</m:t>
                            </m:r>
                            <m:r>
                              <a:rPr lang="en-US" altLang="zh-CN" sz="2400" i="1">
                                <a:solidFill>
                                  <a:prstClr val="black"/>
                                </a:solidFill>
                                <a:latin typeface="Cambria Math" panose="02040503050406030204" pitchFamily="18" charset="0"/>
                              </a:rPr>
                              <m:t>𝑥</m:t>
                            </m:r>
                          </m:num>
                          <m:den>
                            <m:r>
                              <a:rPr lang="en-US" altLang="zh-CN" sz="2400" b="0" i="1" smtClean="0">
                                <a:solidFill>
                                  <a:prstClr val="black"/>
                                </a:solidFill>
                                <a:latin typeface="Cambria Math" panose="02040503050406030204" pitchFamily="18" charset="0"/>
                              </a:rPr>
                              <m:t>8</m:t>
                            </m:r>
                          </m:den>
                        </m:f>
                      </m:e>
                    </m:d>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3542802" y="5077126"/>
                <a:ext cx="4560223" cy="64504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3498850" y="5860977"/>
                <a:ext cx="4000134" cy="630173"/>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3</m:t>
                        </m:r>
                      </m:num>
                      <m:den>
                        <m:r>
                          <a:rPr lang="en-US" altLang="zh-CN" sz="2400" b="0" i="1" smtClean="0">
                            <a:solidFill>
                              <a:prstClr val="black"/>
                            </a:solidFill>
                            <a:latin typeface="Cambria Math" panose="02040503050406030204" pitchFamily="18" charset="0"/>
                          </a:rPr>
                          <m:t>8</m:t>
                        </m:r>
                      </m:den>
                    </m:f>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4</m:t>
                        </m:r>
                      </m:den>
                    </m:f>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4</m:t>
                        </m:r>
                        <m:r>
                          <a:rPr lang="en-US" altLang="zh-CN" sz="2400" i="1">
                            <a:solidFill>
                              <a:prstClr val="black"/>
                            </a:solidFill>
                            <a:latin typeface="Cambria Math" panose="02040503050406030204" pitchFamily="18" charset="0"/>
                          </a:rPr>
                          <m:t>𝑥</m:t>
                        </m:r>
                      </m:num>
                      <m:den>
                        <m:r>
                          <a:rPr lang="en-US" altLang="zh-CN" sz="2400" b="0" i="1" smtClean="0">
                            <a:solidFill>
                              <a:prstClr val="black"/>
                            </a:solidFill>
                            <a:latin typeface="Cambria Math" panose="02040503050406030204" pitchFamily="18" charset="0"/>
                          </a:rPr>
                          <m:t>32</m:t>
                        </m:r>
                      </m:den>
                    </m:f>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3498850" y="5860977"/>
                <a:ext cx="4000134" cy="630173"/>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8685331" y="3119824"/>
                <a:ext cx="2159950"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𝑛</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oMath>
                  </m:oMathPara>
                </a14:m>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8685331" y="3119824"/>
                <a:ext cx="2159950" cy="84760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8708121" y="3983375"/>
                <a:ext cx="2129814"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𝑛</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oMath>
                  </m:oMathPara>
                </a14:m>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8708121" y="3983375"/>
                <a:ext cx="2129814" cy="847604"/>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691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par>
                          <p:cTn id="38" fill="hold">
                            <p:stCondLst>
                              <p:cond delay="0"/>
                            </p:stCondLst>
                            <p:childTnLst>
                              <p:par>
                                <p:cTn id="39" presetID="10"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par>
                          <p:cTn id="60" fill="hold">
                            <p:stCondLst>
                              <p:cond delay="0"/>
                            </p:stCondLst>
                            <p:childTnLst>
                              <p:par>
                                <p:cTn id="61" presetID="10"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fade">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fade">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12" grpId="0"/>
      <p:bldP spid="13" grpId="0" animBg="1"/>
      <p:bldP spid="14" grpId="0"/>
      <p:bldP spid="15" grpId="0"/>
      <p:bldP spid="16" grpId="0" animBg="1"/>
      <p:bldP spid="17" grpId="0"/>
      <p:bldP spid="18" grpId="0" animBg="1"/>
      <p:bldP spid="19" grpId="0"/>
      <p:bldP spid="20" grpId="0"/>
      <p:bldP spid="21" grpId="0"/>
      <p:bldP spid="22"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9AF10959-32D2-4237-ACF4-EAC653153959}" type="datetime11">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10:14:21</a:t>
            </a:fld>
            <a:endPar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一</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、第一类换元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sp>
        <p:nvSpPr>
          <p:cNvPr id="5"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一</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、第一类换元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sp>
        <p:nvSpPr>
          <p:cNvPr id="6" name="矩形 5"/>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15</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7" name="矩形 6"/>
              <p:cNvSpPr/>
              <p:nvPr/>
            </p:nvSpPr>
            <p:spPr>
              <a:xfrm>
                <a:off x="2078042" y="1015894"/>
                <a:ext cx="2448747" cy="51879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sin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7" name="矩形 6"/>
              <p:cNvSpPr>
                <a:spLocks noRot="1" noChangeAspect="1" noMove="1" noResize="1" noEditPoints="1" noAdjustHandles="1" noChangeArrowheads="1" noChangeShapeType="1" noTextEdit="1"/>
              </p:cNvSpPr>
              <p:nvPr/>
            </p:nvSpPr>
            <p:spPr>
              <a:xfrm>
                <a:off x="2078042" y="1015894"/>
                <a:ext cx="2448747" cy="518796"/>
              </a:xfrm>
              <a:prstGeom prst="rect">
                <a:avLst/>
              </a:prstGeom>
              <a:blipFill>
                <a:blip r:embed="rId2"/>
                <a:stretch>
                  <a:fillRect l="-10945" t="-142353" b="-203529"/>
                </a:stretch>
              </a:blipFill>
            </p:spPr>
            <p:txBody>
              <a:bodyPr/>
              <a:lstStyle/>
              <a:p>
                <a:r>
                  <a:rPr lang="zh-CN" altLang="en-US">
                    <a:noFill/>
                  </a:rPr>
                  <a:t> </a:t>
                </a:r>
              </a:p>
            </p:txBody>
          </p:sp>
        </mc:Fallback>
      </mc:AlternateContent>
      <p:sp>
        <p:nvSpPr>
          <p:cNvPr id="8" name="矩形 10"/>
          <p:cNvSpPr>
            <a:spLocks noChangeArrowheads="1"/>
          </p:cNvSpPr>
          <p:nvPr/>
        </p:nvSpPr>
        <p:spPr bwMode="auto">
          <a:xfrm>
            <a:off x="1022515"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9" name="矩形 8"/>
              <p:cNvSpPr/>
              <p:nvPr/>
            </p:nvSpPr>
            <p:spPr>
              <a:xfrm>
                <a:off x="1912054" y="1765257"/>
                <a:ext cx="4065600" cy="518796"/>
              </a:xfrm>
              <a:prstGeom prst="rect">
                <a:avLst/>
              </a:prstGeom>
            </p:spPr>
            <p:txBody>
              <a:bodyPr wrap="none">
                <a:spAutoFit/>
              </a:bodyPr>
              <a:lstStyle/>
              <a:p>
                <a:pPr lvl="0"/>
                <a14:m>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9" name="矩形 8"/>
              <p:cNvSpPr>
                <a:spLocks noRot="1" noChangeAspect="1" noMove="1" noResize="1" noEditPoints="1" noAdjustHandles="1" noChangeArrowheads="1" noChangeShapeType="1" noTextEdit="1"/>
              </p:cNvSpPr>
              <p:nvPr/>
            </p:nvSpPr>
            <p:spPr>
              <a:xfrm>
                <a:off x="1912054" y="1765257"/>
                <a:ext cx="4065600" cy="518796"/>
              </a:xfrm>
              <a:prstGeom prst="rect">
                <a:avLst/>
              </a:prstGeom>
              <a:blipFill>
                <a:blip r:embed="rId3"/>
                <a:stretch>
                  <a:fillRect l="-14093"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020900" y="2332411"/>
                <a:ext cx="2034339" cy="613886"/>
              </a:xfrm>
              <a:prstGeom prst="rect">
                <a:avLst/>
              </a:prstGeom>
            </p:spPr>
            <p:txBody>
              <a:bodyPr wrap="none">
                <a:spAutoFit/>
              </a:bodyPr>
              <a:lstStyle/>
              <a:p>
                <a:pPr lvl="0"/>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m:rPr>
                            <m:sty m:val="p"/>
                          </m:rPr>
                          <a:rPr lang="en-US" altLang="zh-CN" sz="2400" b="0" i="0" smtClean="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𝐶</m:t>
                    </m:r>
                  </m:oMath>
                </a14:m>
                <a:r>
                  <a:rPr kumimoji="0" lang="zh-CN" altLang="en-US" sz="2400" b="0" i="0" u="none" strike="noStrike" kern="1200" cap="none" spc="0" normalizeH="0" baseline="0" noProof="0" dirty="0" smtClean="0">
                    <a:ln>
                      <a:noFill/>
                    </a:ln>
                    <a:solidFill>
                      <a:prstClr val="black"/>
                    </a:solidFill>
                    <a:effectLst/>
                    <a:uLnTx/>
                    <a:uFillTx/>
                  </a:rPr>
                  <a:t> </a:t>
                </a:r>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10" name="矩形 9"/>
              <p:cNvSpPr>
                <a:spLocks noRot="1" noChangeAspect="1" noMove="1" noResize="1" noEditPoints="1" noAdjustHandles="1" noChangeArrowheads="1" noChangeShapeType="1" noTextEdit="1"/>
              </p:cNvSpPr>
              <p:nvPr/>
            </p:nvSpPr>
            <p:spPr>
              <a:xfrm>
                <a:off x="4020900" y="2332411"/>
                <a:ext cx="2034339" cy="613886"/>
              </a:xfrm>
              <a:prstGeom prst="rect">
                <a:avLst/>
              </a:prstGeom>
              <a:blipFill>
                <a:blip r:embed="rId4"/>
                <a:stretch>
                  <a:fillRect/>
                </a:stretch>
              </a:blipFill>
            </p:spPr>
            <p:txBody>
              <a:bodyPr/>
              <a:lstStyle/>
              <a:p>
                <a:r>
                  <a:rPr lang="zh-CN" altLang="en-US">
                    <a:noFill/>
                  </a:rPr>
                  <a:t> </a:t>
                </a:r>
              </a:p>
            </p:txBody>
          </p:sp>
        </mc:Fallback>
      </mc:AlternateContent>
      <p:sp>
        <p:nvSpPr>
          <p:cNvPr id="11" name="矩形 10"/>
          <p:cNvSpPr/>
          <p:nvPr/>
        </p:nvSpPr>
        <p:spPr bwMode="auto">
          <a:xfrm>
            <a:off x="5982957"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16</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2" name="矩形 11"/>
              <p:cNvSpPr/>
              <p:nvPr/>
            </p:nvSpPr>
            <p:spPr>
              <a:xfrm>
                <a:off x="7038484" y="1015894"/>
                <a:ext cx="2595967" cy="51911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sin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2" name="矩形 11"/>
              <p:cNvSpPr>
                <a:spLocks noRot="1" noChangeAspect="1" noMove="1" noResize="1" noEditPoints="1" noAdjustHandles="1" noChangeArrowheads="1" noChangeShapeType="1" noTextEdit="1"/>
              </p:cNvSpPr>
              <p:nvPr/>
            </p:nvSpPr>
            <p:spPr>
              <a:xfrm>
                <a:off x="7038484" y="1015894"/>
                <a:ext cx="2595967" cy="519116"/>
              </a:xfrm>
              <a:prstGeom prst="rect">
                <a:avLst/>
              </a:prstGeom>
              <a:blipFill>
                <a:blip r:embed="rId5"/>
                <a:stretch>
                  <a:fillRect l="-10353" t="-141176" b="-204706"/>
                </a:stretch>
              </a:blipFill>
            </p:spPr>
            <p:txBody>
              <a:bodyPr/>
              <a:lstStyle/>
              <a:p>
                <a:r>
                  <a:rPr lang="zh-CN" altLang="en-US">
                    <a:noFill/>
                  </a:rPr>
                  <a:t> </a:t>
                </a:r>
              </a:p>
            </p:txBody>
          </p:sp>
        </mc:Fallback>
      </mc:AlternateContent>
      <p:sp>
        <p:nvSpPr>
          <p:cNvPr id="13" name="矩形 10"/>
          <p:cNvSpPr>
            <a:spLocks noChangeArrowheads="1"/>
          </p:cNvSpPr>
          <p:nvPr/>
        </p:nvSpPr>
        <p:spPr bwMode="auto">
          <a:xfrm>
            <a:off x="5982957"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4" name="矩形 13"/>
              <p:cNvSpPr/>
              <p:nvPr/>
            </p:nvSpPr>
            <p:spPr>
              <a:xfrm>
                <a:off x="7038484" y="1733168"/>
                <a:ext cx="4737387" cy="519116"/>
              </a:xfrm>
              <a:prstGeom prst="rect">
                <a:avLst/>
              </a:prstGeom>
            </p:spPr>
            <p:txBody>
              <a:bodyPr wrap="none">
                <a:spAutoFit/>
              </a:bodyPr>
              <a:lstStyle/>
              <a:p>
                <a:pPr lvl="0"/>
                <a14:m>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4" name="矩形 13"/>
              <p:cNvSpPr>
                <a:spLocks noRot="1" noChangeAspect="1" noMove="1" noResize="1" noEditPoints="1" noAdjustHandles="1" noChangeArrowheads="1" noChangeShapeType="1" noTextEdit="1"/>
              </p:cNvSpPr>
              <p:nvPr/>
            </p:nvSpPr>
            <p:spPr>
              <a:xfrm>
                <a:off x="7038484" y="1733168"/>
                <a:ext cx="4737387" cy="519116"/>
              </a:xfrm>
              <a:prstGeom prst="rect">
                <a:avLst/>
              </a:prstGeom>
              <a:blipFill>
                <a:blip r:embed="rId6"/>
                <a:stretch>
                  <a:fillRect l="-12098"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8503244" y="2315821"/>
                <a:ext cx="2347053" cy="61574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den>
                    </m:f>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oMath>
                </a14:m>
                <a:r>
                  <a:rPr kumimoji="0" lang="zh-CN"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5" name="矩形 14"/>
              <p:cNvSpPr>
                <a:spLocks noRot="1" noChangeAspect="1" noMove="1" noResize="1" noEditPoints="1" noAdjustHandles="1" noChangeArrowheads="1" noChangeShapeType="1" noTextEdit="1"/>
              </p:cNvSpPr>
              <p:nvPr/>
            </p:nvSpPr>
            <p:spPr>
              <a:xfrm>
                <a:off x="8503244" y="2315821"/>
                <a:ext cx="2347053" cy="615746"/>
              </a:xfrm>
              <a:prstGeom prst="rect">
                <a:avLst/>
              </a:prstGeom>
              <a:blipFill>
                <a:blip r:embed="rId7"/>
                <a:stretch>
                  <a:fillRect/>
                </a:stretch>
              </a:blipFill>
            </p:spPr>
            <p:txBody>
              <a:bodyPr/>
              <a:lstStyle/>
              <a:p>
                <a:r>
                  <a:rPr lang="zh-CN" altLang="en-US">
                    <a:noFill/>
                  </a:rPr>
                  <a:t> </a:t>
                </a:r>
              </a:p>
            </p:txBody>
          </p:sp>
        </mc:Fallback>
      </mc:AlternateContent>
      <p:sp>
        <p:nvSpPr>
          <p:cNvPr id="16" name="矩形 15"/>
          <p:cNvSpPr/>
          <p:nvPr/>
        </p:nvSpPr>
        <p:spPr bwMode="auto">
          <a:xfrm>
            <a:off x="1022515" y="3007030"/>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17</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7" name="矩形 16"/>
              <p:cNvSpPr/>
              <p:nvPr/>
            </p:nvSpPr>
            <p:spPr>
              <a:xfrm>
                <a:off x="2078042" y="3024510"/>
                <a:ext cx="2711320"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p>
                        </m:s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7" name="矩形 16"/>
              <p:cNvSpPr>
                <a:spLocks noRot="1" noChangeAspect="1" noMove="1" noResize="1" noEditPoints="1" noAdjustHandles="1" noChangeArrowheads="1" noChangeShapeType="1" noTextEdit="1"/>
              </p:cNvSpPr>
              <p:nvPr/>
            </p:nvSpPr>
            <p:spPr>
              <a:xfrm>
                <a:off x="2078042" y="3024510"/>
                <a:ext cx="2711320" cy="518796"/>
              </a:xfrm>
              <a:prstGeom prst="rect">
                <a:avLst/>
              </a:prstGeom>
              <a:blipFill>
                <a:blip r:embed="rId8"/>
                <a:stretch>
                  <a:fillRect l="-9888" t="-141176" b="-204706"/>
                </a:stretch>
              </a:blipFill>
            </p:spPr>
            <p:txBody>
              <a:bodyPr/>
              <a:lstStyle/>
              <a:p>
                <a:r>
                  <a:rPr lang="zh-CN" altLang="en-US">
                    <a:noFill/>
                  </a:rPr>
                  <a:t> </a:t>
                </a:r>
              </a:p>
            </p:txBody>
          </p:sp>
        </mc:Fallback>
      </mc:AlternateContent>
      <p:sp>
        <p:nvSpPr>
          <p:cNvPr id="18" name="矩形 10"/>
          <p:cNvSpPr>
            <a:spLocks noChangeArrowheads="1"/>
          </p:cNvSpPr>
          <p:nvPr/>
        </p:nvSpPr>
        <p:spPr bwMode="auto">
          <a:xfrm>
            <a:off x="1022515" y="379893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9" name="矩形 18"/>
              <p:cNvSpPr/>
              <p:nvPr/>
            </p:nvSpPr>
            <p:spPr>
              <a:xfrm>
                <a:off x="2078042" y="3741784"/>
                <a:ext cx="5575629" cy="519116"/>
              </a:xfrm>
              <a:prstGeom prst="rect">
                <a:avLst/>
              </a:prstGeom>
            </p:spPr>
            <p:txBody>
              <a:bodyPr wrap="none">
                <a:spAutoFit/>
              </a:bodyPr>
              <a:lstStyle/>
              <a:p>
                <a:pPr lvl="0"/>
                <a14:m>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4</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4</m:t>
                            </m:r>
                          </m:sup>
                        </m:sSup>
                        <m:r>
                          <a:rPr lang="en-US" altLang="zh-CN" sz="2400" i="1">
                            <a:solidFill>
                              <a:prstClr val="black"/>
                            </a:solidFill>
                            <a:latin typeface="Cambria Math" panose="02040503050406030204" pitchFamily="18" charset="0"/>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9" name="矩形 18"/>
              <p:cNvSpPr>
                <a:spLocks noRot="1" noChangeAspect="1" noMove="1" noResize="1" noEditPoints="1" noAdjustHandles="1" noChangeArrowheads="1" noChangeShapeType="1" noTextEdit="1"/>
              </p:cNvSpPr>
              <p:nvPr/>
            </p:nvSpPr>
            <p:spPr>
              <a:xfrm>
                <a:off x="2078042" y="3741784"/>
                <a:ext cx="5575629" cy="519116"/>
              </a:xfrm>
              <a:prstGeom prst="rect">
                <a:avLst/>
              </a:prstGeom>
              <a:blipFill rotWithShape="0">
                <a:blip r:embed="rId9"/>
                <a:stretch>
                  <a:fillRect l="-10273"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542802" y="4324437"/>
                <a:ext cx="3732047" cy="519116"/>
              </a:xfrm>
              <a:prstGeom prst="rect">
                <a:avLst/>
              </a:prstGeom>
            </p:spPr>
            <p:txBody>
              <a:bodyPr wrap="none">
                <a:spAutoFit/>
              </a:bodyPr>
              <a:lstStyle/>
              <a:p>
                <a:pPr lvl="0"/>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sSup>
                          <m:sSupPr>
                            <m:ctrlPr>
                              <a:rPr lang="en-US" altLang="zh-CN" sz="2400" i="1" smtClean="0">
                                <a:solidFill>
                                  <a:prstClr val="black"/>
                                </a:solidFill>
                                <a:latin typeface="Cambria Math" panose="02040503050406030204" pitchFamily="18" charset="0"/>
                              </a:rPr>
                            </m:ctrlPr>
                          </m:sSupPr>
                          <m:e>
                            <m:r>
                              <m:rPr>
                                <m:sty m:val="p"/>
                              </m:rPr>
                              <a:rPr lang="en-US" altLang="zh-CN" sz="2400" smtClean="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4</m:t>
                            </m:r>
                          </m:sup>
                        </m:sSup>
                        <m:r>
                          <a:rPr lang="en-US" altLang="zh-CN" sz="2400" i="1">
                            <a:solidFill>
                              <a:prstClr val="black"/>
                            </a:solidFill>
                            <a:latin typeface="Cambria Math" panose="02040503050406030204" pitchFamily="18" charset="0"/>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6</m:t>
                        </m:r>
                      </m:sup>
                    </m:sSup>
                    <m:r>
                      <a:rPr lang="en-US" altLang="zh-CN" sz="2400" i="1">
                        <a:solidFill>
                          <a:prstClr val="black"/>
                        </a:solidFill>
                        <a:latin typeface="Cambria Math" panose="02040503050406030204" pitchFamily="18" charset="0"/>
                      </a:rPr>
                      <m:t>𝑥</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oMath>
                </a14:m>
                <a:r>
                  <a:rPr kumimoji="0" lang="zh-CN"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0" name="矩形 19"/>
              <p:cNvSpPr>
                <a:spLocks noRot="1" noChangeAspect="1" noMove="1" noResize="1" noEditPoints="1" noAdjustHandles="1" noChangeArrowheads="1" noChangeShapeType="1" noTextEdit="1"/>
              </p:cNvSpPr>
              <p:nvPr/>
            </p:nvSpPr>
            <p:spPr>
              <a:xfrm>
                <a:off x="3542802" y="4324437"/>
                <a:ext cx="3732047" cy="519116"/>
              </a:xfrm>
              <a:prstGeom prst="rect">
                <a:avLst/>
              </a:prstGeom>
              <a:blipFill rotWithShape="0">
                <a:blip r:embed="rId10"/>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542802" y="5077126"/>
                <a:ext cx="3716338" cy="616194"/>
              </a:xfrm>
              <a:prstGeom prst="rect">
                <a:avLst/>
              </a:prstGeom>
            </p:spPr>
            <p:txBody>
              <a:bodyPr wrap="none">
                <a:spAutoFit/>
              </a:bodyPr>
              <a:lstStyle/>
              <a:p>
                <a:pPr lvl="0"/>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den>
                    </m:f>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5</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7</m:t>
                        </m:r>
                      </m:den>
                    </m:f>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7</m:t>
                        </m:r>
                      </m:sup>
                    </m:sSup>
                    <m:r>
                      <a:rPr lang="en-US" altLang="zh-CN" sz="2400" i="1">
                        <a:solidFill>
                          <a:prstClr val="black"/>
                        </a:solidFill>
                        <a:latin typeface="Cambria Math" panose="02040503050406030204" pitchFamily="18" charset="0"/>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oMath>
                </a14:m>
                <a:r>
                  <a:rPr kumimoji="0" lang="zh-CN"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1" name="矩形 20"/>
              <p:cNvSpPr>
                <a:spLocks noRot="1" noChangeAspect="1" noMove="1" noResize="1" noEditPoints="1" noAdjustHandles="1" noChangeArrowheads="1" noChangeShapeType="1" noTextEdit="1"/>
              </p:cNvSpPr>
              <p:nvPr/>
            </p:nvSpPr>
            <p:spPr>
              <a:xfrm>
                <a:off x="3542802" y="5077126"/>
                <a:ext cx="3716338" cy="616194"/>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8202328" y="3304092"/>
                <a:ext cx="2948884" cy="847604"/>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𝑚</m:t>
                              </m:r>
                            </m:sup>
                          </m:sSup>
                          <m:r>
                            <a:rPr lang="en-US" altLang="zh-CN" sz="2400" i="1">
                              <a:solidFill>
                                <a:prstClr val="black"/>
                              </a:solidFill>
                              <a:latin typeface="Cambria Math" panose="02040503050406030204" pitchFamily="18" charset="0"/>
                            </a:rPr>
                            <m:t>𝑥</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a:ln>
                                    <a:noFill/>
                                  </a:ln>
                                  <a:solidFill>
                                    <a:prstClr val="black"/>
                                  </a:solidFill>
                                  <a:effectLst/>
                                  <a:uLnTx/>
                                  <a:uFillTx/>
                                  <a:latin typeface="Cambria Math" panose="02040503050406030204" pitchFamily="18" charset="0"/>
                                  <a:cs typeface="+mn-cs"/>
                                </a:rPr>
                                <m:t>cos</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3" name="矩形 22"/>
              <p:cNvSpPr>
                <a:spLocks noRot="1" noChangeAspect="1" noMove="1" noResize="1" noEditPoints="1" noAdjustHandles="1" noChangeArrowheads="1" noChangeShapeType="1" noTextEdit="1"/>
              </p:cNvSpPr>
              <p:nvPr/>
            </p:nvSpPr>
            <p:spPr>
              <a:xfrm>
                <a:off x="8202328" y="3304092"/>
                <a:ext cx="2948884"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71677" y="2335922"/>
                <a:ext cx="2367892" cy="613886"/>
              </a:xfrm>
              <a:prstGeom prst="rect">
                <a:avLst/>
              </a:prstGeom>
            </p:spPr>
            <p:txBody>
              <a:bodyPr wrap="none">
                <a:spAutoFit/>
              </a:bodyPr>
              <a:lstStyle/>
              <a:p>
                <a:pPr lvl="0"/>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m:rPr>
                            <m:sty m:val="p"/>
                          </m:rPr>
                          <a:rPr lang="en-US" altLang="zh-CN" sz="2400" b="0" i="0" smtClean="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𝐶</m:t>
                    </m:r>
                  </m:oMath>
                </a14:m>
                <a:r>
                  <a:rPr kumimoji="0" lang="zh-CN" altLang="en-US" sz="2400" b="0" i="0" u="none" strike="noStrike" kern="1200" cap="none" spc="0" normalizeH="0" baseline="0" noProof="0" dirty="0" smtClean="0">
                    <a:ln>
                      <a:noFill/>
                    </a:ln>
                    <a:solidFill>
                      <a:prstClr val="black"/>
                    </a:solidFill>
                    <a:effectLst/>
                    <a:uLnTx/>
                    <a:uFillTx/>
                  </a:rPr>
                  <a:t> </a:t>
                </a:r>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25" name="矩形 24"/>
              <p:cNvSpPr>
                <a:spLocks noRot="1" noChangeAspect="1" noMove="1" noResize="1" noEditPoints="1" noAdjustHandles="1" noChangeArrowheads="1" noChangeShapeType="1" noTextEdit="1"/>
              </p:cNvSpPr>
              <p:nvPr/>
            </p:nvSpPr>
            <p:spPr>
              <a:xfrm>
                <a:off x="171677" y="2335922"/>
                <a:ext cx="2367892" cy="61388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219514" y="2335761"/>
                <a:ext cx="2119363" cy="613886"/>
              </a:xfrm>
              <a:prstGeom prst="rect">
                <a:avLst/>
              </a:prstGeom>
            </p:spPr>
            <p:txBody>
              <a:bodyPr wrap="none">
                <a:spAutoFit/>
              </a:bodyPr>
              <a:lstStyle/>
              <a:p>
                <a:pPr lvl="0"/>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4</m:t>
                        </m:r>
                      </m:den>
                    </m:f>
                    <m:r>
                      <m:rPr>
                        <m:sty m:val="p"/>
                      </m:rPr>
                      <a:rPr lang="en-US" altLang="zh-CN" sz="2400" i="0" smtClean="0">
                        <a:solidFill>
                          <a:prstClr val="black"/>
                        </a:solidFill>
                        <a:latin typeface="Cambria Math" panose="02040503050406030204" pitchFamily="18" charset="0"/>
                      </a:rPr>
                      <m:t>c</m:t>
                    </m:r>
                    <m:r>
                      <m:rPr>
                        <m:sty m:val="p"/>
                      </m:rPr>
                      <a:rPr lang="en-US" altLang="zh-CN" sz="2400" b="0" i="0" smtClean="0">
                        <a:solidFill>
                          <a:prstClr val="black"/>
                        </a:solidFill>
                        <a:latin typeface="Cambria Math" panose="02040503050406030204" pitchFamily="18" charset="0"/>
                      </a:rPr>
                      <m:t>os</m:t>
                    </m:r>
                    <m:r>
                      <a:rPr lang="en-US" altLang="zh-CN" sz="2400" b="0" i="1" smtClean="0">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rPr>
                      <m:t>𝐶</m:t>
                    </m:r>
                  </m:oMath>
                </a14:m>
                <a:r>
                  <a:rPr kumimoji="0" lang="zh-CN" altLang="en-US" sz="2400" b="0" i="0" u="none" strike="noStrike" kern="1200" cap="none" spc="0" normalizeH="0" baseline="0" noProof="0" dirty="0" smtClean="0">
                    <a:ln>
                      <a:noFill/>
                    </a:ln>
                    <a:solidFill>
                      <a:prstClr val="black"/>
                    </a:solidFill>
                    <a:effectLst/>
                    <a:uLnTx/>
                    <a:uFillTx/>
                  </a:rPr>
                  <a:t> </a:t>
                </a:r>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26" name="矩形 25"/>
              <p:cNvSpPr>
                <a:spLocks noRot="1" noChangeAspect="1" noMove="1" noResize="1" noEditPoints="1" noAdjustHandles="1" noChangeArrowheads="1" noChangeShapeType="1" noTextEdit="1"/>
              </p:cNvSpPr>
              <p:nvPr/>
            </p:nvSpPr>
            <p:spPr>
              <a:xfrm>
                <a:off x="2219514" y="2335761"/>
                <a:ext cx="2119363" cy="613886"/>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979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par>
                          <p:cTn id="48" fill="hold">
                            <p:stCondLst>
                              <p:cond delay="0"/>
                            </p:stCondLst>
                            <p:childTnLst>
                              <p:par>
                                <p:cTn id="49" presetID="10" presetClass="entr" presetSubtype="0"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500"/>
                                        <p:tgtEl>
                                          <p:spTgt spid="16"/>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par>
                          <p:cTn id="70" fill="hold">
                            <p:stCondLst>
                              <p:cond delay="0"/>
                            </p:stCondLst>
                            <p:childTnLst>
                              <p:par>
                                <p:cTn id="71" presetID="10" presetClass="entr" presetSubtype="0"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fade">
                                      <p:cBhvr>
                                        <p:cTn id="8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12" grpId="0"/>
      <p:bldP spid="13" grpId="0" animBg="1"/>
      <p:bldP spid="14" grpId="0"/>
      <p:bldP spid="15" grpId="0"/>
      <p:bldP spid="16" grpId="0" animBg="1"/>
      <p:bldP spid="17" grpId="0"/>
      <p:bldP spid="18" grpId="0" animBg="1"/>
      <p:bldP spid="19" grpId="0"/>
      <p:bldP spid="20" grpId="0"/>
      <p:bldP spid="21" grpId="0"/>
      <p:bldP spid="23" grpId="0"/>
      <p:bldP spid="25" grpId="0"/>
      <p:bldP spid="2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9AF10959-32D2-4237-ACF4-EAC653153959}" type="datetime11">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10:14:22</a:t>
            </a:fld>
            <a:endParaRPr kumimoji="0" lang="en-US" altLang="zh-CN" sz="12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一</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、第一类换元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sp>
        <p:nvSpPr>
          <p:cNvPr id="5"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一</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、第一类换元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sp>
        <p:nvSpPr>
          <p:cNvPr id="6" name="矩形 5"/>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18</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7" name="矩形 6"/>
              <p:cNvSpPr/>
              <p:nvPr/>
            </p:nvSpPr>
            <p:spPr>
              <a:xfrm>
                <a:off x="2078042" y="1015894"/>
                <a:ext cx="2585772"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tan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7" name="矩形 6"/>
              <p:cNvSpPr>
                <a:spLocks noRot="1" noChangeAspect="1" noMove="1" noResize="1" noEditPoints="1" noAdjustHandles="1" noChangeArrowheads="1" noChangeShapeType="1" noTextEdit="1"/>
              </p:cNvSpPr>
              <p:nvPr/>
            </p:nvSpPr>
            <p:spPr>
              <a:xfrm>
                <a:off x="2078042" y="1015894"/>
                <a:ext cx="2585772" cy="519116"/>
              </a:xfrm>
              <a:prstGeom prst="rect">
                <a:avLst/>
              </a:prstGeom>
              <a:blipFill>
                <a:blip r:embed="rId2"/>
                <a:stretch>
                  <a:fillRect l="-10377" t="-141176" b="-204706"/>
                </a:stretch>
              </a:blipFill>
            </p:spPr>
            <p:txBody>
              <a:bodyPr/>
              <a:lstStyle/>
              <a:p>
                <a:r>
                  <a:rPr lang="zh-CN" altLang="en-US">
                    <a:noFill/>
                  </a:rPr>
                  <a:t> </a:t>
                </a:r>
              </a:p>
            </p:txBody>
          </p:sp>
        </mc:Fallback>
      </mc:AlternateContent>
      <p:sp>
        <p:nvSpPr>
          <p:cNvPr id="8" name="矩形 10"/>
          <p:cNvSpPr>
            <a:spLocks noChangeArrowheads="1"/>
          </p:cNvSpPr>
          <p:nvPr/>
        </p:nvSpPr>
        <p:spPr bwMode="auto">
          <a:xfrm>
            <a:off x="1022515"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9" name="矩形 8"/>
              <p:cNvSpPr/>
              <p:nvPr/>
            </p:nvSpPr>
            <p:spPr>
              <a:xfrm>
                <a:off x="1840585" y="1771954"/>
                <a:ext cx="4266745" cy="519116"/>
              </a:xfrm>
              <a:prstGeom prst="rect">
                <a:avLst/>
              </a:prstGeom>
            </p:spPr>
            <p:txBody>
              <a:bodyPr wrap="none">
                <a:spAutoFit/>
              </a:bodyPr>
              <a:lstStyle/>
              <a:p>
                <a:pPr lvl="0"/>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tan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tan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9" name="矩形 8"/>
              <p:cNvSpPr>
                <a:spLocks noRot="1" noChangeAspect="1" noMove="1" noResize="1" noEditPoints="1" noAdjustHandles="1" noChangeArrowheads="1" noChangeShapeType="1" noTextEdit="1"/>
              </p:cNvSpPr>
              <p:nvPr/>
            </p:nvSpPr>
            <p:spPr>
              <a:xfrm>
                <a:off x="1840585" y="1771954"/>
                <a:ext cx="4266745" cy="519116"/>
              </a:xfrm>
              <a:prstGeom prst="rect">
                <a:avLst/>
              </a:prstGeom>
              <a:blipFill>
                <a:blip r:embed="rId3"/>
                <a:stretch>
                  <a:fillRect l="-13429"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4020900" y="2332411"/>
                <a:ext cx="2071208" cy="61388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den>
                        </m:f>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tan</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0" name="矩形 9"/>
              <p:cNvSpPr>
                <a:spLocks noRot="1" noChangeAspect="1" noMove="1" noResize="1" noEditPoints="1" noAdjustHandles="1" noChangeArrowheads="1" noChangeShapeType="1" noTextEdit="1"/>
              </p:cNvSpPr>
              <p:nvPr/>
            </p:nvSpPr>
            <p:spPr>
              <a:xfrm>
                <a:off x="4020900" y="2332411"/>
                <a:ext cx="2071208" cy="613886"/>
              </a:xfrm>
              <a:prstGeom prst="rect">
                <a:avLst/>
              </a:prstGeom>
              <a:blipFill>
                <a:blip r:embed="rId4"/>
                <a:stretch>
                  <a:fillRect/>
                </a:stretch>
              </a:blipFill>
            </p:spPr>
            <p:txBody>
              <a:bodyPr/>
              <a:lstStyle/>
              <a:p>
                <a:r>
                  <a:rPr lang="zh-CN" altLang="en-US">
                    <a:noFill/>
                  </a:rPr>
                  <a:t> </a:t>
                </a:r>
              </a:p>
            </p:txBody>
          </p:sp>
        </mc:Fallback>
      </mc:AlternateContent>
      <p:sp>
        <p:nvSpPr>
          <p:cNvPr id="11" name="矩形 10"/>
          <p:cNvSpPr/>
          <p:nvPr/>
        </p:nvSpPr>
        <p:spPr bwMode="auto">
          <a:xfrm>
            <a:off x="5982957"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19</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2" name="矩形 11"/>
              <p:cNvSpPr/>
              <p:nvPr/>
            </p:nvSpPr>
            <p:spPr>
              <a:xfrm>
                <a:off x="7038484" y="1015894"/>
                <a:ext cx="2595967"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en-US" altLang="zh-CN"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2" name="矩形 11"/>
              <p:cNvSpPr>
                <a:spLocks noRot="1" noChangeAspect="1" noMove="1" noResize="1" noEditPoints="1" noAdjustHandles="1" noChangeArrowheads="1" noChangeShapeType="1" noTextEdit="1"/>
              </p:cNvSpPr>
              <p:nvPr/>
            </p:nvSpPr>
            <p:spPr>
              <a:xfrm>
                <a:off x="7038484" y="1015894"/>
                <a:ext cx="2595967" cy="519116"/>
              </a:xfrm>
              <a:prstGeom prst="rect">
                <a:avLst/>
              </a:prstGeom>
              <a:blipFill>
                <a:blip r:embed="rId5"/>
                <a:stretch>
                  <a:fillRect l="-10353" t="-141176" b="-204706"/>
                </a:stretch>
              </a:blipFill>
            </p:spPr>
            <p:txBody>
              <a:bodyPr/>
              <a:lstStyle/>
              <a:p>
                <a:r>
                  <a:rPr lang="zh-CN" altLang="en-US">
                    <a:noFill/>
                  </a:rPr>
                  <a:t> </a:t>
                </a:r>
              </a:p>
            </p:txBody>
          </p:sp>
        </mc:Fallback>
      </mc:AlternateContent>
      <p:sp>
        <p:nvSpPr>
          <p:cNvPr id="13" name="矩形 10"/>
          <p:cNvSpPr>
            <a:spLocks noChangeArrowheads="1"/>
          </p:cNvSpPr>
          <p:nvPr/>
        </p:nvSpPr>
        <p:spPr bwMode="auto">
          <a:xfrm>
            <a:off x="5982957"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4" name="矩形 13"/>
              <p:cNvSpPr/>
              <p:nvPr/>
            </p:nvSpPr>
            <p:spPr>
              <a:xfrm>
                <a:off x="7038484" y="1733168"/>
                <a:ext cx="4442242" cy="519116"/>
              </a:xfrm>
              <a:prstGeom prst="rect">
                <a:avLst/>
              </a:prstGeom>
            </p:spPr>
            <p:txBody>
              <a:bodyPr wrap="none">
                <a:spAutoFit/>
              </a:bodyPr>
              <a:lstStyle/>
              <a:p>
                <a:pPr lvl="0"/>
                <a14:m>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en-US" altLang="zh-CN" sz="2400" i="1">
                            <a:solidFill>
                              <a:prstClr val="black"/>
                            </a:solidFill>
                            <a:latin typeface="Cambria Math" panose="02040503050406030204" pitchFamily="18" charset="0"/>
                          </a:rPr>
                          <m:t>𝑥</m:t>
                        </m:r>
                      </m:e>
                    </m:nary>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4" name="矩形 13"/>
              <p:cNvSpPr>
                <a:spLocks noRot="1" noChangeAspect="1" noMove="1" noResize="1" noEditPoints="1" noAdjustHandles="1" noChangeArrowheads="1" noChangeShapeType="1" noTextEdit="1"/>
              </p:cNvSpPr>
              <p:nvPr/>
            </p:nvSpPr>
            <p:spPr>
              <a:xfrm>
                <a:off x="7038484" y="1733168"/>
                <a:ext cx="4442242" cy="519116"/>
              </a:xfrm>
              <a:prstGeom prst="rect">
                <a:avLst/>
              </a:prstGeom>
              <a:blipFill>
                <a:blip r:embed="rId6"/>
                <a:stretch>
                  <a:fillRect l="-12912"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8503244" y="2315821"/>
                <a:ext cx="2056012" cy="61574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den>
                    </m:f>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oMath>
                </a14:m>
                <a:r>
                  <a:rPr kumimoji="0" lang="zh-CN"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5" name="矩形 14"/>
              <p:cNvSpPr>
                <a:spLocks noRot="1" noChangeAspect="1" noMove="1" noResize="1" noEditPoints="1" noAdjustHandles="1" noChangeArrowheads="1" noChangeShapeType="1" noTextEdit="1"/>
              </p:cNvSpPr>
              <p:nvPr/>
            </p:nvSpPr>
            <p:spPr>
              <a:xfrm>
                <a:off x="8503244" y="2315821"/>
                <a:ext cx="2056012" cy="615746"/>
              </a:xfrm>
              <a:prstGeom prst="rect">
                <a:avLst/>
              </a:prstGeom>
              <a:blipFill>
                <a:blip r:embed="rId7"/>
                <a:stretch>
                  <a:fillRect/>
                </a:stretch>
              </a:blipFill>
            </p:spPr>
            <p:txBody>
              <a:bodyPr/>
              <a:lstStyle/>
              <a:p>
                <a:r>
                  <a:rPr lang="zh-CN" altLang="en-US">
                    <a:noFill/>
                  </a:rPr>
                  <a:t> </a:t>
                </a:r>
              </a:p>
            </p:txBody>
          </p:sp>
        </mc:Fallback>
      </mc:AlternateContent>
      <p:sp>
        <p:nvSpPr>
          <p:cNvPr id="16" name="矩形 15"/>
          <p:cNvSpPr/>
          <p:nvPr/>
        </p:nvSpPr>
        <p:spPr bwMode="auto">
          <a:xfrm>
            <a:off x="1022515" y="3007030"/>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20</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7" name="矩形 16"/>
              <p:cNvSpPr/>
              <p:nvPr/>
            </p:nvSpPr>
            <p:spPr>
              <a:xfrm>
                <a:off x="2078042" y="3024510"/>
                <a:ext cx="2737673"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tan</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7" name="矩形 16"/>
              <p:cNvSpPr>
                <a:spLocks noRot="1" noChangeAspect="1" noMove="1" noResize="1" noEditPoints="1" noAdjustHandles="1" noChangeArrowheads="1" noChangeShapeType="1" noTextEdit="1"/>
              </p:cNvSpPr>
              <p:nvPr/>
            </p:nvSpPr>
            <p:spPr>
              <a:xfrm>
                <a:off x="2078042" y="3024510"/>
                <a:ext cx="2737673" cy="519116"/>
              </a:xfrm>
              <a:prstGeom prst="rect">
                <a:avLst/>
              </a:prstGeom>
              <a:blipFill>
                <a:blip r:embed="rId8"/>
                <a:stretch>
                  <a:fillRect l="-9800" t="-141176" b="-204706"/>
                </a:stretch>
              </a:blipFill>
            </p:spPr>
            <p:txBody>
              <a:bodyPr/>
              <a:lstStyle/>
              <a:p>
                <a:r>
                  <a:rPr lang="zh-CN" altLang="en-US">
                    <a:noFill/>
                  </a:rPr>
                  <a:t> </a:t>
                </a:r>
              </a:p>
            </p:txBody>
          </p:sp>
        </mc:Fallback>
      </mc:AlternateContent>
      <p:sp>
        <p:nvSpPr>
          <p:cNvPr id="18" name="矩形 10"/>
          <p:cNvSpPr>
            <a:spLocks noChangeArrowheads="1"/>
          </p:cNvSpPr>
          <p:nvPr/>
        </p:nvSpPr>
        <p:spPr bwMode="auto">
          <a:xfrm>
            <a:off x="1022515" y="379893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9" name="矩形 18"/>
              <p:cNvSpPr/>
              <p:nvPr/>
            </p:nvSpPr>
            <p:spPr>
              <a:xfrm>
                <a:off x="2078042" y="3741784"/>
                <a:ext cx="5353581" cy="519116"/>
              </a:xfrm>
              <a:prstGeom prst="rect">
                <a:avLst/>
              </a:prstGeom>
            </p:spPr>
            <p:txBody>
              <a:bodyPr wrap="none">
                <a:spAutoFit/>
              </a:bodyPr>
              <a:lstStyle/>
              <a:p>
                <a:pPr lvl="0"/>
                <a14:m>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tan</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b="0" i="1" smtClean="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tan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19" name="矩形 18"/>
              <p:cNvSpPr>
                <a:spLocks noRot="1" noChangeAspect="1" noMove="1" noResize="1" noEditPoints="1" noAdjustHandles="1" noChangeArrowheads="1" noChangeShapeType="1" noTextEdit="1"/>
              </p:cNvSpPr>
              <p:nvPr/>
            </p:nvSpPr>
            <p:spPr>
              <a:xfrm>
                <a:off x="2078042" y="3741784"/>
                <a:ext cx="5353581" cy="519116"/>
              </a:xfrm>
              <a:prstGeom prst="rect">
                <a:avLst/>
              </a:prstGeom>
              <a:blipFill>
                <a:blip r:embed="rId9"/>
                <a:stretch>
                  <a:fillRect l="-10706"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542802" y="4324437"/>
                <a:ext cx="3417667" cy="51911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limLoc m:val="undOvr"/>
                        <m:subHide m:val="on"/>
                        <m:supHide m:val="on"/>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sSup>
                          <m:sSup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4</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𝑥𝑑</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oMath>
                </a14:m>
                <a:r>
                  <a:rPr kumimoji="0" lang="zh-CN"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0" name="矩形 19"/>
              <p:cNvSpPr>
                <a:spLocks noRot="1" noChangeAspect="1" noMove="1" noResize="1" noEditPoints="1" noAdjustHandles="1" noChangeArrowheads="1" noChangeShapeType="1" noTextEdit="1"/>
              </p:cNvSpPr>
              <p:nvPr/>
            </p:nvSpPr>
            <p:spPr>
              <a:xfrm>
                <a:off x="3542802" y="4324437"/>
                <a:ext cx="3417667" cy="519116"/>
              </a:xfrm>
              <a:prstGeom prst="rect">
                <a:avLst/>
              </a:prstGeom>
              <a:blipFill>
                <a:blip r:embed="rId10"/>
                <a:stretch>
                  <a:fillRect l="-7487"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3542802" y="5077126"/>
                <a:ext cx="3414781" cy="61619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den>
                    </m:f>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1</m:t>
                        </m:r>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den>
                    </m:f>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oMath>
                </a14:m>
                <a:r>
                  <a:rPr kumimoji="0" lang="zh-CN"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1" name="矩形 20"/>
              <p:cNvSpPr>
                <a:spLocks noRot="1" noChangeAspect="1" noMove="1" noResize="1" noEditPoints="1" noAdjustHandles="1" noChangeArrowheads="1" noChangeShapeType="1" noTextEdit="1"/>
              </p:cNvSpPr>
              <p:nvPr/>
            </p:nvSpPr>
            <p:spPr>
              <a:xfrm>
                <a:off x="3542802" y="5077126"/>
                <a:ext cx="3414781" cy="61619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423719" y="5826621"/>
                <a:ext cx="2975238" cy="84760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nary>
                        <m:naryPr>
                          <m:grow m:val="on"/>
                          <m:subHide m:val="on"/>
                          <m:supHide m:val="on"/>
                          <m:ctrlP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sup/>
                        <m:e>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sec</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sSup>
                            <m:sSupPr>
                              <m:ctrl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tan</m:t>
                              </m:r>
                            </m:e>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sSup>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ea typeface="宋体" panose="02010600030101010101" pitchFamily="2" charset="-122"/>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3" name="矩形 22"/>
              <p:cNvSpPr>
                <a:spLocks noRot="1" noChangeAspect="1" noMove="1" noResize="1" noEditPoints="1" noAdjustHandles="1" noChangeArrowheads="1" noChangeShapeType="1" noTextEdit="1"/>
              </p:cNvSpPr>
              <p:nvPr/>
            </p:nvSpPr>
            <p:spPr>
              <a:xfrm>
                <a:off x="1423719" y="5826621"/>
                <a:ext cx="2975238"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219514" y="2335761"/>
                <a:ext cx="2076851" cy="613886"/>
              </a:xfrm>
              <a:prstGeom prst="rect">
                <a:avLst/>
              </a:prstGeom>
            </p:spPr>
            <p:txBody>
              <a:bodyPr wrap="none">
                <a:spAutoFit/>
              </a:bodyPr>
              <a:lstStyle/>
              <a:p>
                <a:pPr lvl="0"/>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lang="en-US" altLang="zh-CN" sz="2400" i="1">
                            <a:solidFill>
                              <a:prstClr val="black"/>
                            </a:solidFill>
                            <a:latin typeface="Cambria Math" panose="02040503050406030204" pitchFamily="18" charset="0"/>
                          </a:rPr>
                        </m:ctrlPr>
                      </m:sSupPr>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m:rPr>
                            <m:sty m:val="p"/>
                          </m:rPr>
                          <a:rPr lang="en-US" altLang="zh-CN" sz="2400" b="0" i="0" smtClean="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oMath>
                </a14:m>
                <a:r>
                  <a:rPr kumimoji="0" lang="zh-CN" altLang="en-US" sz="2400" b="0"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mc:Choice>
        <mc:Fallback xmlns="">
          <p:sp>
            <p:nvSpPr>
              <p:cNvPr id="26" name="矩形 25"/>
              <p:cNvSpPr>
                <a:spLocks noRot="1" noChangeAspect="1" noMove="1" noResize="1" noEditPoints="1" noAdjustHandles="1" noChangeArrowheads="1" noChangeShapeType="1" noTextEdit="1"/>
              </p:cNvSpPr>
              <p:nvPr/>
            </p:nvSpPr>
            <p:spPr>
              <a:xfrm>
                <a:off x="2219514" y="2335761"/>
                <a:ext cx="2076851" cy="613886"/>
              </a:xfrm>
              <a:prstGeom prst="rect">
                <a:avLst/>
              </a:prstGeom>
              <a:blipFill>
                <a:blip r:embed="rId13"/>
                <a:stretch>
                  <a:fillRect/>
                </a:stretch>
              </a:blipFill>
            </p:spPr>
            <p:txBody>
              <a:bodyPr/>
              <a:lstStyle/>
              <a:p>
                <a:r>
                  <a:rPr lang="zh-CN" altLang="en-US">
                    <a:noFill/>
                  </a:rPr>
                  <a:t> </a:t>
                </a:r>
              </a:p>
            </p:txBody>
          </p:sp>
        </mc:Fallback>
      </mc:AlternateContent>
      <p:sp>
        <p:nvSpPr>
          <p:cNvPr id="27" name="矩形 26"/>
          <p:cNvSpPr/>
          <p:nvPr/>
        </p:nvSpPr>
        <p:spPr bwMode="auto">
          <a:xfrm>
            <a:off x="7342632" y="3024743"/>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8" name="矩形 27"/>
              <p:cNvSpPr/>
              <p:nvPr/>
            </p:nvSpPr>
            <p:spPr>
              <a:xfrm>
                <a:off x="8398159" y="3042223"/>
                <a:ext cx="2721258"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cos</m:t>
                        </m:r>
                        <m:r>
                          <a:rPr lang="zh-CN" altLang="en-US" sz="2400">
                            <a:solidFill>
                              <a:prstClr val="black"/>
                            </a:solidFill>
                            <a:latin typeface="Cambria Math" panose="02040503050406030204" pitchFamily="18" charset="0"/>
                          </a:rPr>
                          <m:t>3</m:t>
                        </m:r>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cos</m:t>
                        </m:r>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𝑥𝑑𝑥</m:t>
                        </m:r>
                      </m:e>
                    </m:nary>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28" name="矩形 27"/>
              <p:cNvSpPr>
                <a:spLocks noRot="1" noChangeAspect="1" noMove="1" noResize="1" noEditPoints="1" noAdjustHandles="1" noChangeArrowheads="1" noChangeShapeType="1" noTextEdit="1"/>
              </p:cNvSpPr>
              <p:nvPr/>
            </p:nvSpPr>
            <p:spPr>
              <a:xfrm>
                <a:off x="8398159" y="3042223"/>
                <a:ext cx="2721258" cy="518796"/>
              </a:xfrm>
              <a:prstGeom prst="rect">
                <a:avLst/>
              </a:prstGeom>
              <a:blipFill>
                <a:blip r:embed="rId14"/>
                <a:stretch>
                  <a:fillRect l="-9865" t="-142353" b="-203529"/>
                </a:stretch>
              </a:blipFill>
            </p:spPr>
            <p:txBody>
              <a:bodyPr/>
              <a:lstStyle/>
              <a:p>
                <a:r>
                  <a:rPr lang="zh-CN" altLang="en-US">
                    <a:noFill/>
                  </a:rPr>
                  <a:t> </a:t>
                </a:r>
              </a:p>
            </p:txBody>
          </p:sp>
        </mc:Fallback>
      </mc:AlternateContent>
      <p:sp>
        <p:nvSpPr>
          <p:cNvPr id="29" name="矩形 10"/>
          <p:cNvSpPr>
            <a:spLocks noChangeArrowheads="1"/>
          </p:cNvSpPr>
          <p:nvPr/>
        </p:nvSpPr>
        <p:spPr bwMode="auto">
          <a:xfrm>
            <a:off x="7342632" y="3816651"/>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4" name="矩形 23"/>
              <p:cNvSpPr/>
              <p:nvPr/>
            </p:nvSpPr>
            <p:spPr>
              <a:xfrm>
                <a:off x="8225282" y="3748502"/>
                <a:ext cx="3299878" cy="61388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d>
                          <m:dPr>
                            <m:endChr m:val=""/>
                            <m:ctrlPr>
                              <a:rPr lang="zh-CN" altLang="en-US" sz="2400" i="1">
                                <a:solidFill>
                                  <a:prstClr val="black"/>
                                </a:solidFill>
                                <a:latin typeface="Cambria Math" panose="02040503050406030204" pitchFamily="18" charset="0"/>
                              </a:rPr>
                            </m:ctrlPr>
                          </m:dPr>
                          <m:e>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cos</m:t>
                            </m:r>
                            <m:r>
                              <a:rPr lang="zh-CN" altLang="en-US" sz="2400">
                                <a:solidFill>
                                  <a:prstClr val="black"/>
                                </a:solidFill>
                                <a:latin typeface="Cambria Math" panose="02040503050406030204" pitchFamily="18" charset="0"/>
                              </a:rPr>
                              <m:t>5</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𝑑𝑥</m:t>
                            </m:r>
                          </m:e>
                        </m:d>
                      </m:e>
                    </m:nary>
                  </m:oMath>
                </a14:m>
                <a:r>
                  <a:rPr lang="zh-CN" altLang="en-US" sz="2400" dirty="0" smtClean="0"/>
                  <a:t> </a:t>
                </a:r>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8225282" y="3748502"/>
                <a:ext cx="3299878" cy="613886"/>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8225282" y="4522900"/>
                <a:ext cx="3301032" cy="61619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10</m:t>
                        </m:r>
                      </m:den>
                    </m:f>
                    <m:r>
                      <m:rPr>
                        <m:sty m:val="p"/>
                      </m:rPr>
                      <a:rPr lang="zh-CN" altLang="en-US" sz="2400">
                        <a:solidFill>
                          <a:prstClr val="black"/>
                        </a:solidFill>
                        <a:latin typeface="Cambria Math" panose="02040503050406030204" pitchFamily="18" charset="0"/>
                      </a:rPr>
                      <m:t>sin</m:t>
                    </m:r>
                    <m:r>
                      <a:rPr lang="zh-CN" altLang="en-US" sz="2400">
                        <a:solidFill>
                          <a:prstClr val="black"/>
                        </a:solidFill>
                        <a:latin typeface="Cambria Math" panose="02040503050406030204" pitchFamily="18" charset="0"/>
                      </a:rPr>
                      <m:t>5</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8225282" y="4522900"/>
                <a:ext cx="3301032" cy="616194"/>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721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par>
                          <p:cTn id="43" fill="hold">
                            <p:stCondLst>
                              <p:cond delay="0"/>
                            </p:stCondLst>
                            <p:childTnLst>
                              <p:par>
                                <p:cTn id="44" presetID="10" presetClass="entr" presetSubtype="0"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par>
                          <p:cTn id="65" fill="hold">
                            <p:stCondLst>
                              <p:cond delay="0"/>
                            </p:stCondLst>
                            <p:childTnLst>
                              <p:par>
                                <p:cTn id="66" presetID="10"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par>
                          <p:cTn id="89" fill="hold">
                            <p:stCondLst>
                              <p:cond delay="500"/>
                            </p:stCondLst>
                            <p:childTnLst>
                              <p:par>
                                <p:cTn id="90" presetID="10"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animEffect transition="in" filter="fade">
                                      <p:cBhvr>
                                        <p:cTn id="92" dur="500"/>
                                        <p:tgtEl>
                                          <p:spTgt spid="2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par>
                          <p:cTn id="97" fill="hold">
                            <p:stCondLst>
                              <p:cond delay="0"/>
                            </p:stCondLst>
                            <p:childTnLst>
                              <p:par>
                                <p:cTn id="98" presetID="10"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Effect transition="in" filter="fade">
                                      <p:cBhvr>
                                        <p:cTn id="100" dur="500"/>
                                        <p:tgtEl>
                                          <p:spTgt spid="2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fade">
                                      <p:cBhvr>
                                        <p:cTn id="10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animBg="1"/>
      <p:bldP spid="12" grpId="0"/>
      <p:bldP spid="13" grpId="0" animBg="1"/>
      <p:bldP spid="14" grpId="0"/>
      <p:bldP spid="15" grpId="0"/>
      <p:bldP spid="16" grpId="0" animBg="1"/>
      <p:bldP spid="17" grpId="0"/>
      <p:bldP spid="18" grpId="0" animBg="1"/>
      <p:bldP spid="19" grpId="0"/>
      <p:bldP spid="20" grpId="0"/>
      <p:bldP spid="21" grpId="0"/>
      <p:bldP spid="23" grpId="0"/>
      <p:bldP spid="26" grpId="0"/>
      <p:bldP spid="27" grpId="0" animBg="1"/>
      <p:bldP spid="28" grpId="0"/>
      <p:bldP spid="29" grpId="0" animBg="1"/>
      <p:bldP spid="24"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bwMode="auto">
          <a:xfrm>
            <a:off x="1022515"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2028702" y="859216"/>
                <a:ext cx="2447145"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num>
                          <m:den>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sin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den>
                        </m:f>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cs typeface="+mn-cs"/>
                </a:endParaRPr>
              </a:p>
            </p:txBody>
          </p:sp>
        </mc:Choice>
        <mc:Fallback xmlns="">
          <p:sp>
            <p:nvSpPr>
              <p:cNvPr id="4" name="矩形 3"/>
              <p:cNvSpPr>
                <a:spLocks noRot="1" noChangeAspect="1" noMove="1" noResize="1" noEditPoints="1" noAdjustHandles="1" noChangeArrowheads="1" noChangeShapeType="1" noTextEdit="1"/>
              </p:cNvSpPr>
              <p:nvPr/>
            </p:nvSpPr>
            <p:spPr>
              <a:xfrm>
                <a:off x="2028702" y="859216"/>
                <a:ext cx="2447145" cy="847604"/>
              </a:xfrm>
              <a:prstGeom prst="rect">
                <a:avLst/>
              </a:prstGeom>
              <a:blipFill>
                <a:blip r:embed="rId2"/>
                <a:stretch>
                  <a:fillRect l="-3990"/>
                </a:stretch>
              </a:blipFill>
            </p:spPr>
            <p:txBody>
              <a:bodyPr/>
              <a:lstStyle/>
              <a:p>
                <a:r>
                  <a:rPr lang="zh-CN" altLang="en-US">
                    <a:noFill/>
                  </a:rPr>
                  <a:t> </a:t>
                </a:r>
              </a:p>
            </p:txBody>
          </p:sp>
        </mc:Fallback>
      </mc:AlternateContent>
      <p:sp>
        <p:nvSpPr>
          <p:cNvPr id="5" name="矩形 10"/>
          <p:cNvSpPr>
            <a:spLocks noChangeArrowheads="1"/>
          </p:cNvSpPr>
          <p:nvPr/>
        </p:nvSpPr>
        <p:spPr bwMode="auto">
          <a:xfrm>
            <a:off x="1022515"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一</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、第一类换元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sp>
        <p:nvSpPr>
          <p:cNvPr id="8"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一</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、第一类换元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mc:AlternateContent xmlns:mc="http://schemas.openxmlformats.org/markup-compatibility/2006" xmlns:a14="http://schemas.microsoft.com/office/drawing/2010/main">
        <mc:Choice Requires="a14">
          <p:sp>
            <p:nvSpPr>
              <p:cNvPr id="9" name="矩形 8"/>
              <p:cNvSpPr/>
              <p:nvPr/>
            </p:nvSpPr>
            <p:spPr>
              <a:xfrm>
                <a:off x="1941723" y="1556008"/>
                <a:ext cx="2621102" cy="1174809"/>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ad>
                              <m:radPr>
                                <m:degHide m:val="on"/>
                                <m:ctrlPr>
                                  <a:rPr lang="en-US" altLang="zh-CN" sz="2400" i="1" smtClean="0">
                                    <a:solidFill>
                                      <a:prstClr val="black"/>
                                    </a:solidFill>
                                    <a:latin typeface="Cambria Math" panose="02040503050406030204" pitchFamily="18" charset="0"/>
                                  </a:rPr>
                                </m:ctrlPr>
                              </m:radPr>
                              <m:deg/>
                              <m:e>
                                <m:r>
                                  <a:rPr lang="en-US" altLang="zh-CN" sz="2400" b="0" i="1" smtClean="0">
                                    <a:solidFill>
                                      <a:prstClr val="black"/>
                                    </a:solidFill>
                                    <a:latin typeface="Cambria Math" panose="02040503050406030204" pitchFamily="18" charset="0"/>
                                  </a:rPr>
                                  <m:t>2</m:t>
                                </m:r>
                              </m:e>
                            </m:rad>
                            <m:r>
                              <m:rPr>
                                <m:sty m:val="p"/>
                              </m:rPr>
                              <a:rPr lang="en-US" altLang="zh-CN" sz="2400">
                                <a:solidFill>
                                  <a:prstClr val="black"/>
                                </a:solidFill>
                                <a:latin typeface="Cambria Math" panose="02040503050406030204" pitchFamily="18" charset="0"/>
                              </a:rPr>
                              <m:t>sin</m:t>
                            </m:r>
                            <m:d>
                              <m:dPr>
                                <m:ctrlPr>
                                  <a:rPr lang="en-US" altLang="zh-CN" sz="240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l-GR" altLang="zh-CN" sz="2400" b="0" i="1" smtClean="0">
                                        <a:solidFill>
                                          <a:prstClr val="black"/>
                                        </a:solidFill>
                                        <a:latin typeface="Cambria Math" panose="02040503050406030204" pitchFamily="18" charset="0"/>
                                      </a:rPr>
                                    </m:ctrlPr>
                                  </m:fPr>
                                  <m:num>
                                    <m:r>
                                      <a:rPr lang="el-GR" altLang="zh-CN" sz="2400" b="0" i="1" smtClean="0">
                                        <a:solidFill>
                                          <a:prstClr val="black"/>
                                        </a:solidFill>
                                        <a:latin typeface="Cambria Math" panose="02040503050406030204" pitchFamily="18" charset="0"/>
                                      </a:rPr>
                                      <m:t>𝜋</m:t>
                                    </m:r>
                                  </m:num>
                                  <m:den>
                                    <m:r>
                                      <a:rPr lang="en-US" altLang="zh-CN" sz="2400" b="0" i="1" smtClean="0">
                                        <a:solidFill>
                                          <a:prstClr val="black"/>
                                        </a:solidFill>
                                        <a:latin typeface="Cambria Math" panose="02040503050406030204" pitchFamily="18" charset="0"/>
                                      </a:rPr>
                                      <m:t>4</m:t>
                                    </m:r>
                                  </m:den>
                                </m:f>
                              </m:e>
                            </m:d>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941723" y="1556008"/>
                <a:ext cx="2621102" cy="117480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34746" y="2600203"/>
                <a:ext cx="3884461"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num>
                      <m:den>
                        <m:r>
                          <a:rPr lang="en-US" altLang="zh-CN" sz="2400" b="0" i="1" smtClean="0">
                            <a:solidFill>
                              <a:prstClr val="black"/>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b="0" i="0" smtClean="0">
                            <a:solidFill>
                              <a:prstClr val="black"/>
                            </a:solidFill>
                            <a:latin typeface="Cambria Math" panose="02040503050406030204" pitchFamily="18" charset="0"/>
                          </a:rPr>
                          <m:t>csc</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l-GR" altLang="zh-CN" sz="2400" i="1">
                                    <a:solidFill>
                                      <a:prstClr val="black"/>
                                    </a:solidFill>
                                    <a:latin typeface="Cambria Math" panose="02040503050406030204" pitchFamily="18" charset="0"/>
                                  </a:rPr>
                                  <m:t>𝜋</m:t>
                                </m:r>
                              </m:num>
                              <m:den>
                                <m:r>
                                  <a:rPr lang="en-US" altLang="zh-CN" sz="2400" i="1">
                                    <a:solidFill>
                                      <a:prstClr val="black"/>
                                    </a:solidFill>
                                    <a:latin typeface="Cambria Math" panose="02040503050406030204" pitchFamily="18" charset="0"/>
                                  </a:rPr>
                                  <m:t>4</m:t>
                                </m:r>
                              </m:den>
                            </m:f>
                          </m:e>
                        </m:d>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l-GR" altLang="zh-CN" sz="2400" i="1">
                                <a:solidFill>
                                  <a:prstClr val="black"/>
                                </a:solidFill>
                                <a:latin typeface="Cambria Math" panose="02040503050406030204" pitchFamily="18" charset="0"/>
                              </a:rPr>
                              <m:t>𝜋</m:t>
                            </m:r>
                          </m:num>
                          <m:den>
                            <m:r>
                              <a:rPr lang="en-US" altLang="zh-CN" sz="2400" i="1">
                                <a:solidFill>
                                  <a:prstClr val="black"/>
                                </a:solidFill>
                                <a:latin typeface="Cambria Math" panose="02040503050406030204" pitchFamily="18" charset="0"/>
                              </a:rPr>
                              <m:t>4</m:t>
                            </m:r>
                          </m:den>
                        </m:f>
                      </m:e>
                    </m:d>
                  </m:oMath>
                </a14:m>
                <a:r>
                  <a:rPr lang="zh-CN" altLang="en-US" dirty="0" smtClean="0"/>
                  <a:t> </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534746" y="2600203"/>
                <a:ext cx="3884461"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34746" y="3274496"/>
                <a:ext cx="5226944" cy="69198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num>
                      <m:den>
                        <m:r>
                          <a:rPr lang="en-US" altLang="zh-CN" sz="2400" b="0" i="1" smtClean="0">
                            <a:solidFill>
                              <a:prstClr val="black"/>
                            </a:solidFill>
                            <a:latin typeface="Cambria Math" panose="02040503050406030204" pitchFamily="18" charset="0"/>
                          </a:rPr>
                          <m:t>2</m:t>
                        </m:r>
                      </m:den>
                    </m:f>
                    <m:r>
                      <m:rPr>
                        <m:sty m:val="p"/>
                      </m:rPr>
                      <a:rPr lang="en-US" altLang="zh-CN" sz="2400" b="0" i="0" smtClean="0">
                        <a:solidFill>
                          <a:prstClr val="black"/>
                        </a:solidFill>
                        <a:latin typeface="Cambria Math" panose="02040503050406030204" pitchFamily="18" charset="0"/>
                      </a:rPr>
                      <m:t>ln</m:t>
                    </m:r>
                    <m:d>
                      <m:dPr>
                        <m:begChr m:val="|"/>
                        <m:endChr m:val="|"/>
                        <m:ctrlPr>
                          <a:rPr lang="en-US" altLang="zh-CN" sz="2400" b="0" i="1" smtClean="0">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csc</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l-GR" altLang="zh-CN" sz="2400" i="1">
                                    <a:solidFill>
                                      <a:prstClr val="black"/>
                                    </a:solidFill>
                                    <a:latin typeface="Cambria Math" panose="02040503050406030204" pitchFamily="18" charset="0"/>
                                  </a:rPr>
                                  <m:t>𝜋</m:t>
                                </m:r>
                              </m:num>
                              <m:den>
                                <m:r>
                                  <a:rPr lang="en-US" altLang="zh-CN" sz="2400" i="1">
                                    <a:solidFill>
                                      <a:prstClr val="black"/>
                                    </a:solidFill>
                                    <a:latin typeface="Cambria Math" panose="02040503050406030204" pitchFamily="18" charset="0"/>
                                  </a:rPr>
                                  <m:t>4</m:t>
                                </m:r>
                              </m:den>
                            </m:f>
                          </m:e>
                        </m:d>
                        <m:r>
                          <a:rPr lang="en-US" altLang="zh-CN" sz="2400" b="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cot</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l-GR" altLang="zh-CN" sz="2400" i="1">
                                    <a:solidFill>
                                      <a:prstClr val="black"/>
                                    </a:solidFill>
                                    <a:latin typeface="Cambria Math" panose="02040503050406030204" pitchFamily="18" charset="0"/>
                                  </a:rPr>
                                  <m:t>𝜋</m:t>
                                </m:r>
                              </m:num>
                              <m:den>
                                <m:r>
                                  <a:rPr lang="en-US" altLang="zh-CN" sz="2400" i="1">
                                    <a:solidFill>
                                      <a:prstClr val="black"/>
                                    </a:solidFill>
                                    <a:latin typeface="Cambria Math" panose="02040503050406030204" pitchFamily="18" charset="0"/>
                                  </a:rPr>
                                  <m:t>4</m:t>
                                </m:r>
                              </m:den>
                            </m:f>
                          </m:e>
                        </m:d>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534746" y="3274496"/>
                <a:ext cx="5226944" cy="69198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542550" y="3802103"/>
                <a:ext cx="5507470" cy="69198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num>
                      <m:den>
                        <m:r>
                          <a:rPr lang="en-US" altLang="zh-CN" sz="2400" b="0" i="1" smtClean="0">
                            <a:solidFill>
                              <a:prstClr val="black"/>
                            </a:solidFill>
                            <a:latin typeface="Cambria Math" panose="02040503050406030204" pitchFamily="18" charset="0"/>
                          </a:rPr>
                          <m:t>2</m:t>
                        </m:r>
                      </m:den>
                    </m:f>
                    <m:r>
                      <m:rPr>
                        <m:sty m:val="p"/>
                      </m:rPr>
                      <a:rPr lang="en-US" altLang="zh-CN" sz="2400" b="0" i="0" smtClean="0">
                        <a:solidFill>
                          <a:prstClr val="black"/>
                        </a:solidFill>
                        <a:latin typeface="Cambria Math" panose="02040503050406030204" pitchFamily="18" charset="0"/>
                      </a:rPr>
                      <m:t>ln</m:t>
                    </m:r>
                    <m:d>
                      <m:dPr>
                        <m:begChr m:val="|"/>
                        <m:endChr m:val="|"/>
                        <m:ctrlPr>
                          <a:rPr lang="en-US" altLang="zh-CN" sz="2400" b="0" i="1" smtClean="0">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csc</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l-GR" altLang="zh-CN" sz="2400" i="1">
                                    <a:solidFill>
                                      <a:prstClr val="black"/>
                                    </a:solidFill>
                                    <a:latin typeface="Cambria Math" panose="02040503050406030204" pitchFamily="18" charset="0"/>
                                  </a:rPr>
                                  <m:t>𝜋</m:t>
                                </m:r>
                              </m:num>
                              <m:den>
                                <m:r>
                                  <a:rPr lang="en-US" altLang="zh-CN" sz="2400" i="1">
                                    <a:solidFill>
                                      <a:prstClr val="black"/>
                                    </a:solidFill>
                                    <a:latin typeface="Cambria Math" panose="02040503050406030204" pitchFamily="18" charset="0"/>
                                  </a:rPr>
                                  <m:t>4</m:t>
                                </m:r>
                              </m:den>
                            </m:f>
                          </m:e>
                        </m:d>
                        <m:r>
                          <a:rPr lang="en-US" altLang="zh-CN" sz="2400" b="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cot</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l-GR" altLang="zh-CN" sz="2400" i="1">
                                    <a:solidFill>
                                      <a:prstClr val="black"/>
                                    </a:solidFill>
                                    <a:latin typeface="Cambria Math" panose="02040503050406030204" pitchFamily="18" charset="0"/>
                                  </a:rPr>
                                  <m:t>𝜋</m:t>
                                </m:r>
                              </m:num>
                              <m:den>
                                <m:r>
                                  <a:rPr lang="en-US" altLang="zh-CN" sz="2400" i="1">
                                    <a:solidFill>
                                      <a:prstClr val="black"/>
                                    </a:solidFill>
                                    <a:latin typeface="Cambria Math" panose="02040503050406030204" pitchFamily="18" charset="0"/>
                                  </a:rPr>
                                  <m:t>4</m:t>
                                </m:r>
                              </m:den>
                            </m:f>
                          </m:e>
                        </m:d>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542550" y="3802103"/>
                <a:ext cx="5507470" cy="69198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20880" y="4529204"/>
                <a:ext cx="6741910"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num>
                          <m:den>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num>
                          <m:den>
                            <m:sSup>
                              <m:sSupPr>
                                <m:ctrlPr>
                                  <a:rPr lang="en-US" altLang="zh-CN" sz="2400" i="1">
                                    <a:solidFill>
                                      <a:prstClr val="black"/>
                                    </a:solidFill>
                                    <a:latin typeface="Cambria Math" panose="02040503050406030204" pitchFamily="18" charset="0"/>
                                  </a:rPr>
                                </m:ctrlPr>
                              </m:sSupPr>
                              <m:e>
                                <m:r>
                                  <a:rPr lang="en-US" altLang="zh-CN" sz="2400" b="0" i="0" smtClean="0">
                                    <a:solidFill>
                                      <a:prstClr val="black"/>
                                    </a:solidFill>
                                    <a:latin typeface="Cambria Math" panose="02040503050406030204" pitchFamily="18" charset="0"/>
                                  </a:rPr>
                                  <m:t>1−2</m:t>
                                </m:r>
                                <m:r>
                                  <m:rPr>
                                    <m:sty m:val="p"/>
                                  </m:rPr>
                                  <a:rPr lang="en-US" altLang="zh-CN" sz="2400" b="0" i="0" smtClean="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num>
                          <m:den>
                            <m:sSup>
                              <m:sSupPr>
                                <m:ctrlPr>
                                  <a:rPr lang="en-US" altLang="zh-CN" sz="2400" i="1">
                                    <a:solidFill>
                                      <a:prstClr val="black"/>
                                    </a:solidFill>
                                    <a:latin typeface="Cambria Math" panose="02040503050406030204" pitchFamily="18" charset="0"/>
                                  </a:rPr>
                                </m:ctrlPr>
                              </m:sSupPr>
                              <m:e>
                                <m:r>
                                  <a:rPr lang="en-US" altLang="zh-CN" sz="2400">
                                    <a:solidFill>
                                      <a:prstClr val="black"/>
                                    </a:solidFill>
                                    <a:latin typeface="Cambria Math" panose="02040503050406030204" pitchFamily="18" charset="0"/>
                                  </a:rPr>
                                  <m:t>2</m:t>
                                </m:r>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420880" y="4529204"/>
                <a:ext cx="6741910"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20880" y="5164170"/>
                <a:ext cx="5133393" cy="847604"/>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sSup>
                              <m:sSupPr>
                                <m:ctrlPr>
                                  <a:rPr lang="en-US" altLang="zh-CN" sz="2400" i="1">
                                    <a:solidFill>
                                      <a:prstClr val="black"/>
                                    </a:solidFill>
                                    <a:latin typeface="Cambria Math" panose="02040503050406030204" pitchFamily="18" charset="0"/>
                                  </a:rPr>
                                </m:ctrlPr>
                              </m:sSupPr>
                              <m:e>
                                <m:r>
                                  <a:rPr lang="en-US" altLang="zh-CN" sz="2400">
                                    <a:solidFill>
                                      <a:prstClr val="black"/>
                                    </a:solidFill>
                                    <a:latin typeface="Cambria Math" panose="02040503050406030204" pitchFamily="18" charset="0"/>
                                  </a:rPr>
                                  <m:t>1−2</m:t>
                                </m:r>
                                <m:r>
                                  <m:rPr>
                                    <m:sty m:val="p"/>
                                  </m:rPr>
                                  <a:rPr lang="en-US" altLang="zh-CN" sz="2400" b="0" i="0" smtClean="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sSup>
                              <m:sSupPr>
                                <m:ctrlPr>
                                  <a:rPr lang="en-US" altLang="zh-CN" sz="2400" i="1">
                                    <a:solidFill>
                                      <a:prstClr val="black"/>
                                    </a:solidFill>
                                    <a:latin typeface="Cambria Math" panose="02040503050406030204" pitchFamily="18" charset="0"/>
                                  </a:rPr>
                                </m:ctrlPr>
                              </m:sSupPr>
                              <m:e>
                                <m:r>
                                  <a:rPr lang="en-US" altLang="zh-CN" sz="2400">
                                    <a:solidFill>
                                      <a:prstClr val="black"/>
                                    </a:solidFill>
                                    <a:latin typeface="Cambria Math" panose="02040503050406030204" pitchFamily="18" charset="0"/>
                                  </a:rPr>
                                  <m:t>2</m:t>
                                </m:r>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420880" y="5164170"/>
                <a:ext cx="5133393" cy="8476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420880" y="5851918"/>
                <a:ext cx="5261377" cy="749629"/>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ad>
                          <m:radPr>
                            <m:degHide m:val="on"/>
                            <m:ctrlPr>
                              <a:rPr lang="en-US" altLang="zh-CN" sz="2400" i="1" smtClean="0">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num>
                      <m:den>
                        <m:r>
                          <a:rPr lang="en-US" altLang="zh-CN" sz="2400" b="0" i="1" smtClean="0">
                            <a:solidFill>
                              <a:prstClr val="black"/>
                            </a:solidFill>
                            <a:latin typeface="Cambria Math" panose="02040503050406030204" pitchFamily="18" charset="0"/>
                          </a:rPr>
                          <m:t>4</m:t>
                        </m:r>
                      </m:den>
                    </m:f>
                    <m:r>
                      <m:rPr>
                        <m:sty m:val="p"/>
                      </m:rPr>
                      <a:rPr lang="en-US" altLang="zh-CN" sz="2400" b="0" i="0" smtClean="0">
                        <a:solidFill>
                          <a:prstClr val="black"/>
                        </a:solidFill>
                        <a:latin typeface="Cambria Math" panose="02040503050406030204" pitchFamily="18" charset="0"/>
                      </a:rPr>
                      <m:t>ln</m:t>
                    </m:r>
                    <m:d>
                      <m:dPr>
                        <m:begChr m:val="|"/>
                        <m:endChr m:val="|"/>
                        <m:ctrlPr>
                          <a:rPr lang="en-US" altLang="zh-CN" sz="2400" b="0" i="1" smtClean="0">
                            <a:solidFill>
                              <a:prstClr val="black"/>
                            </a:solidFill>
                            <a:latin typeface="Cambria Math" panose="02040503050406030204" pitchFamily="18" charset="0"/>
                          </a:rPr>
                        </m:ctrlPr>
                      </m:dPr>
                      <m:e>
                        <m:f>
                          <m:fPr>
                            <m:ctrlPr>
                              <a:rPr lang="en-US" altLang="zh-CN" sz="2400" i="1">
                                <a:solidFill>
                                  <a:prstClr val="black"/>
                                </a:solidFill>
                                <a:latin typeface="Cambria Math" panose="02040503050406030204" pitchFamily="18" charset="0"/>
                              </a:rPr>
                            </m:ctrlPr>
                          </m:fPr>
                          <m:num>
                            <m:r>
                              <a:rPr lang="en-US" altLang="zh-CN" sz="2400">
                                <a:solidFill>
                                  <a:prstClr val="black"/>
                                </a:solidFill>
                                <a:latin typeface="Cambria Math" panose="02040503050406030204" pitchFamily="18" charset="0"/>
                              </a:rPr>
                              <m:t>1−</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num>
                          <m:den>
                            <m:r>
                              <a:rPr lang="en-US" altLang="zh-CN" sz="2400">
                                <a:solidFill>
                                  <a:prstClr val="black"/>
                                </a:solidFill>
                                <a:latin typeface="Cambria Math" panose="02040503050406030204" pitchFamily="18" charset="0"/>
                              </a:rPr>
                              <m:t>1−</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m:rPr>
                                <m:sty m:val="p"/>
                              </m:rPr>
                              <a:rPr lang="en-US" altLang="zh-CN" sz="2400" b="0" i="0" smtClean="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den>
                        </m:f>
                      </m:e>
                    </m:d>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num>
                      <m:den>
                        <m:r>
                          <a:rPr lang="en-US" altLang="zh-CN" sz="2400" i="1">
                            <a:solidFill>
                              <a:prstClr val="black"/>
                            </a:solidFill>
                            <a:latin typeface="Cambria Math" panose="02040503050406030204" pitchFamily="18" charset="0"/>
                          </a:rPr>
                          <m:t>4</m:t>
                        </m:r>
                      </m:den>
                    </m:f>
                    <m:r>
                      <m:rPr>
                        <m:sty m:val="p"/>
                      </m:rPr>
                      <a:rPr lang="en-US" altLang="zh-CN" sz="2400">
                        <a:solidFill>
                          <a:prstClr val="black"/>
                        </a:solidFill>
                        <a:latin typeface="Cambria Math" panose="02040503050406030204" pitchFamily="18" charset="0"/>
                      </a:rPr>
                      <m:t>ln</m:t>
                    </m:r>
                    <m:d>
                      <m:dPr>
                        <m:begChr m:val="|"/>
                        <m:endChr m:val="|"/>
                        <m:ctrlPr>
                          <a:rPr lang="en-US" altLang="zh-CN" sz="2400" i="1">
                            <a:solidFill>
                              <a:prstClr val="black"/>
                            </a:solidFill>
                            <a:latin typeface="Cambria Math" panose="02040503050406030204" pitchFamily="18" charset="0"/>
                          </a:rPr>
                        </m:ctrlPr>
                      </m:dPr>
                      <m:e>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m:rPr>
                                <m:sty m:val="p"/>
                              </m:rPr>
                              <a:rPr lang="en-US" altLang="zh-CN" sz="2400" b="0" i="0" smtClean="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num>
                          <m:den>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m:rPr>
                                <m:sty m:val="p"/>
                              </m:rPr>
                              <a:rPr lang="en-US" altLang="zh-CN" sz="2400" b="0" i="0" smtClean="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den>
                        </m:f>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420880" y="5851918"/>
                <a:ext cx="5261377" cy="749629"/>
              </a:xfrm>
              <a:prstGeom prst="rect">
                <a:avLst/>
              </a:prstGeom>
              <a:blipFill>
                <a:blip r:embed="rId9"/>
                <a:stretch>
                  <a:fillRect/>
                </a:stretch>
              </a:blipFill>
            </p:spPr>
            <p:txBody>
              <a:bodyPr/>
              <a:lstStyle/>
              <a:p>
                <a:r>
                  <a:rPr lang="zh-CN" altLang="en-US">
                    <a:noFill/>
                  </a:rPr>
                  <a:t> </a:t>
                </a:r>
              </a:p>
            </p:txBody>
          </p:sp>
        </mc:Fallback>
      </mc:AlternateContent>
      <p:sp>
        <p:nvSpPr>
          <p:cNvPr id="16" name="矩形 15"/>
          <p:cNvSpPr/>
          <p:nvPr/>
        </p:nvSpPr>
        <p:spPr bwMode="auto">
          <a:xfrm>
            <a:off x="6625456" y="998414"/>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7" name="矩形 16"/>
              <p:cNvSpPr/>
              <p:nvPr/>
            </p:nvSpPr>
            <p:spPr>
              <a:xfrm>
                <a:off x="7631643" y="859216"/>
                <a:ext cx="2447145"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cs typeface="+mn-cs"/>
                  </a:rPr>
                  <a:t>求</a:t>
                </a:r>
                <a14:m>
                  <m:oMath xmlns:m="http://schemas.openxmlformats.org/officeDocument/2006/math">
                    <m:nary>
                      <m:naryPr>
                        <m:grow m:val="on"/>
                        <m:subHide m:val="on"/>
                        <m:supHide m:val="on"/>
                        <m:ctrl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ctrlPr>
                      </m:naryPr>
                      <m:sub/>
                      <m:sup/>
                      <m:e>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num>
                          <m:den>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sin</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m:rPr>
                                <m:sty m:val="p"/>
                              </m:rP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mn-cs"/>
                              </a:rPr>
                              <m:t>cos</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𝑥</m:t>
                            </m:r>
                          </m:den>
                        </m:f>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𝑑</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𝑥</m:t>
                    </m:r>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2400" b="0" i="0" u="none" strike="noStrike" kern="1200" cap="none" spc="0" normalizeH="0" baseline="0" noProof="0" dirty="0">
                  <a:ln>
                    <a:noFill/>
                  </a:ln>
                  <a:solidFill>
                    <a:prstClr val="black"/>
                  </a:solidFill>
                  <a:effectLst/>
                  <a:uLnTx/>
                  <a:uFillTx/>
                  <a:cs typeface="+mn-cs"/>
                </a:endParaRPr>
              </a:p>
            </p:txBody>
          </p:sp>
        </mc:Choice>
        <mc:Fallback xmlns="">
          <p:sp>
            <p:nvSpPr>
              <p:cNvPr id="17" name="矩形 16"/>
              <p:cNvSpPr>
                <a:spLocks noRot="1" noChangeAspect="1" noMove="1" noResize="1" noEditPoints="1" noAdjustHandles="1" noChangeArrowheads="1" noChangeShapeType="1" noTextEdit="1"/>
              </p:cNvSpPr>
              <p:nvPr/>
            </p:nvSpPr>
            <p:spPr>
              <a:xfrm>
                <a:off x="7631643" y="859216"/>
                <a:ext cx="2447145" cy="847604"/>
              </a:xfrm>
              <a:prstGeom prst="rect">
                <a:avLst/>
              </a:prstGeom>
              <a:blipFill>
                <a:blip r:embed="rId10"/>
                <a:stretch>
                  <a:fillRect l="-3990"/>
                </a:stretch>
              </a:blipFill>
            </p:spPr>
            <p:txBody>
              <a:bodyPr/>
              <a:lstStyle/>
              <a:p>
                <a:r>
                  <a:rPr lang="zh-CN" altLang="en-US">
                    <a:noFill/>
                  </a:rPr>
                  <a:t> </a:t>
                </a:r>
              </a:p>
            </p:txBody>
          </p:sp>
        </mc:Fallback>
      </mc:AlternateContent>
      <p:sp>
        <p:nvSpPr>
          <p:cNvPr id="18" name="矩形 10"/>
          <p:cNvSpPr>
            <a:spLocks noChangeArrowheads="1"/>
          </p:cNvSpPr>
          <p:nvPr/>
        </p:nvSpPr>
        <p:spPr bwMode="auto">
          <a:xfrm>
            <a:off x="6625456" y="179032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9" name="矩形 18"/>
              <p:cNvSpPr/>
              <p:nvPr/>
            </p:nvSpPr>
            <p:spPr>
              <a:xfrm>
                <a:off x="7508106" y="1597501"/>
                <a:ext cx="3016082" cy="847604"/>
              </a:xfrm>
              <a:prstGeom prst="rect">
                <a:avLst/>
              </a:prstGeom>
            </p:spPr>
            <p:txBody>
              <a:bodyPr wrap="none">
                <a:spAutoFit/>
              </a:bodyPr>
              <a:lstStyle/>
              <a:p>
                <a14:m>
                  <m:oMath xmlns:m="http://schemas.openxmlformats.org/officeDocument/2006/math">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num>
                          <m:den>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7508106" y="1597501"/>
                <a:ext cx="3016082"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7508106" y="2429157"/>
                <a:ext cx="3088538" cy="847604"/>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b="0" i="0" smtClean="0">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num>
                          <m:den>
                            <m:r>
                              <m:rPr>
                                <m:sty m:val="p"/>
                              </m:rPr>
                              <a:rPr lang="en-US" altLang="zh-CN" sz="240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7508106" y="2429157"/>
                <a:ext cx="3088538"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7508106" y="3234567"/>
                <a:ext cx="4255332" cy="61388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4</m:t>
                        </m:r>
                      </m:den>
                    </m:f>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b="0" i="0" smtClean="0">
                            <a:solidFill>
                              <a:prstClr val="black"/>
                            </a:solidFill>
                            <a:latin typeface="Cambria Math" panose="02040503050406030204" pitchFamily="18" charset="0"/>
                          </a:rPr>
                          <m:t>sec</m:t>
                        </m:r>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e>
                    </m:d>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7508106" y="3234567"/>
                <a:ext cx="4255332" cy="61388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7508106" y="3804690"/>
                <a:ext cx="3626059" cy="1135439"/>
              </a:xfrm>
              <a:prstGeom prst="rect">
                <a:avLst/>
              </a:prstGeom>
            </p:spPr>
            <p:txBody>
              <a:bodyPr wrap="squar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𝑥</m:t>
                        </m:r>
                      </m:num>
                      <m:den>
                        <m:r>
                          <a:rPr lang="en-US" altLang="zh-CN" sz="2400" b="0" i="1" smtClean="0">
                            <a:solidFill>
                              <a:prstClr val="black"/>
                            </a:solidFill>
                            <a:latin typeface="Cambria Math" panose="02040503050406030204" pitchFamily="18" charset="0"/>
                          </a:rPr>
                          <m:t>2</m:t>
                        </m:r>
                      </m:den>
                    </m:f>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4</m:t>
                        </m:r>
                      </m:den>
                    </m:f>
                    <m:r>
                      <m:rPr>
                        <m:sty m:val="p"/>
                      </m:rPr>
                      <a:rPr lang="en-US" altLang="zh-CN" sz="2400" b="0" i="0" smtClean="0">
                        <a:solidFill>
                          <a:prstClr val="black"/>
                        </a:solidFill>
                        <a:latin typeface="Cambria Math" panose="02040503050406030204" pitchFamily="18" charset="0"/>
                      </a:rPr>
                      <m:t>ln</m:t>
                    </m:r>
                    <m:d>
                      <m:dPr>
                        <m:begChr m:val="|"/>
                        <m:endChr m:val="|"/>
                        <m:ctrlPr>
                          <a:rPr lang="en-US" altLang="zh-CN" sz="2400" b="0" i="1" smtClean="0">
                            <a:solidFill>
                              <a:prstClr val="black"/>
                            </a:solidFill>
                            <a:latin typeface="Cambria Math" panose="02040503050406030204" pitchFamily="18" charset="0"/>
                          </a:rPr>
                        </m:ctrlPr>
                      </m:dPr>
                      <m:e>
                        <m:r>
                          <m:rPr>
                            <m:sty m:val="p"/>
                          </m:rPr>
                          <a:rPr lang="en-US" altLang="zh-CN" sz="2400" b="0" i="0" smtClean="0">
                            <a:solidFill>
                              <a:prstClr val="black"/>
                            </a:solidFill>
                            <a:latin typeface="Cambria Math" panose="02040503050406030204" pitchFamily="18" charset="0"/>
                          </a:rPr>
                          <m:t>sec</m:t>
                        </m:r>
                        <m:r>
                          <a:rPr lang="en-US" altLang="zh-CN" sz="2400" b="0" i="0"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tan</m:t>
                        </m:r>
                        <m:r>
                          <a:rPr lang="en-US" altLang="zh-CN" sz="2400" b="0" i="0"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e>
                    </m:d>
                  </m:oMath>
                </a14:m>
                <a:r>
                  <a:rPr lang="en-US" altLang="zh-CN" sz="2400" b="0" i="1" dirty="0" smtClean="0">
                    <a:solidFill>
                      <a:prstClr val="black"/>
                    </a:solidFill>
                    <a:latin typeface="Cambria Math" panose="02040503050406030204" pitchFamily="18" charset="0"/>
                  </a:rPr>
                  <a:t> </a:t>
                </a:r>
              </a:p>
              <a:p>
                <a14:m>
                  <m:oMath xmlns:m="http://schemas.openxmlformats.org/officeDocument/2006/math">
                    <m:r>
                      <a:rPr lang="en-US" altLang="zh-CN" sz="2400" b="0" i="1" smtClean="0">
                        <a:solidFill>
                          <a:prstClr val="black"/>
                        </a:solidFill>
                        <a:latin typeface="Cambria Math" panose="02040503050406030204" pitchFamily="18" charset="0"/>
                      </a:rPr>
                      <m:t>               −</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4</m:t>
                        </m:r>
                      </m:den>
                    </m:f>
                    <m:r>
                      <m:rPr>
                        <m:sty m:val="p"/>
                      </m:rPr>
                      <a:rPr lang="en-US" altLang="zh-CN" sz="2400">
                        <a:solidFill>
                          <a:prstClr val="black"/>
                        </a:solidFill>
                        <a:latin typeface="Cambria Math" panose="02040503050406030204" pitchFamily="18" charset="0"/>
                      </a:rPr>
                      <m:t>ln</m:t>
                    </m:r>
                    <m:d>
                      <m:dPr>
                        <m:begChr m:val="|"/>
                        <m:endChr m:val="|"/>
                        <m:ctrlPr>
                          <a:rPr lang="en-US" altLang="zh-CN" sz="2400" i="1">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sec</m:t>
                        </m:r>
                        <m:r>
                          <a:rPr lang="en-US" altLang="zh-CN" sz="2400">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7508106" y="3804690"/>
                <a:ext cx="3626059" cy="113543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7318239" y="4777504"/>
                <a:ext cx="2561599" cy="721736"/>
              </a:xfrm>
              <a:prstGeom prst="rect">
                <a:avLst/>
              </a:prstGeom>
            </p:spPr>
            <p:txBody>
              <a:bodyPr wrap="none">
                <a:spAutoFit/>
              </a:bodyPr>
              <a:lstStyle/>
              <a:p>
                <a14:m>
                  <m:oMath xmlns:m="http://schemas.openxmlformats.org/officeDocument/2006/math">
                    <m:r>
                      <a:rPr lang="en-US" altLang="zh-CN" sz="2000" i="1" smtClean="0">
                        <a:solidFill>
                          <a:prstClr val="black"/>
                        </a:solidFill>
                        <a:latin typeface="Cambria Math" panose="02040503050406030204" pitchFamily="18" charset="0"/>
                      </a:rPr>
                      <m:t>=</m:t>
                    </m:r>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en-US" altLang="zh-CN" sz="2000" i="1">
                                <a:solidFill>
                                  <a:prstClr val="black"/>
                                </a:solidFill>
                                <a:latin typeface="Cambria Math" panose="02040503050406030204" pitchFamily="18" charset="0"/>
                              </a:rPr>
                            </m:ctrlPr>
                          </m:fPr>
                          <m:num>
                            <m:sSup>
                              <m:sSupPr>
                                <m:ctrlPr>
                                  <a:rPr lang="en-US" altLang="zh-CN" sz="2000" i="1">
                                    <a:solidFill>
                                      <a:prstClr val="black"/>
                                    </a:solidFill>
                                    <a:latin typeface="Cambria Math" panose="02040503050406030204" pitchFamily="18" charset="0"/>
                                  </a:rPr>
                                </m:ctrlPr>
                              </m:sSupPr>
                              <m:e>
                                <m:r>
                                  <m:rPr>
                                    <m:sty m:val="p"/>
                                  </m:rPr>
                                  <a:rPr lang="en-US" altLang="zh-CN" sz="2000">
                                    <a:solidFill>
                                      <a:prstClr val="black"/>
                                    </a:solidFill>
                                    <a:latin typeface="Cambria Math" panose="02040503050406030204" pitchFamily="18" charset="0"/>
                                  </a:rPr>
                                  <m:t>cos</m:t>
                                </m:r>
                              </m:e>
                              <m:sup>
                                <m:r>
                                  <a:rPr lang="en-US" altLang="zh-CN" sz="2000" i="1">
                                    <a:solidFill>
                                      <a:prstClr val="black"/>
                                    </a:solidFill>
                                    <a:latin typeface="Cambria Math" panose="02040503050406030204" pitchFamily="18" charset="0"/>
                                  </a:rPr>
                                  <m:t>2</m:t>
                                </m:r>
                              </m:sup>
                            </m:sSup>
                            <m:r>
                              <a:rPr lang="en-US" altLang="zh-CN" sz="2000" i="1">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sin</m:t>
                            </m:r>
                            <m:r>
                              <a:rPr lang="en-US" altLang="zh-CN" sz="2000" i="1">
                                <a:solidFill>
                                  <a:prstClr val="black"/>
                                </a:solidFill>
                                <a:latin typeface="Cambria Math" panose="02040503050406030204" pitchFamily="18" charset="0"/>
                              </a:rPr>
                              <m:t>𝑥</m:t>
                            </m:r>
                            <m:r>
                              <m:rPr>
                                <m:sty m:val="p"/>
                              </m:rPr>
                              <a:rPr lang="en-US" altLang="zh-CN" sz="2000">
                                <a:solidFill>
                                  <a:prstClr val="black"/>
                                </a:solidFill>
                                <a:latin typeface="Cambria Math" panose="02040503050406030204" pitchFamily="18" charset="0"/>
                              </a:rPr>
                              <m:t>cos</m:t>
                            </m:r>
                            <m:r>
                              <a:rPr lang="en-US" altLang="zh-CN" sz="2000" i="1">
                                <a:solidFill>
                                  <a:prstClr val="black"/>
                                </a:solidFill>
                                <a:latin typeface="Cambria Math" panose="02040503050406030204" pitchFamily="18" charset="0"/>
                              </a:rPr>
                              <m:t>𝑥</m:t>
                            </m:r>
                          </m:num>
                          <m:den>
                            <m:r>
                              <a:rPr lang="en-US" altLang="zh-CN" sz="2000" b="0" i="1" smtClean="0">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sin</m:t>
                            </m:r>
                            <m:r>
                              <a:rPr lang="en-US" altLang="zh-CN" sz="2000" b="0" i="1" smtClean="0">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den>
                        </m:f>
                      </m:e>
                    </m:nary>
                    <m:r>
                      <m:rPr>
                        <m:nor/>
                      </m:rPr>
                      <a:rPr lang="zh-CN" altLang="en-US" sz="2000" i="1">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𝑑</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oMath>
                </a14:m>
                <a:r>
                  <a:rPr lang="zh-CN" altLang="en-US" sz="2000" dirty="0" smtClean="0"/>
                  <a:t> </a:t>
                </a:r>
                <a:endParaRPr lang="zh-CN" altLang="en-US" sz="2000" dirty="0"/>
              </a:p>
            </p:txBody>
          </p:sp>
        </mc:Choice>
        <mc:Fallback xmlns="">
          <p:sp>
            <p:nvSpPr>
              <p:cNvPr id="23" name="矩形 22"/>
              <p:cNvSpPr>
                <a:spLocks noRot="1" noChangeAspect="1" noMove="1" noResize="1" noEditPoints="1" noAdjustHandles="1" noChangeArrowheads="1" noChangeShapeType="1" noTextEdit="1"/>
              </p:cNvSpPr>
              <p:nvPr/>
            </p:nvSpPr>
            <p:spPr>
              <a:xfrm>
                <a:off x="7318239" y="4777504"/>
                <a:ext cx="2561599" cy="721736"/>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7318239" y="5312137"/>
                <a:ext cx="2613151" cy="721736"/>
              </a:xfrm>
              <a:prstGeom prst="rect">
                <a:avLst/>
              </a:prstGeom>
            </p:spPr>
            <p:txBody>
              <a:bodyPr wrap="none">
                <a:spAutoFit/>
              </a:bodyPr>
              <a:lstStyle/>
              <a:p>
                <a14:m>
                  <m:oMath xmlns:m="http://schemas.openxmlformats.org/officeDocument/2006/math">
                    <m:r>
                      <a:rPr lang="en-US" altLang="zh-CN" sz="2000" i="1" smtClean="0">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2</m:t>
                        </m:r>
                      </m:den>
                    </m:f>
                    <m:nary>
                      <m:naryPr>
                        <m:grow m:val="on"/>
                        <m:subHide m:val="on"/>
                        <m:supHide m:val="on"/>
                        <m:ctrlPr>
                          <a:rPr lang="zh-CN" altLang="en-US" sz="2000" i="1">
                            <a:solidFill>
                              <a:prstClr val="black"/>
                            </a:solidFill>
                            <a:latin typeface="Cambria Math" panose="02040503050406030204" pitchFamily="18" charset="0"/>
                          </a:rPr>
                        </m:ctrlPr>
                      </m:naryPr>
                      <m:sub/>
                      <m:sup/>
                      <m:e>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cos</m:t>
                            </m:r>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r>
                              <a:rPr lang="en-US" altLang="zh-CN" sz="2000" b="0" i="1" smtClean="0">
                                <a:solidFill>
                                  <a:prstClr val="black"/>
                                </a:solidFill>
                                <a:latin typeface="Cambria Math" panose="02040503050406030204" pitchFamily="18" charset="0"/>
                              </a:rPr>
                              <m:t>+</m:t>
                            </m:r>
                            <m:r>
                              <m:rPr>
                                <m:sty m:val="p"/>
                              </m:rPr>
                              <a:rPr lang="en-US" altLang="zh-CN" sz="2000">
                                <a:solidFill>
                                  <a:prstClr val="black"/>
                                </a:solidFill>
                                <a:latin typeface="Cambria Math" panose="02040503050406030204" pitchFamily="18" charset="0"/>
                              </a:rPr>
                              <m:t>sin</m:t>
                            </m:r>
                            <m:r>
                              <a:rPr lang="en-US" altLang="zh-CN" sz="2000">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num>
                          <m:den>
                            <m:r>
                              <a:rPr lang="en-US" altLang="zh-CN" sz="2000" b="0" i="1" smtClean="0">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sin</m:t>
                            </m:r>
                            <m:r>
                              <a:rPr lang="en-US" altLang="zh-CN" sz="2000" b="0" i="1" smtClean="0">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den>
                        </m:f>
                      </m:e>
                    </m:nary>
                    <m:r>
                      <m:rPr>
                        <m:nor/>
                      </m:rPr>
                      <a:rPr lang="zh-CN" altLang="en-US" sz="2000" i="1">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𝑑</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oMath>
                </a14:m>
                <a:r>
                  <a:rPr lang="zh-CN" altLang="en-US" sz="1600" dirty="0" smtClean="0"/>
                  <a:t> </a:t>
                </a:r>
                <a:endParaRPr lang="zh-CN" altLang="en-US" sz="1600" dirty="0"/>
              </a:p>
            </p:txBody>
          </p:sp>
        </mc:Choice>
        <mc:Fallback xmlns="">
          <p:sp>
            <p:nvSpPr>
              <p:cNvPr id="24" name="矩形 23"/>
              <p:cNvSpPr>
                <a:spLocks noRot="1" noChangeAspect="1" noMove="1" noResize="1" noEditPoints="1" noAdjustHandles="1" noChangeArrowheads="1" noChangeShapeType="1" noTextEdit="1"/>
              </p:cNvSpPr>
              <p:nvPr/>
            </p:nvSpPr>
            <p:spPr>
              <a:xfrm>
                <a:off x="7318239" y="5312137"/>
                <a:ext cx="2613151" cy="721736"/>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7357241" y="6033873"/>
                <a:ext cx="2995948" cy="526939"/>
              </a:xfrm>
              <a:prstGeom prst="rect">
                <a:avLst/>
              </a:prstGeom>
            </p:spPr>
            <p:txBody>
              <a:bodyPr wrap="none">
                <a:spAutoFit/>
              </a:bodyPr>
              <a:lstStyle/>
              <a:p>
                <a14:m>
                  <m:oMath xmlns:m="http://schemas.openxmlformats.org/officeDocument/2006/math">
                    <m:r>
                      <a:rPr lang="en-US" altLang="zh-CN" sz="2000" b="0" i="1" smtClean="0">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𝑥</m:t>
                        </m:r>
                      </m:num>
                      <m:den>
                        <m:r>
                          <a:rPr lang="en-US" altLang="zh-CN" sz="2000" i="1">
                            <a:solidFill>
                              <a:prstClr val="black"/>
                            </a:solidFill>
                            <a:latin typeface="Cambria Math" panose="02040503050406030204" pitchFamily="18" charset="0"/>
                          </a:rPr>
                          <m:t>2</m:t>
                        </m:r>
                      </m:den>
                    </m:f>
                    <m:r>
                      <a:rPr lang="en-US" altLang="zh-CN" sz="2000" b="0" i="0" smtClean="0">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4</m:t>
                        </m:r>
                      </m:den>
                    </m:f>
                    <m:r>
                      <m:rPr>
                        <m:sty m:val="p"/>
                      </m:rPr>
                      <a:rPr lang="en-US" altLang="zh-CN" sz="2000">
                        <a:solidFill>
                          <a:prstClr val="black"/>
                        </a:solidFill>
                        <a:latin typeface="Cambria Math" panose="02040503050406030204" pitchFamily="18" charset="0"/>
                      </a:rPr>
                      <m:t>ln</m:t>
                    </m:r>
                    <m:d>
                      <m:dPr>
                        <m:begChr m:val="|"/>
                        <m:endChr m:val="|"/>
                        <m:ctrlPr>
                          <a:rPr lang="en-US" altLang="zh-CN" sz="2000" i="1">
                            <a:solidFill>
                              <a:prstClr val="black"/>
                            </a:solidFill>
                            <a:latin typeface="Cambria Math" panose="02040503050406030204" pitchFamily="18" charset="0"/>
                          </a:rPr>
                        </m:ctrlPr>
                      </m:dPr>
                      <m:e>
                        <m:r>
                          <a:rPr lang="en-US" altLang="zh-CN" sz="2000" b="0" i="0" smtClean="0">
                            <a:solidFill>
                              <a:prstClr val="black"/>
                            </a:solidFill>
                            <a:latin typeface="Cambria Math" panose="02040503050406030204" pitchFamily="18" charset="0"/>
                          </a:rPr>
                          <m:t>1+</m:t>
                        </m:r>
                        <m:r>
                          <m:rPr>
                            <m:sty m:val="p"/>
                          </m:rPr>
                          <a:rPr lang="en-US" altLang="zh-CN" sz="2000" b="0" i="0" smtClean="0">
                            <a:solidFill>
                              <a:prstClr val="black"/>
                            </a:solidFill>
                            <a:latin typeface="Cambria Math" panose="02040503050406030204" pitchFamily="18" charset="0"/>
                          </a:rPr>
                          <m:t>sin</m:t>
                        </m:r>
                        <m:r>
                          <a:rPr lang="en-US" altLang="zh-CN" sz="2000">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e>
                    </m:d>
                    <m:r>
                      <a:rPr lang="en-US" altLang="zh-CN" sz="2000" b="0" i="1" smtClean="0">
                        <a:solidFill>
                          <a:prstClr val="black"/>
                        </a:solidFill>
                        <a:latin typeface="Cambria Math" panose="02040503050406030204" pitchFamily="18" charset="0"/>
                      </a:rPr>
                      <m:t>+</m:t>
                    </m:r>
                    <m:r>
                      <a:rPr lang="en-US" altLang="zh-CN" sz="2000" b="0" i="1" smtClean="0">
                        <a:solidFill>
                          <a:prstClr val="black"/>
                        </a:solidFill>
                        <a:latin typeface="Cambria Math" panose="02040503050406030204" pitchFamily="18" charset="0"/>
                      </a:rPr>
                      <m:t>𝐶</m:t>
                    </m:r>
                  </m:oMath>
                </a14:m>
                <a:r>
                  <a:rPr lang="zh-CN" altLang="en-US" sz="2000" dirty="0" smtClean="0"/>
                  <a:t> </a:t>
                </a:r>
                <a:endParaRPr lang="zh-CN" altLang="en-US" sz="2000" dirty="0"/>
              </a:p>
            </p:txBody>
          </p:sp>
        </mc:Choice>
        <mc:Fallback xmlns="">
          <p:sp>
            <p:nvSpPr>
              <p:cNvPr id="25" name="矩形 24"/>
              <p:cNvSpPr>
                <a:spLocks noRot="1" noChangeAspect="1" noMove="1" noResize="1" noEditPoints="1" noAdjustHandles="1" noChangeArrowheads="1" noChangeShapeType="1" noTextEdit="1"/>
              </p:cNvSpPr>
              <p:nvPr/>
            </p:nvSpPr>
            <p:spPr>
              <a:xfrm>
                <a:off x="7357241" y="6033873"/>
                <a:ext cx="2995948" cy="526939"/>
              </a:xfrm>
              <a:prstGeom prst="rect">
                <a:avLst/>
              </a:prstGeom>
              <a:blipFill>
                <a:blip r:embed="rId17"/>
                <a:stretch>
                  <a:fillRect b="-34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9705135" y="5295459"/>
                <a:ext cx="2409570" cy="721736"/>
              </a:xfrm>
              <a:prstGeom prst="rect">
                <a:avLst/>
              </a:prstGeom>
            </p:spPr>
            <p:txBody>
              <a:bodyPr wrap="none">
                <a:spAutoFit/>
              </a:bodyPr>
              <a:lstStyle/>
              <a:p>
                <a14:m>
                  <m:oMath xmlns:m="http://schemas.openxmlformats.org/officeDocument/2006/math">
                    <m:r>
                      <a:rPr lang="en-US" altLang="zh-CN" sz="2000" i="1">
                        <a:solidFill>
                          <a:prstClr val="black"/>
                        </a:solidFill>
                        <a:latin typeface="Cambria Math" panose="02040503050406030204" pitchFamily="18" charset="0"/>
                      </a:rPr>
                      <m:t>=</m:t>
                    </m:r>
                    <m:f>
                      <m:fPr>
                        <m:ctrlPr>
                          <a:rPr lang="en-US" altLang="zh-CN" sz="2000" i="1">
                            <a:solidFill>
                              <a:prstClr val="black"/>
                            </a:solidFill>
                            <a:latin typeface="Cambria Math" panose="02040503050406030204" pitchFamily="18" charset="0"/>
                          </a:rPr>
                        </m:ctrlPr>
                      </m:fPr>
                      <m:num>
                        <m:r>
                          <a:rPr lang="en-US" altLang="zh-CN" sz="2000" i="1">
                            <a:solidFill>
                              <a:prstClr val="black"/>
                            </a:solidFill>
                            <a:latin typeface="Cambria Math" panose="02040503050406030204" pitchFamily="18" charset="0"/>
                          </a:rPr>
                          <m:t>1</m:t>
                        </m:r>
                      </m:num>
                      <m:den>
                        <m:r>
                          <a:rPr lang="en-US" altLang="zh-CN" sz="2000" i="1">
                            <a:solidFill>
                              <a:prstClr val="black"/>
                            </a:solidFill>
                            <a:latin typeface="Cambria Math" panose="02040503050406030204" pitchFamily="18" charset="0"/>
                          </a:rPr>
                          <m:t>2</m:t>
                        </m:r>
                      </m:den>
                    </m:f>
                    <m:nary>
                      <m:naryPr>
                        <m:grow m:val="on"/>
                        <m:subHide m:val="on"/>
                        <m:supHide m:val="on"/>
                        <m:ctrlPr>
                          <a:rPr lang="zh-CN" altLang="en-US" sz="2000" i="1">
                            <a:solidFill>
                              <a:prstClr val="black"/>
                            </a:solidFill>
                            <a:latin typeface="Cambria Math" panose="02040503050406030204" pitchFamily="18" charset="0"/>
                          </a:rPr>
                        </m:ctrlPr>
                      </m:naryPr>
                      <m:sub/>
                      <m:sup/>
                      <m:e>
                        <m:r>
                          <a:rPr lang="en-US" altLang="zh-CN" sz="2000" i="1">
                            <a:solidFill>
                              <a:prstClr val="black"/>
                            </a:solidFill>
                            <a:latin typeface="Cambria Math" panose="02040503050406030204" pitchFamily="18" charset="0"/>
                          </a:rPr>
                          <m:t>1+</m:t>
                        </m:r>
                        <m:f>
                          <m:fPr>
                            <m:ctrlPr>
                              <a:rPr lang="en-US" altLang="zh-CN" sz="2000" i="1">
                                <a:solidFill>
                                  <a:prstClr val="black"/>
                                </a:solidFill>
                                <a:latin typeface="Cambria Math" panose="02040503050406030204" pitchFamily="18" charset="0"/>
                              </a:rPr>
                            </m:ctrlPr>
                          </m:fPr>
                          <m:num>
                            <m:r>
                              <m:rPr>
                                <m:sty m:val="p"/>
                              </m:rPr>
                              <a:rPr lang="en-US" altLang="zh-CN" sz="2000">
                                <a:solidFill>
                                  <a:prstClr val="black"/>
                                </a:solidFill>
                                <a:latin typeface="Cambria Math" panose="02040503050406030204" pitchFamily="18" charset="0"/>
                              </a:rPr>
                              <m:t>cos</m:t>
                            </m:r>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num>
                          <m:den>
                            <m:r>
                              <a:rPr lang="en-US" altLang="zh-CN" sz="2000" i="1">
                                <a:solidFill>
                                  <a:prstClr val="black"/>
                                </a:solidFill>
                                <a:latin typeface="Cambria Math" panose="02040503050406030204" pitchFamily="18" charset="0"/>
                              </a:rPr>
                              <m:t>1+</m:t>
                            </m:r>
                            <m:r>
                              <m:rPr>
                                <m:sty m:val="p"/>
                              </m:rPr>
                              <a:rPr lang="en-US" altLang="zh-CN" sz="2000">
                                <a:solidFill>
                                  <a:prstClr val="black"/>
                                </a:solidFill>
                                <a:latin typeface="Cambria Math" panose="02040503050406030204" pitchFamily="18" charset="0"/>
                              </a:rPr>
                              <m:t>sin</m:t>
                            </m:r>
                            <m:r>
                              <a:rPr lang="en-US" altLang="zh-CN" sz="2000" i="1">
                                <a:solidFill>
                                  <a:prstClr val="black"/>
                                </a:solidFill>
                                <a:latin typeface="Cambria Math" panose="02040503050406030204" pitchFamily="18" charset="0"/>
                              </a:rPr>
                              <m:t>2</m:t>
                            </m:r>
                            <m:r>
                              <a:rPr lang="en-US" altLang="zh-CN" sz="2000" i="1">
                                <a:solidFill>
                                  <a:prstClr val="black"/>
                                </a:solidFill>
                                <a:latin typeface="Cambria Math" panose="02040503050406030204" pitchFamily="18" charset="0"/>
                              </a:rPr>
                              <m:t>𝑥</m:t>
                            </m:r>
                          </m:den>
                        </m:f>
                      </m:e>
                    </m:nary>
                    <m:r>
                      <m:rPr>
                        <m:nor/>
                      </m:rPr>
                      <a:rPr lang="zh-CN" altLang="en-US" sz="2000" i="1">
                        <a:solidFill>
                          <a:prstClr val="black"/>
                        </a:solidFill>
                        <a:latin typeface="Cambria Math" panose="02040503050406030204" pitchFamily="18" charset="0"/>
                      </a:rPr>
                      <m:t> </m:t>
                    </m:r>
                    <m:r>
                      <a:rPr lang="zh-CN" altLang="en-US" sz="2000" i="1">
                        <a:solidFill>
                          <a:prstClr val="black"/>
                        </a:solidFill>
                        <a:latin typeface="Cambria Math" panose="02040503050406030204" pitchFamily="18" charset="0"/>
                      </a:rPr>
                      <m:t>𝑑</m:t>
                    </m:r>
                    <m:r>
                      <m:rPr>
                        <m:nor/>
                      </m:rPr>
                      <a:rPr lang="zh-CN" altLang="en-US" sz="2000" i="1">
                        <a:solidFill>
                          <a:prstClr val="black"/>
                        </a:solidFill>
                        <a:latin typeface="Cambria Math" panose="02040503050406030204" pitchFamily="18" charset="0"/>
                      </a:rPr>
                      <m:t>​</m:t>
                    </m:r>
                    <m:r>
                      <a:rPr lang="zh-CN" altLang="en-US" sz="20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9705135" y="5295459"/>
                <a:ext cx="2409570" cy="721736"/>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4406596" y="434228"/>
                <a:ext cx="2860142" cy="629660"/>
              </a:xfrm>
              <a:prstGeom prst="rect">
                <a:avLst/>
              </a:prstGeom>
            </p:spPr>
            <p:txBody>
              <a:bodyPr wrap="none">
                <a:spAutoFit/>
              </a:bodyPr>
              <a:lstStyle/>
              <a:p>
                <a14:m>
                  <m:oMath xmlns:m="http://schemas.openxmlformats.org/officeDocument/2006/math">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f>
                      <m:fPr>
                        <m:ctrlPr>
                          <a:rPr lang="en-US" altLang="zh-CN" sz="2400" i="1" smtClean="0">
                            <a:solidFill>
                              <a:prstClr val="black"/>
                            </a:solidFill>
                            <a:latin typeface="Cambria Math" panose="02040503050406030204" pitchFamily="18" charset="0"/>
                          </a:rPr>
                        </m:ctrlPr>
                      </m:fPr>
                      <m:num>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r>
                          <a:rPr lang="en-US" altLang="zh-CN" sz="240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num>
                      <m:den>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den>
                    </m:f>
                  </m:oMath>
                </a14:m>
                <a:r>
                  <a:rPr lang="zh-CN" altLang="en-US" sz="2400" dirty="0" smtClean="0"/>
                  <a:t> </a:t>
                </a:r>
                <a:endParaRPr lang="zh-CN" altLang="en-US" sz="2400" dirty="0"/>
              </a:p>
            </p:txBody>
          </p:sp>
        </mc:Choice>
        <mc:Fallback xmlns="">
          <p:sp>
            <p:nvSpPr>
              <p:cNvPr id="27" name="矩形 26"/>
              <p:cNvSpPr>
                <a:spLocks noRot="1" noChangeAspect="1" noMove="1" noResize="1" noEditPoints="1" noAdjustHandles="1" noChangeArrowheads="1" noChangeShapeType="1" noTextEdit="1"/>
              </p:cNvSpPr>
              <p:nvPr/>
            </p:nvSpPr>
            <p:spPr>
              <a:xfrm>
                <a:off x="4406596" y="434228"/>
                <a:ext cx="2860142" cy="629660"/>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459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fade">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fade">
                                      <p:cBhvr>
                                        <p:cTn id="84" dur="500"/>
                                        <p:tgtEl>
                                          <p:spTgt spid="22"/>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fade">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500"/>
                                        <p:tgtEl>
                                          <p:spTgt spid="26"/>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fad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31" presetClass="entr" presetSubtype="0"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p:cTn id="109" dur="1000" fill="hold"/>
                                        <p:tgtEl>
                                          <p:spTgt spid="27"/>
                                        </p:tgtEl>
                                        <p:attrNameLst>
                                          <p:attrName>ppt_w</p:attrName>
                                        </p:attrNameLst>
                                      </p:cBhvr>
                                      <p:tavLst>
                                        <p:tav tm="0">
                                          <p:val>
                                            <p:fltVal val="0"/>
                                          </p:val>
                                        </p:tav>
                                        <p:tav tm="100000">
                                          <p:val>
                                            <p:strVal val="#ppt_w"/>
                                          </p:val>
                                        </p:tav>
                                      </p:tavLst>
                                    </p:anim>
                                    <p:anim calcmode="lin" valueType="num">
                                      <p:cBhvr>
                                        <p:cTn id="110" dur="1000" fill="hold"/>
                                        <p:tgtEl>
                                          <p:spTgt spid="27"/>
                                        </p:tgtEl>
                                        <p:attrNameLst>
                                          <p:attrName>ppt_h</p:attrName>
                                        </p:attrNameLst>
                                      </p:cBhvr>
                                      <p:tavLst>
                                        <p:tav tm="0">
                                          <p:val>
                                            <p:fltVal val="0"/>
                                          </p:val>
                                        </p:tav>
                                        <p:tav tm="100000">
                                          <p:val>
                                            <p:strVal val="#ppt_h"/>
                                          </p:val>
                                        </p:tav>
                                      </p:tavLst>
                                    </p:anim>
                                    <p:anim calcmode="lin" valueType="num">
                                      <p:cBhvr>
                                        <p:cTn id="111" dur="1000" fill="hold"/>
                                        <p:tgtEl>
                                          <p:spTgt spid="27"/>
                                        </p:tgtEl>
                                        <p:attrNameLst>
                                          <p:attrName>style.rotation</p:attrName>
                                        </p:attrNameLst>
                                      </p:cBhvr>
                                      <p:tavLst>
                                        <p:tav tm="0">
                                          <p:val>
                                            <p:fltVal val="90"/>
                                          </p:val>
                                        </p:tav>
                                        <p:tav tm="100000">
                                          <p:val>
                                            <p:fltVal val="0"/>
                                          </p:val>
                                        </p:tav>
                                      </p:tavLst>
                                    </p:anim>
                                    <p:animEffect transition="in" filter="fade">
                                      <p:cBhvr>
                                        <p:cTn id="11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9" grpId="0"/>
      <p:bldP spid="10" grpId="0"/>
      <p:bldP spid="11" grpId="0"/>
      <p:bldP spid="12" grpId="0"/>
      <p:bldP spid="13" grpId="0"/>
      <p:bldP spid="14" grpId="0"/>
      <p:bldP spid="15" grpId="0"/>
      <p:bldP spid="16" grpId="0" animBg="1"/>
      <p:bldP spid="17" grpId="0"/>
      <p:bldP spid="18" grpId="0" animBg="1"/>
      <p:bldP spid="19" grpId="0"/>
      <p:bldP spid="20" grpId="0"/>
      <p:bldP spid="21" grpId="0"/>
      <p:bldP spid="22" grpId="0"/>
      <p:bldP spid="23" grpId="0"/>
      <p:bldP spid="24" grpId="0"/>
      <p:bldP spid="25" grpId="0"/>
      <p:bldP spid="26"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idx="4294967295"/>
          </p:nvPr>
        </p:nvSpPr>
        <p:spPr>
          <a:xfrm>
            <a:off x="2063750" y="520109"/>
            <a:ext cx="2590800" cy="609600"/>
          </a:xfrm>
          <a:prstGeom prst="rect">
            <a:avLst/>
          </a:prstGeom>
          <a:noFill/>
          <a:ln w="19050">
            <a:solidFill>
              <a:schemeClr val="accent2"/>
            </a:solidFill>
            <a:miter lim="800000"/>
            <a:headEnd/>
            <a:tailEnd/>
          </a:ln>
          <a:extLst>
            <a:ext uri="{909E8E84-426E-40DD-AFC4-6F175D3DCCD1}">
              <a14:hiddenFill xmlns:a14="http://schemas.microsoft.com/office/drawing/2010/main">
                <a:solidFill>
                  <a:schemeClr val="bg1"/>
                </a:solidFill>
              </a14:hiddenFill>
            </a:ext>
          </a:extLst>
        </p:spPr>
        <p:txBody>
          <a:bodyPr/>
          <a:lstStyle/>
          <a:p>
            <a:r>
              <a:rPr lang="zh-CN" altLang="en-US" sz="3200" b="1">
                <a:solidFill>
                  <a:srgbClr val="0033CC"/>
                </a:solidFill>
                <a:ea typeface="楷体_GB2312" pitchFamily="49" charset="-122"/>
              </a:rPr>
              <a:t>思考与练习</a:t>
            </a:r>
          </a:p>
        </p:txBody>
      </p:sp>
      <p:sp>
        <p:nvSpPr>
          <p:cNvPr id="231427" name="Text Box 3"/>
          <p:cNvSpPr txBox="1">
            <a:spLocks noChangeArrowheads="1"/>
          </p:cNvSpPr>
          <p:nvPr/>
        </p:nvSpPr>
        <p:spPr bwMode="auto">
          <a:xfrm>
            <a:off x="4810328" y="569914"/>
            <a:ext cx="5257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dirty="0">
                <a:latin typeface="Times New Roman" panose="02020603050405020304" pitchFamily="18" charset="0"/>
                <a:ea typeface="楷体_GB2312" pitchFamily="49" charset="-122"/>
              </a:rPr>
              <a:t>1. </a:t>
            </a:r>
            <a:r>
              <a:rPr kumimoji="1" lang="zh-CN" altLang="en-US" sz="2800" dirty="0">
                <a:latin typeface="Times New Roman" panose="02020603050405020304" pitchFamily="18" charset="0"/>
                <a:ea typeface="楷体_GB2312" pitchFamily="49" charset="-122"/>
              </a:rPr>
              <a:t>下列各题求积方法有何不同</a:t>
            </a:r>
            <a:r>
              <a:rPr kumimoji="1" lang="en-US" altLang="zh-CN" sz="2800" dirty="0">
                <a:latin typeface="Times New Roman" panose="02020603050405020304" pitchFamily="18" charset="0"/>
                <a:ea typeface="楷体_GB2312" pitchFamily="49" charset="-122"/>
              </a:rPr>
              <a:t>?</a:t>
            </a:r>
          </a:p>
        </p:txBody>
      </p:sp>
      <p:graphicFrame>
        <p:nvGraphicFramePr>
          <p:cNvPr id="231428" name="Object 4"/>
          <p:cNvGraphicFramePr>
            <a:graphicFrameLocks noChangeAspect="1"/>
          </p:cNvGraphicFramePr>
          <p:nvPr/>
        </p:nvGraphicFramePr>
        <p:xfrm>
          <a:off x="2063750" y="1109663"/>
          <a:ext cx="1435100" cy="850900"/>
        </p:xfrm>
        <a:graphic>
          <a:graphicData uri="http://schemas.openxmlformats.org/presentationml/2006/ole">
            <mc:AlternateContent xmlns:mc="http://schemas.openxmlformats.org/markup-compatibility/2006">
              <mc:Choice xmlns:v="urn:schemas-microsoft-com:vml" Requires="v">
                <p:oleObj spid="_x0000_s232178" name="Equation" r:id="rId3" imgW="1434960" imgH="850680" progId="Equation.3">
                  <p:embed/>
                </p:oleObj>
              </mc:Choice>
              <mc:Fallback>
                <p:oleObj name="Equation" r:id="rId3" imgW="1434960" imgH="8506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1109663"/>
                        <a:ext cx="1435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29" name="Object 5"/>
          <p:cNvGraphicFramePr>
            <a:graphicFrameLocks noChangeAspect="1"/>
          </p:cNvGraphicFramePr>
          <p:nvPr/>
        </p:nvGraphicFramePr>
        <p:xfrm>
          <a:off x="6108700" y="1092200"/>
          <a:ext cx="1701800" cy="889000"/>
        </p:xfrm>
        <a:graphic>
          <a:graphicData uri="http://schemas.openxmlformats.org/presentationml/2006/ole">
            <mc:AlternateContent xmlns:mc="http://schemas.openxmlformats.org/markup-compatibility/2006">
              <mc:Choice xmlns:v="urn:schemas-microsoft-com:vml" Requires="v">
                <p:oleObj spid="_x0000_s232179" name="Equation" r:id="rId5" imgW="1701720" imgH="888840" progId="Equation.3">
                  <p:embed/>
                </p:oleObj>
              </mc:Choice>
              <mc:Fallback>
                <p:oleObj name="Equation" r:id="rId5" imgW="1701720" imgH="8888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8700" y="1092200"/>
                        <a:ext cx="1701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0" name="Object 6"/>
          <p:cNvGraphicFramePr>
            <a:graphicFrameLocks noChangeAspect="1"/>
          </p:cNvGraphicFramePr>
          <p:nvPr/>
        </p:nvGraphicFramePr>
        <p:xfrm>
          <a:off x="2076450" y="2101850"/>
          <a:ext cx="2082800" cy="889000"/>
        </p:xfrm>
        <a:graphic>
          <a:graphicData uri="http://schemas.openxmlformats.org/presentationml/2006/ole">
            <mc:AlternateContent xmlns:mc="http://schemas.openxmlformats.org/markup-compatibility/2006">
              <mc:Choice xmlns:v="urn:schemas-microsoft-com:vml" Requires="v">
                <p:oleObj spid="_x0000_s232180" name="Equation" r:id="rId7" imgW="2082600" imgH="888840" progId="Equation.3">
                  <p:embed/>
                </p:oleObj>
              </mc:Choice>
              <mc:Fallback>
                <p:oleObj name="Equation" r:id="rId7" imgW="2082600" imgH="88884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76450" y="2101850"/>
                        <a:ext cx="2082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1" name="Object 7"/>
          <p:cNvGraphicFramePr>
            <a:graphicFrameLocks noChangeAspect="1"/>
          </p:cNvGraphicFramePr>
          <p:nvPr/>
        </p:nvGraphicFramePr>
        <p:xfrm>
          <a:off x="2082801" y="3025775"/>
          <a:ext cx="2093913" cy="977900"/>
        </p:xfrm>
        <a:graphic>
          <a:graphicData uri="http://schemas.openxmlformats.org/presentationml/2006/ole">
            <mc:AlternateContent xmlns:mc="http://schemas.openxmlformats.org/markup-compatibility/2006">
              <mc:Choice xmlns:v="urn:schemas-microsoft-com:vml" Requires="v">
                <p:oleObj spid="_x0000_s232181" name="Equation" r:id="rId9" imgW="2095200" imgH="977760" progId="Equation.3">
                  <p:embed/>
                </p:oleObj>
              </mc:Choice>
              <mc:Fallback>
                <p:oleObj name="Equation" r:id="rId9" imgW="2095200" imgH="97776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82801" y="3025775"/>
                        <a:ext cx="2093913"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2" name="Object 8"/>
          <p:cNvGraphicFramePr>
            <a:graphicFrameLocks noChangeAspect="1"/>
          </p:cNvGraphicFramePr>
          <p:nvPr/>
        </p:nvGraphicFramePr>
        <p:xfrm>
          <a:off x="2063750" y="4195763"/>
          <a:ext cx="1676400" cy="889000"/>
        </p:xfrm>
        <a:graphic>
          <a:graphicData uri="http://schemas.openxmlformats.org/presentationml/2006/ole">
            <mc:AlternateContent xmlns:mc="http://schemas.openxmlformats.org/markup-compatibility/2006">
              <mc:Choice xmlns:v="urn:schemas-microsoft-com:vml" Requires="v">
                <p:oleObj spid="_x0000_s232182" name="Equation" r:id="rId11" imgW="1676160" imgH="888840" progId="Equation.3">
                  <p:embed/>
                </p:oleObj>
              </mc:Choice>
              <mc:Fallback>
                <p:oleObj name="Equation" r:id="rId11" imgW="1676160" imgH="88884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63750" y="4195763"/>
                        <a:ext cx="1676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3" name="Object 9"/>
          <p:cNvGraphicFramePr>
            <a:graphicFrameLocks noChangeAspect="1"/>
          </p:cNvGraphicFramePr>
          <p:nvPr/>
        </p:nvGraphicFramePr>
        <p:xfrm>
          <a:off x="2063751" y="5241925"/>
          <a:ext cx="2144713" cy="939800"/>
        </p:xfrm>
        <a:graphic>
          <a:graphicData uri="http://schemas.openxmlformats.org/presentationml/2006/ole">
            <mc:AlternateContent xmlns:mc="http://schemas.openxmlformats.org/markup-compatibility/2006">
              <mc:Choice xmlns:v="urn:schemas-microsoft-com:vml" Requires="v">
                <p:oleObj spid="_x0000_s232183" name="Equation" r:id="rId13" imgW="2145960" imgH="939600" progId="Equation.3">
                  <p:embed/>
                </p:oleObj>
              </mc:Choice>
              <mc:Fallback>
                <p:oleObj name="Equation" r:id="rId13" imgW="2145960" imgH="939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3751" y="5241925"/>
                        <a:ext cx="214471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4" name="Object 10"/>
          <p:cNvGraphicFramePr>
            <a:graphicFrameLocks noChangeAspect="1"/>
          </p:cNvGraphicFramePr>
          <p:nvPr/>
        </p:nvGraphicFramePr>
        <p:xfrm>
          <a:off x="3648075" y="1112838"/>
          <a:ext cx="1727200" cy="893762"/>
        </p:xfrm>
        <a:graphic>
          <a:graphicData uri="http://schemas.openxmlformats.org/presentationml/2006/ole">
            <mc:AlternateContent xmlns:mc="http://schemas.openxmlformats.org/markup-compatibility/2006">
              <mc:Choice xmlns:v="urn:schemas-microsoft-com:vml" Requires="v">
                <p:oleObj spid="_x0000_s232184" name="Equation" r:id="rId15" imgW="761760" imgH="393480" progId="Equation.DSMT4">
                  <p:embed/>
                </p:oleObj>
              </mc:Choice>
              <mc:Fallback>
                <p:oleObj name="Equation" r:id="rId15" imgW="761760" imgH="393480" progId="Equation.DSMT4">
                  <p:embed/>
                  <p:pic>
                    <p:nvPicPr>
                      <p:cNvPr id="0" name="Object 10"/>
                      <p:cNvPicPr>
                        <a:picLocks noChangeAspect="1" noChangeArrowheads="1"/>
                      </p:cNvPicPr>
                      <p:nvPr/>
                    </p:nvPicPr>
                    <p:blipFill>
                      <a:blip r:embed="rId16">
                        <a:lum bright="24000"/>
                        <a:extLst>
                          <a:ext uri="{28A0092B-C50C-407E-A947-70E740481C1C}">
                            <a14:useLocalDpi xmlns:a14="http://schemas.microsoft.com/office/drawing/2010/main" val="0"/>
                          </a:ext>
                        </a:extLst>
                      </a:blip>
                      <a:srcRect/>
                      <a:stretch>
                        <a:fillRect/>
                      </a:stretch>
                    </p:blipFill>
                    <p:spPr bwMode="auto">
                      <a:xfrm>
                        <a:off x="3648075" y="1112838"/>
                        <a:ext cx="17272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5" name="Object 11"/>
          <p:cNvGraphicFramePr>
            <a:graphicFrameLocks noChangeAspect="1"/>
          </p:cNvGraphicFramePr>
          <p:nvPr/>
        </p:nvGraphicFramePr>
        <p:xfrm>
          <a:off x="8040688" y="1033464"/>
          <a:ext cx="1727200" cy="960437"/>
        </p:xfrm>
        <a:graphic>
          <a:graphicData uri="http://schemas.openxmlformats.org/presentationml/2006/ole">
            <mc:AlternateContent xmlns:mc="http://schemas.openxmlformats.org/markup-compatibility/2006">
              <mc:Choice xmlns:v="urn:schemas-microsoft-com:vml" Requires="v">
                <p:oleObj spid="_x0000_s232185" name="Equation" r:id="rId17" imgW="799920" imgH="444240" progId="Equation.DSMT4">
                  <p:embed/>
                </p:oleObj>
              </mc:Choice>
              <mc:Fallback>
                <p:oleObj name="Equation" r:id="rId17" imgW="799920" imgH="444240" progId="Equation.DSMT4">
                  <p:embed/>
                  <p:pic>
                    <p:nvPicPr>
                      <p:cNvPr id="0" name="Object 11"/>
                      <p:cNvPicPr>
                        <a:picLocks noChangeAspect="1" noChangeArrowheads="1"/>
                      </p:cNvPicPr>
                      <p:nvPr/>
                    </p:nvPicPr>
                    <p:blipFill>
                      <a:blip r:embed="rId18">
                        <a:lum bright="24000"/>
                        <a:extLst>
                          <a:ext uri="{28A0092B-C50C-407E-A947-70E740481C1C}">
                            <a14:useLocalDpi xmlns:a14="http://schemas.microsoft.com/office/drawing/2010/main" val="0"/>
                          </a:ext>
                        </a:extLst>
                      </a:blip>
                      <a:srcRect/>
                      <a:stretch>
                        <a:fillRect/>
                      </a:stretch>
                    </p:blipFill>
                    <p:spPr bwMode="auto">
                      <a:xfrm>
                        <a:off x="8040688" y="1033464"/>
                        <a:ext cx="17272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6" name="Object 12"/>
          <p:cNvGraphicFramePr>
            <a:graphicFrameLocks noChangeAspect="1"/>
          </p:cNvGraphicFramePr>
          <p:nvPr/>
        </p:nvGraphicFramePr>
        <p:xfrm>
          <a:off x="4151314" y="1971675"/>
          <a:ext cx="2232025" cy="1022350"/>
        </p:xfrm>
        <a:graphic>
          <a:graphicData uri="http://schemas.openxmlformats.org/presentationml/2006/ole">
            <mc:AlternateContent xmlns:mc="http://schemas.openxmlformats.org/markup-compatibility/2006">
              <mc:Choice xmlns:v="urn:schemas-microsoft-com:vml" Requires="v">
                <p:oleObj spid="_x0000_s232186" name="Equation" r:id="rId19" imgW="914400" imgH="419040" progId="Equation.DSMT4">
                  <p:embed/>
                </p:oleObj>
              </mc:Choice>
              <mc:Fallback>
                <p:oleObj name="Equation" r:id="rId19" imgW="914400" imgH="419040" progId="Equation.DSMT4">
                  <p:embed/>
                  <p:pic>
                    <p:nvPicPr>
                      <p:cNvPr id="0" name="Object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51314" y="1971675"/>
                        <a:ext cx="2232025"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7" name="Object 13"/>
          <p:cNvGraphicFramePr>
            <a:graphicFrameLocks noChangeAspect="1"/>
          </p:cNvGraphicFramePr>
          <p:nvPr/>
        </p:nvGraphicFramePr>
        <p:xfrm>
          <a:off x="4295775" y="3074989"/>
          <a:ext cx="2808288" cy="935037"/>
        </p:xfrm>
        <a:graphic>
          <a:graphicData uri="http://schemas.openxmlformats.org/presentationml/2006/ole">
            <mc:AlternateContent xmlns:mc="http://schemas.openxmlformats.org/markup-compatibility/2006">
              <mc:Choice xmlns:v="urn:schemas-microsoft-com:vml" Requires="v">
                <p:oleObj spid="_x0000_s232187" name="Equation" r:id="rId21" imgW="1180800" imgH="393480" progId="Equation.DSMT4">
                  <p:embed/>
                </p:oleObj>
              </mc:Choice>
              <mc:Fallback>
                <p:oleObj name="Equation" r:id="rId21" imgW="1180800" imgH="393480" progId="Equation.DSMT4">
                  <p:embed/>
                  <p:pic>
                    <p:nvPicPr>
                      <p:cNvPr id="0" name="Object 13"/>
                      <p:cNvPicPr>
                        <a:picLocks noChangeAspect="1" noChangeArrowheads="1"/>
                      </p:cNvPicPr>
                      <p:nvPr/>
                    </p:nvPicPr>
                    <p:blipFill>
                      <a:blip r:embed="rId22">
                        <a:lum bright="24000"/>
                        <a:extLst>
                          <a:ext uri="{28A0092B-C50C-407E-A947-70E740481C1C}">
                            <a14:useLocalDpi xmlns:a14="http://schemas.microsoft.com/office/drawing/2010/main" val="0"/>
                          </a:ext>
                        </a:extLst>
                      </a:blip>
                      <a:srcRect/>
                      <a:stretch>
                        <a:fillRect/>
                      </a:stretch>
                    </p:blipFill>
                    <p:spPr bwMode="auto">
                      <a:xfrm>
                        <a:off x="4295775" y="3074989"/>
                        <a:ext cx="2808288"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8" name="Object 14"/>
          <p:cNvGraphicFramePr>
            <a:graphicFrameLocks noChangeAspect="1"/>
          </p:cNvGraphicFramePr>
          <p:nvPr/>
        </p:nvGraphicFramePr>
        <p:xfrm>
          <a:off x="3810000" y="4343400"/>
          <a:ext cx="901700" cy="622300"/>
        </p:xfrm>
        <a:graphic>
          <a:graphicData uri="http://schemas.openxmlformats.org/presentationml/2006/ole">
            <mc:AlternateContent xmlns:mc="http://schemas.openxmlformats.org/markup-compatibility/2006">
              <mc:Choice xmlns:v="urn:schemas-microsoft-com:vml" Requires="v">
                <p:oleObj spid="_x0000_s232188" name="Equation" r:id="rId23" imgW="901440" imgH="622080" progId="Equation.3">
                  <p:embed/>
                </p:oleObj>
              </mc:Choice>
              <mc:Fallback>
                <p:oleObj name="Equation" r:id="rId23" imgW="901440" imgH="622080" progId="Equation.3">
                  <p:embed/>
                  <p:pic>
                    <p:nvPicPr>
                      <p:cNvPr id="0" name="Object 14"/>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3810000" y="4343400"/>
                        <a:ext cx="9017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39" name="Object 15"/>
          <p:cNvGraphicFramePr>
            <a:graphicFrameLocks noChangeAspect="1"/>
          </p:cNvGraphicFramePr>
          <p:nvPr/>
        </p:nvGraphicFramePr>
        <p:xfrm>
          <a:off x="4711700" y="4208463"/>
          <a:ext cx="1841500" cy="850900"/>
        </p:xfrm>
        <a:graphic>
          <a:graphicData uri="http://schemas.openxmlformats.org/presentationml/2006/ole">
            <mc:AlternateContent xmlns:mc="http://schemas.openxmlformats.org/markup-compatibility/2006">
              <mc:Choice xmlns:v="urn:schemas-microsoft-com:vml" Requires="v">
                <p:oleObj spid="_x0000_s232189" name="Equation" r:id="rId25" imgW="1841400" imgH="850680" progId="Equation.3">
                  <p:embed/>
                </p:oleObj>
              </mc:Choice>
              <mc:Fallback>
                <p:oleObj name="Equation" r:id="rId25" imgW="1841400" imgH="850680" progId="Equation.3">
                  <p:embed/>
                  <p:pic>
                    <p:nvPicPr>
                      <p:cNvPr id="0" name="Object 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11700" y="4208463"/>
                        <a:ext cx="1841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40" name="Object 16"/>
          <p:cNvGraphicFramePr>
            <a:graphicFrameLocks noChangeAspect="1"/>
          </p:cNvGraphicFramePr>
          <p:nvPr/>
        </p:nvGraphicFramePr>
        <p:xfrm>
          <a:off x="6604000" y="4419600"/>
          <a:ext cx="622300" cy="431800"/>
        </p:xfrm>
        <a:graphic>
          <a:graphicData uri="http://schemas.openxmlformats.org/presentationml/2006/ole">
            <mc:AlternateContent xmlns:mc="http://schemas.openxmlformats.org/markup-compatibility/2006">
              <mc:Choice xmlns:v="urn:schemas-microsoft-com:vml" Requires="v">
                <p:oleObj spid="_x0000_s232190" name="Equation" r:id="rId27" imgW="622080" imgH="431640" progId="Equation.3">
                  <p:embed/>
                </p:oleObj>
              </mc:Choice>
              <mc:Fallback>
                <p:oleObj name="Equation" r:id="rId27" imgW="622080" imgH="431640" progId="Equation.3">
                  <p:embed/>
                  <p:pic>
                    <p:nvPicPr>
                      <p:cNvPr id="0" name="Object 16"/>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6604000" y="4419600"/>
                        <a:ext cx="622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41" name="Object 17"/>
          <p:cNvGraphicFramePr>
            <a:graphicFrameLocks noChangeAspect="1"/>
          </p:cNvGraphicFramePr>
          <p:nvPr/>
        </p:nvGraphicFramePr>
        <p:xfrm>
          <a:off x="4367213" y="5256213"/>
          <a:ext cx="2305050" cy="1016000"/>
        </p:xfrm>
        <a:graphic>
          <a:graphicData uri="http://schemas.openxmlformats.org/presentationml/2006/ole">
            <mc:AlternateContent xmlns:mc="http://schemas.openxmlformats.org/markup-compatibility/2006">
              <mc:Choice xmlns:v="urn:schemas-microsoft-com:vml" Requires="v">
                <p:oleObj spid="_x0000_s232191" name="Equation" r:id="rId29" imgW="1066680" imgH="469800" progId="Equation.DSMT4">
                  <p:embed/>
                </p:oleObj>
              </mc:Choice>
              <mc:Fallback>
                <p:oleObj name="Equation" r:id="rId29" imgW="1066680" imgH="469800" progId="Equation.DSMT4">
                  <p:embed/>
                  <p:pic>
                    <p:nvPicPr>
                      <p:cNvPr id="0" name="Object 17"/>
                      <p:cNvPicPr>
                        <a:picLocks noChangeAspect="1" noChangeArrowheads="1"/>
                      </p:cNvPicPr>
                      <p:nvPr/>
                    </p:nvPicPr>
                    <p:blipFill>
                      <a:blip r:embed="rId30">
                        <a:lum bright="24000"/>
                        <a:extLst>
                          <a:ext uri="{28A0092B-C50C-407E-A947-70E740481C1C}">
                            <a14:useLocalDpi xmlns:a14="http://schemas.microsoft.com/office/drawing/2010/main" val="0"/>
                          </a:ext>
                        </a:extLst>
                      </a:blip>
                      <a:srcRect/>
                      <a:stretch>
                        <a:fillRect/>
                      </a:stretch>
                    </p:blipFill>
                    <p:spPr bwMode="auto">
                      <a:xfrm>
                        <a:off x="4367213" y="5256213"/>
                        <a:ext cx="23050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1442" name="Object 18"/>
          <p:cNvGraphicFramePr>
            <a:graphicFrameLocks noChangeAspect="1"/>
          </p:cNvGraphicFramePr>
          <p:nvPr/>
        </p:nvGraphicFramePr>
        <p:xfrm>
          <a:off x="5159375" y="5276851"/>
          <a:ext cx="1079500" cy="417513"/>
        </p:xfrm>
        <a:graphic>
          <a:graphicData uri="http://schemas.openxmlformats.org/presentationml/2006/ole">
            <mc:AlternateContent xmlns:mc="http://schemas.openxmlformats.org/markup-compatibility/2006">
              <mc:Choice xmlns:v="urn:schemas-microsoft-com:vml" Requires="v">
                <p:oleObj spid="_x0000_s232192" name="Equation" r:id="rId31" imgW="520560" imgH="203040" progId="Equation.DSMT4">
                  <p:embed/>
                </p:oleObj>
              </mc:Choice>
              <mc:Fallback>
                <p:oleObj name="Equation" r:id="rId31" imgW="520560" imgH="203040" progId="Equation.DSMT4">
                  <p:embed/>
                  <p:pic>
                    <p:nvPicPr>
                      <p:cNvPr id="0" name="Object 18"/>
                      <p:cNvPicPr>
                        <a:picLocks noChangeAspect="1" noChangeArrowheads="1"/>
                      </p:cNvPicPr>
                      <p:nvPr/>
                    </p:nvPicPr>
                    <p:blipFill>
                      <a:blip r:embed="rId32">
                        <a:lum bright="18000"/>
                        <a:extLst>
                          <a:ext uri="{28A0092B-C50C-407E-A947-70E740481C1C}">
                            <a14:useLocalDpi xmlns:a14="http://schemas.microsoft.com/office/drawing/2010/main" val="0"/>
                          </a:ext>
                        </a:extLst>
                      </a:blip>
                      <a:srcRect/>
                      <a:stretch>
                        <a:fillRect/>
                      </a:stretch>
                    </p:blipFill>
                    <p:spPr bwMode="auto">
                      <a:xfrm>
                        <a:off x="5159375" y="5276851"/>
                        <a:ext cx="10795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2DBE69C6-1296-47AD-8722-A98C3D3378FA}" type="datetime11">
              <a:rPr lang="zh-CN" altLang="en-US" smtClean="0"/>
              <a:t>10:14:22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wipe(left)">
                                      <p:cBhvr>
                                        <p:cTn id="7" dur="500"/>
                                        <p:tgtEl>
                                          <p:spTgt spid="23142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1428"/>
                                        </p:tgtEl>
                                        <p:attrNameLst>
                                          <p:attrName>style.visibility</p:attrName>
                                        </p:attrNameLst>
                                      </p:cBhvr>
                                      <p:to>
                                        <p:strVal val="visible"/>
                                      </p:to>
                                    </p:set>
                                    <p:animEffect transition="in" filter="wipe(left)">
                                      <p:cBhvr>
                                        <p:cTn id="11" dur="500"/>
                                        <p:tgtEl>
                                          <p:spTgt spid="23142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1429"/>
                                        </p:tgtEl>
                                        <p:attrNameLst>
                                          <p:attrName>style.visibility</p:attrName>
                                        </p:attrNameLst>
                                      </p:cBhvr>
                                      <p:to>
                                        <p:strVal val="visible"/>
                                      </p:to>
                                    </p:set>
                                    <p:animEffect transition="in" filter="wipe(left)">
                                      <p:cBhvr>
                                        <p:cTn id="15" dur="500"/>
                                        <p:tgtEl>
                                          <p:spTgt spid="231429"/>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1430"/>
                                        </p:tgtEl>
                                        <p:attrNameLst>
                                          <p:attrName>style.visibility</p:attrName>
                                        </p:attrNameLst>
                                      </p:cBhvr>
                                      <p:to>
                                        <p:strVal val="visible"/>
                                      </p:to>
                                    </p:set>
                                    <p:animEffect transition="in" filter="wipe(left)">
                                      <p:cBhvr>
                                        <p:cTn id="19" dur="500"/>
                                        <p:tgtEl>
                                          <p:spTgt spid="231430"/>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231431"/>
                                        </p:tgtEl>
                                        <p:attrNameLst>
                                          <p:attrName>style.visibility</p:attrName>
                                        </p:attrNameLst>
                                      </p:cBhvr>
                                      <p:to>
                                        <p:strVal val="visible"/>
                                      </p:to>
                                    </p:set>
                                    <p:animEffect transition="in" filter="wipe(left)">
                                      <p:cBhvr>
                                        <p:cTn id="23" dur="500"/>
                                        <p:tgtEl>
                                          <p:spTgt spid="231431"/>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231432"/>
                                        </p:tgtEl>
                                        <p:attrNameLst>
                                          <p:attrName>style.visibility</p:attrName>
                                        </p:attrNameLst>
                                      </p:cBhvr>
                                      <p:to>
                                        <p:strVal val="visible"/>
                                      </p:to>
                                    </p:set>
                                    <p:animEffect transition="in" filter="wipe(left)">
                                      <p:cBhvr>
                                        <p:cTn id="27" dur="500"/>
                                        <p:tgtEl>
                                          <p:spTgt spid="231432"/>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231433"/>
                                        </p:tgtEl>
                                        <p:attrNameLst>
                                          <p:attrName>style.visibility</p:attrName>
                                        </p:attrNameLst>
                                      </p:cBhvr>
                                      <p:to>
                                        <p:strVal val="visible"/>
                                      </p:to>
                                    </p:set>
                                    <p:animEffect transition="in" filter="wipe(left)">
                                      <p:cBhvr>
                                        <p:cTn id="31" dur="500"/>
                                        <p:tgtEl>
                                          <p:spTgt spid="2314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1434"/>
                                        </p:tgtEl>
                                        <p:attrNameLst>
                                          <p:attrName>style.visibility</p:attrName>
                                        </p:attrNameLst>
                                      </p:cBhvr>
                                      <p:to>
                                        <p:strVal val="visible"/>
                                      </p:to>
                                    </p:set>
                                    <p:animEffect transition="in" filter="wipe(left)">
                                      <p:cBhvr>
                                        <p:cTn id="36" dur="500"/>
                                        <p:tgtEl>
                                          <p:spTgt spid="23143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1435"/>
                                        </p:tgtEl>
                                        <p:attrNameLst>
                                          <p:attrName>style.visibility</p:attrName>
                                        </p:attrNameLst>
                                      </p:cBhvr>
                                      <p:to>
                                        <p:strVal val="visible"/>
                                      </p:to>
                                    </p:set>
                                    <p:animEffect transition="in" filter="wipe(left)">
                                      <p:cBhvr>
                                        <p:cTn id="41" dur="500"/>
                                        <p:tgtEl>
                                          <p:spTgt spid="23143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1436"/>
                                        </p:tgtEl>
                                        <p:attrNameLst>
                                          <p:attrName>style.visibility</p:attrName>
                                        </p:attrNameLst>
                                      </p:cBhvr>
                                      <p:to>
                                        <p:strVal val="visible"/>
                                      </p:to>
                                    </p:set>
                                    <p:animEffect transition="in" filter="wipe(left)">
                                      <p:cBhvr>
                                        <p:cTn id="46" dur="500"/>
                                        <p:tgtEl>
                                          <p:spTgt spid="23143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1437"/>
                                        </p:tgtEl>
                                        <p:attrNameLst>
                                          <p:attrName>style.visibility</p:attrName>
                                        </p:attrNameLst>
                                      </p:cBhvr>
                                      <p:to>
                                        <p:strVal val="visible"/>
                                      </p:to>
                                    </p:set>
                                    <p:animEffect transition="in" filter="wipe(left)">
                                      <p:cBhvr>
                                        <p:cTn id="51" dur="500"/>
                                        <p:tgtEl>
                                          <p:spTgt spid="23143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31438"/>
                                        </p:tgtEl>
                                        <p:attrNameLst>
                                          <p:attrName>style.visibility</p:attrName>
                                        </p:attrNameLst>
                                      </p:cBhvr>
                                      <p:to>
                                        <p:strVal val="visible"/>
                                      </p:to>
                                    </p:set>
                                    <p:animEffect transition="in" filter="wipe(left)">
                                      <p:cBhvr>
                                        <p:cTn id="56" dur="500"/>
                                        <p:tgtEl>
                                          <p:spTgt spid="231438"/>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231439"/>
                                        </p:tgtEl>
                                        <p:attrNameLst>
                                          <p:attrName>style.visibility</p:attrName>
                                        </p:attrNameLst>
                                      </p:cBhvr>
                                      <p:to>
                                        <p:strVal val="visible"/>
                                      </p:to>
                                    </p:set>
                                    <p:animEffect transition="in" filter="wipe(left)">
                                      <p:cBhvr>
                                        <p:cTn id="60" dur="500"/>
                                        <p:tgtEl>
                                          <p:spTgt spid="231439"/>
                                        </p:tgtEl>
                                      </p:cBhvr>
                                    </p:animEffect>
                                  </p:childTnLst>
                                </p:cTn>
                              </p:par>
                            </p:childTnLst>
                          </p:cTn>
                        </p:par>
                        <p:par>
                          <p:cTn id="61" fill="hold" nodeType="afterGroup">
                            <p:stCondLst>
                              <p:cond delay="1000"/>
                            </p:stCondLst>
                            <p:childTnLst>
                              <p:par>
                                <p:cTn id="62" presetID="22" presetClass="entr" presetSubtype="8" fill="hold" nodeType="afterEffect">
                                  <p:stCondLst>
                                    <p:cond delay="0"/>
                                  </p:stCondLst>
                                  <p:childTnLst>
                                    <p:set>
                                      <p:cBhvr>
                                        <p:cTn id="63" dur="1" fill="hold">
                                          <p:stCondLst>
                                            <p:cond delay="0"/>
                                          </p:stCondLst>
                                        </p:cTn>
                                        <p:tgtEl>
                                          <p:spTgt spid="231440"/>
                                        </p:tgtEl>
                                        <p:attrNameLst>
                                          <p:attrName>style.visibility</p:attrName>
                                        </p:attrNameLst>
                                      </p:cBhvr>
                                      <p:to>
                                        <p:strVal val="visible"/>
                                      </p:to>
                                    </p:set>
                                    <p:animEffect transition="in" filter="wipe(left)">
                                      <p:cBhvr>
                                        <p:cTn id="64" dur="500"/>
                                        <p:tgtEl>
                                          <p:spTgt spid="23144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31441"/>
                                        </p:tgtEl>
                                        <p:attrNameLst>
                                          <p:attrName>style.visibility</p:attrName>
                                        </p:attrNameLst>
                                      </p:cBhvr>
                                      <p:to>
                                        <p:strVal val="visible"/>
                                      </p:to>
                                    </p:set>
                                    <p:animEffect transition="in" filter="wipe(left)">
                                      <p:cBhvr>
                                        <p:cTn id="69" dur="500"/>
                                        <p:tgtEl>
                                          <p:spTgt spid="231441"/>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231442"/>
                                        </p:tgtEl>
                                        <p:attrNameLst>
                                          <p:attrName>style.visibility</p:attrName>
                                        </p:attrNameLst>
                                      </p:cBhvr>
                                      <p:to>
                                        <p:strVal val="visible"/>
                                      </p:to>
                                    </p:set>
                                    <p:animEffect transition="in" filter="wipe(left)">
                                      <p:cBhvr>
                                        <p:cTn id="73" dur="500"/>
                                        <p:tgtEl>
                                          <p:spTgt spid="23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450" name="Object 2"/>
          <p:cNvGraphicFramePr>
            <a:graphicFrameLocks noChangeAspect="1"/>
          </p:cNvGraphicFramePr>
          <p:nvPr/>
        </p:nvGraphicFramePr>
        <p:xfrm>
          <a:off x="4895850" y="2000250"/>
          <a:ext cx="3302000" cy="965200"/>
        </p:xfrm>
        <a:graphic>
          <a:graphicData uri="http://schemas.openxmlformats.org/presentationml/2006/ole">
            <mc:AlternateContent xmlns:mc="http://schemas.openxmlformats.org/markup-compatibility/2006">
              <mc:Choice xmlns:v="urn:schemas-microsoft-com:vml" Requires="v">
                <p:oleObj spid="_x0000_s233141" name="Equation" r:id="rId4" imgW="3301920" imgH="965160" progId="Equation.3">
                  <p:embed/>
                </p:oleObj>
              </mc:Choice>
              <mc:Fallback>
                <p:oleObj name="Equation" r:id="rId4" imgW="3301920" imgH="965160" progId="Equation.3">
                  <p:embed/>
                  <p:pic>
                    <p:nvPicPr>
                      <p:cNvPr id="0" name="Object 2"/>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4895850" y="2000250"/>
                        <a:ext cx="33020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1" name="Rectangle 3"/>
          <p:cNvSpPr>
            <a:spLocks noGrp="1" noChangeArrowheads="1"/>
          </p:cNvSpPr>
          <p:nvPr>
            <p:ph type="title" idx="4294967295"/>
          </p:nvPr>
        </p:nvSpPr>
        <p:spPr>
          <a:xfrm>
            <a:off x="2063750" y="609600"/>
            <a:ext cx="1371600" cy="685800"/>
          </a:xfrm>
          <a:prstGeom prst="rect">
            <a:avLst/>
          </a:prstGeom>
        </p:spPr>
        <p:txBody>
          <a:bodyPr/>
          <a:lstStyle/>
          <a:p>
            <a:pPr algn="l"/>
            <a:r>
              <a:rPr lang="en-US" altLang="zh-CN" sz="2800" b="1">
                <a:solidFill>
                  <a:srgbClr val="0033CC"/>
                </a:solidFill>
                <a:ea typeface="仿宋_GB2312" pitchFamily="49" charset="-122"/>
              </a:rPr>
              <a:t>2.</a:t>
            </a:r>
            <a:r>
              <a:rPr lang="en-US" altLang="zh-CN" sz="2800" b="1">
                <a:ea typeface="仿宋_GB2312" pitchFamily="49" charset="-122"/>
              </a:rPr>
              <a:t> </a:t>
            </a:r>
            <a:r>
              <a:rPr lang="zh-CN" altLang="en-US" sz="2800">
                <a:solidFill>
                  <a:schemeClr val="tx1"/>
                </a:solidFill>
                <a:ea typeface="楷体_GB2312" pitchFamily="49" charset="-122"/>
              </a:rPr>
              <a:t>求</a:t>
            </a:r>
          </a:p>
        </p:txBody>
      </p:sp>
      <p:graphicFrame>
        <p:nvGraphicFramePr>
          <p:cNvPr id="232452" name="Object 4"/>
          <p:cNvGraphicFramePr>
            <a:graphicFrameLocks noChangeAspect="1"/>
          </p:cNvGraphicFramePr>
          <p:nvPr/>
        </p:nvGraphicFramePr>
        <p:xfrm>
          <a:off x="2946400" y="476250"/>
          <a:ext cx="1816100" cy="965200"/>
        </p:xfrm>
        <a:graphic>
          <a:graphicData uri="http://schemas.openxmlformats.org/presentationml/2006/ole">
            <mc:AlternateContent xmlns:mc="http://schemas.openxmlformats.org/markup-compatibility/2006">
              <mc:Choice xmlns:v="urn:schemas-microsoft-com:vml" Requires="v">
                <p:oleObj spid="_x0000_s233142" name="Equation" r:id="rId6" imgW="1815840" imgH="965160" progId="Equation.3">
                  <p:embed/>
                </p:oleObj>
              </mc:Choice>
              <mc:Fallback>
                <p:oleObj name="Equation" r:id="rId6" imgW="1815840" imgH="965160" progId="Equation.3">
                  <p:embed/>
                  <p:pic>
                    <p:nvPicPr>
                      <p:cNvPr id="0" name="Object 4"/>
                      <p:cNvPicPr>
                        <a:picLocks noChangeAspect="1" noChangeArrowheads="1"/>
                      </p:cNvPicPr>
                      <p:nvPr/>
                    </p:nvPicPr>
                    <p:blipFill>
                      <a:blip r:embed="rId7">
                        <a:grayscl/>
                        <a:biLevel thresh="50000"/>
                        <a:extLst>
                          <a:ext uri="{28A0092B-C50C-407E-A947-70E740481C1C}">
                            <a14:useLocalDpi xmlns:a14="http://schemas.microsoft.com/office/drawing/2010/main" val="0"/>
                          </a:ext>
                        </a:extLst>
                      </a:blip>
                      <a:srcRect/>
                      <a:stretch>
                        <a:fillRect/>
                      </a:stretch>
                    </p:blipFill>
                    <p:spPr bwMode="auto">
                      <a:xfrm>
                        <a:off x="2946400" y="476250"/>
                        <a:ext cx="18161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2453" name="Text Box 5"/>
          <p:cNvSpPr txBox="1">
            <a:spLocks noChangeArrowheads="1"/>
          </p:cNvSpPr>
          <p:nvPr/>
        </p:nvSpPr>
        <p:spPr bwMode="auto">
          <a:xfrm>
            <a:off x="2063750" y="1477963"/>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0033CC"/>
                </a:solidFill>
                <a:latin typeface="Times New Roman" panose="02020603050405020304" pitchFamily="18" charset="0"/>
                <a:ea typeface="楷体_GB2312" pitchFamily="49" charset="-122"/>
              </a:rPr>
              <a:t>提示</a:t>
            </a:r>
            <a:r>
              <a:rPr kumimoji="1" lang="en-US" altLang="zh-CN" sz="2800" b="1">
                <a:solidFill>
                  <a:srgbClr val="0033CC"/>
                </a:solidFill>
                <a:latin typeface="Times New Roman" panose="02020603050405020304" pitchFamily="18" charset="0"/>
                <a:ea typeface="楷体_GB2312" pitchFamily="49" charset="-122"/>
              </a:rPr>
              <a:t>:</a:t>
            </a:r>
          </a:p>
        </p:txBody>
      </p:sp>
      <p:sp>
        <p:nvSpPr>
          <p:cNvPr id="232454" name="Text Box 6"/>
          <p:cNvSpPr txBox="1">
            <a:spLocks noChangeArrowheads="1"/>
          </p:cNvSpPr>
          <p:nvPr/>
        </p:nvSpPr>
        <p:spPr bwMode="auto">
          <a:xfrm>
            <a:off x="2063750" y="2184401"/>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0033CC"/>
                </a:solidFill>
                <a:latin typeface="Times New Roman" panose="02020603050405020304" pitchFamily="18" charset="0"/>
                <a:ea typeface="楷体_GB2312" pitchFamily="49" charset="-122"/>
              </a:rPr>
              <a:t>法</a:t>
            </a:r>
            <a:r>
              <a:rPr kumimoji="1" lang="en-US" altLang="zh-CN" sz="2800" b="1">
                <a:solidFill>
                  <a:srgbClr val="0033CC"/>
                </a:solidFill>
                <a:latin typeface="Times New Roman" panose="02020603050405020304" pitchFamily="18" charset="0"/>
                <a:ea typeface="楷体_GB2312" pitchFamily="49" charset="-122"/>
              </a:rPr>
              <a:t>1</a:t>
            </a:r>
          </a:p>
        </p:txBody>
      </p:sp>
      <p:sp>
        <p:nvSpPr>
          <p:cNvPr id="232455" name="Text Box 7"/>
          <p:cNvSpPr txBox="1">
            <a:spLocks noChangeArrowheads="1"/>
          </p:cNvSpPr>
          <p:nvPr/>
        </p:nvSpPr>
        <p:spPr bwMode="auto">
          <a:xfrm>
            <a:off x="2063750" y="3403601"/>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0033CC"/>
                </a:solidFill>
                <a:latin typeface="Times New Roman" panose="02020603050405020304" pitchFamily="18" charset="0"/>
                <a:ea typeface="楷体_GB2312" pitchFamily="49" charset="-122"/>
              </a:rPr>
              <a:t>法</a:t>
            </a:r>
            <a:r>
              <a:rPr kumimoji="1" lang="en-US" altLang="zh-CN" sz="2800" b="1">
                <a:solidFill>
                  <a:srgbClr val="0033CC"/>
                </a:solidFill>
                <a:latin typeface="Times New Roman" panose="02020603050405020304" pitchFamily="18" charset="0"/>
                <a:ea typeface="楷体_GB2312" pitchFamily="49" charset="-122"/>
              </a:rPr>
              <a:t>2</a:t>
            </a:r>
          </a:p>
        </p:txBody>
      </p:sp>
      <p:sp>
        <p:nvSpPr>
          <p:cNvPr id="232456" name="Text Box 8"/>
          <p:cNvSpPr txBox="1">
            <a:spLocks noChangeArrowheads="1"/>
          </p:cNvSpPr>
          <p:nvPr/>
        </p:nvSpPr>
        <p:spPr bwMode="auto">
          <a:xfrm>
            <a:off x="2063750" y="4591051"/>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800" b="1">
                <a:solidFill>
                  <a:srgbClr val="0033CC"/>
                </a:solidFill>
                <a:latin typeface="Times New Roman" panose="02020603050405020304" pitchFamily="18" charset="0"/>
                <a:ea typeface="楷体_GB2312" pitchFamily="49" charset="-122"/>
              </a:rPr>
              <a:t>法</a:t>
            </a:r>
            <a:r>
              <a:rPr kumimoji="1" lang="en-US" altLang="zh-CN" sz="2800" b="1">
                <a:solidFill>
                  <a:srgbClr val="0033CC"/>
                </a:solidFill>
                <a:latin typeface="Times New Roman" panose="02020603050405020304" pitchFamily="18" charset="0"/>
                <a:ea typeface="楷体_GB2312" pitchFamily="49" charset="-122"/>
              </a:rPr>
              <a:t>3</a:t>
            </a:r>
          </a:p>
        </p:txBody>
      </p:sp>
      <p:graphicFrame>
        <p:nvGraphicFramePr>
          <p:cNvPr id="232457" name="Object 9"/>
          <p:cNvGraphicFramePr>
            <a:graphicFrameLocks noChangeAspect="1"/>
          </p:cNvGraphicFramePr>
          <p:nvPr/>
        </p:nvGraphicFramePr>
        <p:xfrm>
          <a:off x="3124200" y="1987550"/>
          <a:ext cx="1803400" cy="965200"/>
        </p:xfrm>
        <a:graphic>
          <a:graphicData uri="http://schemas.openxmlformats.org/presentationml/2006/ole">
            <mc:AlternateContent xmlns:mc="http://schemas.openxmlformats.org/markup-compatibility/2006">
              <mc:Choice xmlns:v="urn:schemas-microsoft-com:vml" Requires="v">
                <p:oleObj spid="_x0000_s233143" name="Equation" r:id="rId8" imgW="1803240" imgH="965160" progId="Equation.3">
                  <p:embed/>
                </p:oleObj>
              </mc:Choice>
              <mc:Fallback>
                <p:oleObj name="Equation" r:id="rId8" imgW="1803240" imgH="965160" progId="Equation.3">
                  <p:embed/>
                  <p:pic>
                    <p:nvPicPr>
                      <p:cNvPr id="0" name="Object 9"/>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3124200" y="1987550"/>
                        <a:ext cx="1803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8" name="Object 10"/>
          <p:cNvGraphicFramePr>
            <a:graphicFrameLocks noChangeAspect="1"/>
          </p:cNvGraphicFramePr>
          <p:nvPr/>
        </p:nvGraphicFramePr>
        <p:xfrm>
          <a:off x="6705600" y="1882775"/>
          <a:ext cx="927100" cy="520700"/>
        </p:xfrm>
        <a:graphic>
          <a:graphicData uri="http://schemas.openxmlformats.org/presentationml/2006/ole">
            <mc:AlternateContent xmlns:mc="http://schemas.openxmlformats.org/markup-compatibility/2006">
              <mc:Choice xmlns:v="urn:schemas-microsoft-com:vml" Requires="v">
                <p:oleObj spid="_x0000_s233144" name="Equation" r:id="rId10" imgW="927000" imgH="520560" progId="Equation.3">
                  <p:embed/>
                </p:oleObj>
              </mc:Choice>
              <mc:Fallback>
                <p:oleObj name="Equation" r:id="rId10" imgW="927000" imgH="52056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05600" y="1882775"/>
                        <a:ext cx="927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9" name="Object 11"/>
          <p:cNvGraphicFramePr>
            <a:graphicFrameLocks noChangeAspect="1"/>
          </p:cNvGraphicFramePr>
          <p:nvPr/>
        </p:nvGraphicFramePr>
        <p:xfrm>
          <a:off x="3124200" y="3219450"/>
          <a:ext cx="1803400" cy="965200"/>
        </p:xfrm>
        <a:graphic>
          <a:graphicData uri="http://schemas.openxmlformats.org/presentationml/2006/ole">
            <mc:AlternateContent xmlns:mc="http://schemas.openxmlformats.org/markup-compatibility/2006">
              <mc:Choice xmlns:v="urn:schemas-microsoft-com:vml" Requires="v">
                <p:oleObj spid="_x0000_s233145" name="Equation" r:id="rId12" imgW="1803240" imgH="965160" progId="Equation.3">
                  <p:embed/>
                </p:oleObj>
              </mc:Choice>
              <mc:Fallback>
                <p:oleObj name="Equation" r:id="rId12" imgW="1803240" imgH="965160" progId="Equation.3">
                  <p:embed/>
                  <p:pic>
                    <p:nvPicPr>
                      <p:cNvPr id="0" name="Object 11"/>
                      <p:cNvPicPr>
                        <a:picLocks noChangeAspect="1" noChangeArrowheads="1"/>
                      </p:cNvPicPr>
                      <p:nvPr/>
                    </p:nvPicPr>
                    <p:blipFill>
                      <a:blip r:embed="rId13">
                        <a:grayscl/>
                        <a:biLevel thresh="50000"/>
                        <a:extLst>
                          <a:ext uri="{28A0092B-C50C-407E-A947-70E740481C1C}">
                            <a14:useLocalDpi xmlns:a14="http://schemas.microsoft.com/office/drawing/2010/main" val="0"/>
                          </a:ext>
                        </a:extLst>
                      </a:blip>
                      <a:srcRect/>
                      <a:stretch>
                        <a:fillRect/>
                      </a:stretch>
                    </p:blipFill>
                    <p:spPr bwMode="auto">
                      <a:xfrm>
                        <a:off x="3124200" y="3219450"/>
                        <a:ext cx="1803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0" name="Object 12"/>
          <p:cNvGraphicFramePr>
            <a:graphicFrameLocks noChangeAspect="1"/>
          </p:cNvGraphicFramePr>
          <p:nvPr/>
        </p:nvGraphicFramePr>
        <p:xfrm>
          <a:off x="4953000" y="3225800"/>
          <a:ext cx="2755900" cy="965200"/>
        </p:xfrm>
        <a:graphic>
          <a:graphicData uri="http://schemas.openxmlformats.org/presentationml/2006/ole">
            <mc:AlternateContent xmlns:mc="http://schemas.openxmlformats.org/markup-compatibility/2006">
              <mc:Choice xmlns:v="urn:schemas-microsoft-com:vml" Requires="v">
                <p:oleObj spid="_x0000_s233146" name="Equation" r:id="rId14" imgW="2755800" imgH="965160" progId="Equation.3">
                  <p:embed/>
                </p:oleObj>
              </mc:Choice>
              <mc:Fallback>
                <p:oleObj name="Equation" r:id="rId14" imgW="2755800" imgH="965160" progId="Equation.3">
                  <p:embed/>
                  <p:pic>
                    <p:nvPicPr>
                      <p:cNvPr id="0" name="Object 12"/>
                      <p:cNvPicPr>
                        <a:picLocks noChangeAspect="1" noChangeArrowheads="1"/>
                      </p:cNvPicPr>
                      <p:nvPr/>
                    </p:nvPicPr>
                    <p:blipFill>
                      <a:blip r:embed="rId15">
                        <a:grayscl/>
                        <a:biLevel thresh="50000"/>
                        <a:extLst>
                          <a:ext uri="{28A0092B-C50C-407E-A947-70E740481C1C}">
                            <a14:useLocalDpi xmlns:a14="http://schemas.microsoft.com/office/drawing/2010/main" val="0"/>
                          </a:ext>
                        </a:extLst>
                      </a:blip>
                      <a:srcRect/>
                      <a:stretch>
                        <a:fillRect/>
                      </a:stretch>
                    </p:blipFill>
                    <p:spPr bwMode="auto">
                      <a:xfrm>
                        <a:off x="4953000" y="3225800"/>
                        <a:ext cx="27559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1" name="Object 13"/>
          <p:cNvGraphicFramePr>
            <a:graphicFrameLocks noChangeAspect="1"/>
          </p:cNvGraphicFramePr>
          <p:nvPr/>
        </p:nvGraphicFramePr>
        <p:xfrm>
          <a:off x="3124200" y="4425950"/>
          <a:ext cx="1803400" cy="965200"/>
        </p:xfrm>
        <a:graphic>
          <a:graphicData uri="http://schemas.openxmlformats.org/presentationml/2006/ole">
            <mc:AlternateContent xmlns:mc="http://schemas.openxmlformats.org/markup-compatibility/2006">
              <mc:Choice xmlns:v="urn:schemas-microsoft-com:vml" Requires="v">
                <p:oleObj spid="_x0000_s233147" name="Equation" r:id="rId16" imgW="1803240" imgH="965160" progId="Equation.3">
                  <p:embed/>
                </p:oleObj>
              </mc:Choice>
              <mc:Fallback>
                <p:oleObj name="Equation" r:id="rId16" imgW="1803240" imgH="965160" progId="Equation.3">
                  <p:embed/>
                  <p:pic>
                    <p:nvPicPr>
                      <p:cNvPr id="0" name="Object 13"/>
                      <p:cNvPicPr>
                        <a:picLocks noChangeAspect="1" noChangeArrowheads="1"/>
                      </p:cNvPicPr>
                      <p:nvPr/>
                    </p:nvPicPr>
                    <p:blipFill>
                      <a:blip r:embed="rId17">
                        <a:grayscl/>
                        <a:biLevel thresh="50000"/>
                        <a:extLst>
                          <a:ext uri="{28A0092B-C50C-407E-A947-70E740481C1C}">
                            <a14:useLocalDpi xmlns:a14="http://schemas.microsoft.com/office/drawing/2010/main" val="0"/>
                          </a:ext>
                        </a:extLst>
                      </a:blip>
                      <a:srcRect/>
                      <a:stretch>
                        <a:fillRect/>
                      </a:stretch>
                    </p:blipFill>
                    <p:spPr bwMode="auto">
                      <a:xfrm>
                        <a:off x="3124200" y="4425950"/>
                        <a:ext cx="1803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2" name="Object 14"/>
          <p:cNvGraphicFramePr>
            <a:graphicFrameLocks noChangeAspect="1"/>
          </p:cNvGraphicFramePr>
          <p:nvPr/>
        </p:nvGraphicFramePr>
        <p:xfrm>
          <a:off x="4933950" y="4445000"/>
          <a:ext cx="2463800" cy="965200"/>
        </p:xfrm>
        <a:graphic>
          <a:graphicData uri="http://schemas.openxmlformats.org/presentationml/2006/ole">
            <mc:AlternateContent xmlns:mc="http://schemas.openxmlformats.org/markup-compatibility/2006">
              <mc:Choice xmlns:v="urn:schemas-microsoft-com:vml" Requires="v">
                <p:oleObj spid="_x0000_s233148" name="Equation" r:id="rId18" imgW="2463480" imgH="965160" progId="Equation.3">
                  <p:embed/>
                </p:oleObj>
              </mc:Choice>
              <mc:Fallback>
                <p:oleObj name="Equation" r:id="rId18" imgW="2463480" imgH="965160" progId="Equation.3">
                  <p:embed/>
                  <p:pic>
                    <p:nvPicPr>
                      <p:cNvPr id="0" name="Object 14"/>
                      <p:cNvPicPr>
                        <a:picLocks noChangeAspect="1" noChangeArrowheads="1"/>
                      </p:cNvPicPr>
                      <p:nvPr/>
                    </p:nvPicPr>
                    <p:blipFill>
                      <a:blip r:embed="rId19">
                        <a:grayscl/>
                        <a:biLevel thresh="50000"/>
                        <a:extLst>
                          <a:ext uri="{28A0092B-C50C-407E-A947-70E740481C1C}">
                            <a14:useLocalDpi xmlns:a14="http://schemas.microsoft.com/office/drawing/2010/main" val="0"/>
                          </a:ext>
                        </a:extLst>
                      </a:blip>
                      <a:srcRect/>
                      <a:stretch>
                        <a:fillRect/>
                      </a:stretch>
                    </p:blipFill>
                    <p:spPr bwMode="auto">
                      <a:xfrm>
                        <a:off x="4933950" y="4445000"/>
                        <a:ext cx="24638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3" name="Object 15"/>
          <p:cNvGraphicFramePr>
            <a:graphicFrameLocks noChangeAspect="1"/>
          </p:cNvGraphicFramePr>
          <p:nvPr/>
        </p:nvGraphicFramePr>
        <p:xfrm>
          <a:off x="7391400" y="4432300"/>
          <a:ext cx="2273300" cy="901700"/>
        </p:xfrm>
        <a:graphic>
          <a:graphicData uri="http://schemas.openxmlformats.org/presentationml/2006/ole">
            <mc:AlternateContent xmlns:mc="http://schemas.openxmlformats.org/markup-compatibility/2006">
              <mc:Choice xmlns:v="urn:schemas-microsoft-com:vml" Requires="v">
                <p:oleObj spid="_x0000_s233149" name="Equation" r:id="rId20" imgW="2273040" imgH="901440" progId="Equation.3">
                  <p:embed/>
                </p:oleObj>
              </mc:Choice>
              <mc:Fallback>
                <p:oleObj name="Equation" r:id="rId20" imgW="2273040" imgH="901440" progId="Equation.3">
                  <p:embed/>
                  <p:pic>
                    <p:nvPicPr>
                      <p:cNvPr id="0" name="Object 15"/>
                      <p:cNvPicPr>
                        <a:picLocks noChangeAspect="1" noChangeArrowheads="1"/>
                      </p:cNvPicPr>
                      <p:nvPr/>
                    </p:nvPicPr>
                    <p:blipFill>
                      <a:blip r:embed="rId21">
                        <a:grayscl/>
                        <a:biLevel thresh="50000"/>
                        <a:extLst>
                          <a:ext uri="{28A0092B-C50C-407E-A947-70E740481C1C}">
                            <a14:useLocalDpi xmlns:a14="http://schemas.microsoft.com/office/drawing/2010/main" val="0"/>
                          </a:ext>
                        </a:extLst>
                      </a:blip>
                      <a:srcRect/>
                      <a:stretch>
                        <a:fillRect/>
                      </a:stretch>
                    </p:blipFill>
                    <p:spPr bwMode="auto">
                      <a:xfrm>
                        <a:off x="7391400" y="4432300"/>
                        <a:ext cx="22733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4" name="Object 16"/>
          <p:cNvGraphicFramePr>
            <a:graphicFrameLocks noChangeAspect="1"/>
          </p:cNvGraphicFramePr>
          <p:nvPr/>
        </p:nvGraphicFramePr>
        <p:xfrm>
          <a:off x="6362700" y="3200400"/>
          <a:ext cx="889000" cy="520700"/>
        </p:xfrm>
        <a:graphic>
          <a:graphicData uri="http://schemas.openxmlformats.org/presentationml/2006/ole">
            <mc:AlternateContent xmlns:mc="http://schemas.openxmlformats.org/markup-compatibility/2006">
              <mc:Choice xmlns:v="urn:schemas-microsoft-com:vml" Requires="v">
                <p:oleObj spid="_x0000_s233150" name="Equation" r:id="rId22" imgW="888840" imgH="520560" progId="Equation.3">
                  <p:embed/>
                </p:oleObj>
              </mc:Choice>
              <mc:Fallback>
                <p:oleObj name="Equation" r:id="rId22" imgW="888840" imgH="520560"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362700" y="3200400"/>
                        <a:ext cx="889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5" name="Object 17"/>
          <p:cNvGraphicFramePr>
            <a:graphicFrameLocks noChangeAspect="1"/>
          </p:cNvGraphicFramePr>
          <p:nvPr/>
        </p:nvGraphicFramePr>
        <p:xfrm>
          <a:off x="5257800" y="3263900"/>
          <a:ext cx="381000" cy="850900"/>
        </p:xfrm>
        <a:graphic>
          <a:graphicData uri="http://schemas.openxmlformats.org/presentationml/2006/ole">
            <mc:AlternateContent xmlns:mc="http://schemas.openxmlformats.org/markup-compatibility/2006">
              <mc:Choice xmlns:v="urn:schemas-microsoft-com:vml" Requires="v">
                <p:oleObj spid="_x0000_s233151" name="Equation" r:id="rId24" imgW="380880" imgH="850680" progId="Equation.3">
                  <p:embed/>
                </p:oleObj>
              </mc:Choice>
              <mc:Fallback>
                <p:oleObj name="Equation" r:id="rId24" imgW="380880" imgH="850680" progId="Equation.3">
                  <p:embed/>
                  <p:pic>
                    <p:nvPicPr>
                      <p:cNvPr id="0" name="Object 1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57800" y="3263900"/>
                        <a:ext cx="381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6" name="Object 18"/>
          <p:cNvGraphicFramePr>
            <a:graphicFrameLocks noChangeAspect="1"/>
          </p:cNvGraphicFramePr>
          <p:nvPr/>
        </p:nvGraphicFramePr>
        <p:xfrm>
          <a:off x="5486400" y="1887538"/>
          <a:ext cx="914400" cy="520700"/>
        </p:xfrm>
        <a:graphic>
          <a:graphicData uri="http://schemas.openxmlformats.org/presentationml/2006/ole">
            <mc:AlternateContent xmlns:mc="http://schemas.openxmlformats.org/markup-compatibility/2006">
              <mc:Choice xmlns:v="urn:schemas-microsoft-com:vml" Requires="v">
                <p:oleObj spid="_x0000_s233152" name="Equation" r:id="rId26" imgW="914400" imgH="520560" progId="Equation.3">
                  <p:embed/>
                </p:oleObj>
              </mc:Choice>
              <mc:Fallback>
                <p:oleObj name="Equation" r:id="rId26" imgW="914400" imgH="520560" progId="Equation.3">
                  <p:embed/>
                  <p:pic>
                    <p:nvPicPr>
                      <p:cNvPr id="0" name="Object 1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486400" y="1887538"/>
                        <a:ext cx="914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7" name="Object 19"/>
          <p:cNvGraphicFramePr>
            <a:graphicFrameLocks noChangeAspect="1"/>
          </p:cNvGraphicFramePr>
          <p:nvPr/>
        </p:nvGraphicFramePr>
        <p:xfrm>
          <a:off x="8496300" y="4343400"/>
          <a:ext cx="1054100" cy="520700"/>
        </p:xfrm>
        <a:graphic>
          <a:graphicData uri="http://schemas.openxmlformats.org/presentationml/2006/ole">
            <mc:AlternateContent xmlns:mc="http://schemas.openxmlformats.org/markup-compatibility/2006">
              <mc:Choice xmlns:v="urn:schemas-microsoft-com:vml" Requires="v">
                <p:oleObj spid="_x0000_s233153" name="Equation" r:id="rId28" imgW="1054080" imgH="520560" progId="Equation.3">
                  <p:embed/>
                </p:oleObj>
              </mc:Choice>
              <mc:Fallback>
                <p:oleObj name="Equation" r:id="rId28" imgW="1054080" imgH="520560" progId="Equation.3">
                  <p:embed/>
                  <p:pic>
                    <p:nvPicPr>
                      <p:cNvPr id="0" name="Object 1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496300" y="4343400"/>
                        <a:ext cx="1054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8" name="Object 20"/>
          <p:cNvGraphicFramePr>
            <a:graphicFrameLocks noChangeAspect="1"/>
          </p:cNvGraphicFramePr>
          <p:nvPr/>
        </p:nvGraphicFramePr>
        <p:xfrm>
          <a:off x="7696200" y="4419600"/>
          <a:ext cx="444500" cy="850900"/>
        </p:xfrm>
        <a:graphic>
          <a:graphicData uri="http://schemas.openxmlformats.org/presentationml/2006/ole">
            <mc:AlternateContent xmlns:mc="http://schemas.openxmlformats.org/markup-compatibility/2006">
              <mc:Choice xmlns:v="urn:schemas-microsoft-com:vml" Requires="v">
                <p:oleObj spid="_x0000_s233154" name="Equation" r:id="rId30" imgW="444240" imgH="850680" progId="Equation.3">
                  <p:embed/>
                </p:oleObj>
              </mc:Choice>
              <mc:Fallback>
                <p:oleObj name="Equation" r:id="rId30" imgW="444240" imgH="850680" progId="Equation.3">
                  <p:embed/>
                  <p:pic>
                    <p:nvPicPr>
                      <p:cNvPr id="0" name="Object 2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696200" y="4419600"/>
                        <a:ext cx="4445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CA67D1A2-FA3E-4839-8F49-ABB20EC0A692}" type="datetime11">
              <a:rPr lang="zh-CN" altLang="en-US" smtClean="0"/>
              <a:t>10:14:22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animEffect transition="in" filter="wipe(left)">
                                      <p:cBhvr>
                                        <p:cTn id="7" dur="500"/>
                                        <p:tgtEl>
                                          <p:spTgt spid="232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4"/>
                                        </p:tgtEl>
                                        <p:attrNameLst>
                                          <p:attrName>style.visibility</p:attrName>
                                        </p:attrNameLst>
                                      </p:cBhvr>
                                      <p:to>
                                        <p:strVal val="visible"/>
                                      </p:to>
                                    </p:set>
                                    <p:animEffect transition="in" filter="wipe(left)">
                                      <p:cBhvr>
                                        <p:cTn id="12" dur="500"/>
                                        <p:tgtEl>
                                          <p:spTgt spid="23245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32457"/>
                                        </p:tgtEl>
                                        <p:attrNameLst>
                                          <p:attrName>style.visibility</p:attrName>
                                        </p:attrNameLst>
                                      </p:cBhvr>
                                      <p:to>
                                        <p:strVal val="visible"/>
                                      </p:to>
                                    </p:set>
                                    <p:animEffect transition="in" filter="wipe(left)">
                                      <p:cBhvr>
                                        <p:cTn id="16" dur="500"/>
                                        <p:tgtEl>
                                          <p:spTgt spid="2324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2450"/>
                                        </p:tgtEl>
                                        <p:attrNameLst>
                                          <p:attrName>style.visibility</p:attrName>
                                        </p:attrNameLst>
                                      </p:cBhvr>
                                      <p:to>
                                        <p:strVal val="visible"/>
                                      </p:to>
                                    </p:set>
                                    <p:animEffect transition="in" filter="wipe(left)">
                                      <p:cBhvr>
                                        <p:cTn id="21" dur="500"/>
                                        <p:tgtEl>
                                          <p:spTgt spid="2324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2466"/>
                                        </p:tgtEl>
                                        <p:attrNameLst>
                                          <p:attrName>style.visibility</p:attrName>
                                        </p:attrNameLst>
                                      </p:cBhvr>
                                      <p:to>
                                        <p:strVal val="visible"/>
                                      </p:to>
                                    </p:set>
                                    <p:animEffect transition="in" filter="wipe(left)">
                                      <p:cBhvr>
                                        <p:cTn id="26" dur="500"/>
                                        <p:tgtEl>
                                          <p:spTgt spid="232466"/>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32458"/>
                                        </p:tgtEl>
                                        <p:attrNameLst>
                                          <p:attrName>style.visibility</p:attrName>
                                        </p:attrNameLst>
                                      </p:cBhvr>
                                      <p:to>
                                        <p:strVal val="visible"/>
                                      </p:to>
                                    </p:set>
                                    <p:animEffect transition="in" filter="wipe(left)">
                                      <p:cBhvr>
                                        <p:cTn id="30" dur="500"/>
                                        <p:tgtEl>
                                          <p:spTgt spid="23245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2455"/>
                                        </p:tgtEl>
                                        <p:attrNameLst>
                                          <p:attrName>style.visibility</p:attrName>
                                        </p:attrNameLst>
                                      </p:cBhvr>
                                      <p:to>
                                        <p:strVal val="visible"/>
                                      </p:to>
                                    </p:set>
                                    <p:animEffect transition="in" filter="wipe(left)">
                                      <p:cBhvr>
                                        <p:cTn id="35" dur="500"/>
                                        <p:tgtEl>
                                          <p:spTgt spid="232455"/>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32459"/>
                                        </p:tgtEl>
                                        <p:attrNameLst>
                                          <p:attrName>style.visibility</p:attrName>
                                        </p:attrNameLst>
                                      </p:cBhvr>
                                      <p:to>
                                        <p:strVal val="visible"/>
                                      </p:to>
                                    </p:set>
                                    <p:animEffect transition="in" filter="wipe(left)">
                                      <p:cBhvr>
                                        <p:cTn id="39" dur="500"/>
                                        <p:tgtEl>
                                          <p:spTgt spid="23245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32460"/>
                                        </p:tgtEl>
                                        <p:attrNameLst>
                                          <p:attrName>style.visibility</p:attrName>
                                        </p:attrNameLst>
                                      </p:cBhvr>
                                      <p:to>
                                        <p:strVal val="visible"/>
                                      </p:to>
                                    </p:set>
                                    <p:animEffect transition="in" filter="wipe(left)">
                                      <p:cBhvr>
                                        <p:cTn id="44" dur="500"/>
                                        <p:tgtEl>
                                          <p:spTgt spid="23246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32464"/>
                                        </p:tgtEl>
                                        <p:attrNameLst>
                                          <p:attrName>style.visibility</p:attrName>
                                        </p:attrNameLst>
                                      </p:cBhvr>
                                      <p:to>
                                        <p:strVal val="visible"/>
                                      </p:to>
                                    </p:set>
                                    <p:animEffect transition="in" filter="wipe(left)">
                                      <p:cBhvr>
                                        <p:cTn id="49" dur="500"/>
                                        <p:tgtEl>
                                          <p:spTgt spid="232464"/>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232465"/>
                                        </p:tgtEl>
                                        <p:attrNameLst>
                                          <p:attrName>style.visibility</p:attrName>
                                        </p:attrNameLst>
                                      </p:cBhvr>
                                      <p:to>
                                        <p:strVal val="visible"/>
                                      </p:to>
                                    </p:set>
                                    <p:animEffect transition="in" filter="wipe(left)">
                                      <p:cBhvr>
                                        <p:cTn id="53" dur="500"/>
                                        <p:tgtEl>
                                          <p:spTgt spid="23246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32456"/>
                                        </p:tgtEl>
                                        <p:attrNameLst>
                                          <p:attrName>style.visibility</p:attrName>
                                        </p:attrNameLst>
                                      </p:cBhvr>
                                      <p:to>
                                        <p:strVal val="visible"/>
                                      </p:to>
                                    </p:set>
                                    <p:animEffect transition="in" filter="wipe(left)">
                                      <p:cBhvr>
                                        <p:cTn id="58" dur="500"/>
                                        <p:tgtEl>
                                          <p:spTgt spid="232456"/>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232461"/>
                                        </p:tgtEl>
                                        <p:attrNameLst>
                                          <p:attrName>style.visibility</p:attrName>
                                        </p:attrNameLst>
                                      </p:cBhvr>
                                      <p:to>
                                        <p:strVal val="visible"/>
                                      </p:to>
                                    </p:set>
                                    <p:animEffect transition="in" filter="wipe(left)">
                                      <p:cBhvr>
                                        <p:cTn id="62" dur="500"/>
                                        <p:tgtEl>
                                          <p:spTgt spid="23246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32462"/>
                                        </p:tgtEl>
                                        <p:attrNameLst>
                                          <p:attrName>style.visibility</p:attrName>
                                        </p:attrNameLst>
                                      </p:cBhvr>
                                      <p:to>
                                        <p:strVal val="visible"/>
                                      </p:to>
                                    </p:set>
                                    <p:animEffect transition="in" filter="wipe(left)">
                                      <p:cBhvr>
                                        <p:cTn id="67" dur="500"/>
                                        <p:tgtEl>
                                          <p:spTgt spid="23246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32463"/>
                                        </p:tgtEl>
                                        <p:attrNameLst>
                                          <p:attrName>style.visibility</p:attrName>
                                        </p:attrNameLst>
                                      </p:cBhvr>
                                      <p:to>
                                        <p:strVal val="visible"/>
                                      </p:to>
                                    </p:set>
                                    <p:animEffect transition="in" filter="wipe(left)">
                                      <p:cBhvr>
                                        <p:cTn id="72" dur="500"/>
                                        <p:tgtEl>
                                          <p:spTgt spid="2324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32467"/>
                                        </p:tgtEl>
                                        <p:attrNameLst>
                                          <p:attrName>style.visibility</p:attrName>
                                        </p:attrNameLst>
                                      </p:cBhvr>
                                      <p:to>
                                        <p:strVal val="visible"/>
                                      </p:to>
                                    </p:set>
                                    <p:animEffect transition="in" filter="wipe(left)">
                                      <p:cBhvr>
                                        <p:cTn id="77" dur="500"/>
                                        <p:tgtEl>
                                          <p:spTgt spid="232467"/>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232468"/>
                                        </p:tgtEl>
                                        <p:attrNameLst>
                                          <p:attrName>style.visibility</p:attrName>
                                        </p:attrNameLst>
                                      </p:cBhvr>
                                      <p:to>
                                        <p:strVal val="visible"/>
                                      </p:to>
                                    </p:set>
                                    <p:animEffect transition="in" filter="wipe(left)">
                                      <p:cBhvr>
                                        <p:cTn id="81" dur="500"/>
                                        <p:tgtEl>
                                          <p:spTgt spid="23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autoUpdateAnimBg="0"/>
      <p:bldP spid="232454" grpId="0" autoUpdateAnimBg="0"/>
      <p:bldP spid="232455" grpId="0" autoUpdateAnimBg="0"/>
      <p:bldP spid="23245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Text Box 3"/>
          <p:cNvSpPr txBox="1">
            <a:spLocks noChangeArrowheads="1"/>
          </p:cNvSpPr>
          <p:nvPr/>
        </p:nvSpPr>
        <p:spPr bwMode="auto">
          <a:xfrm>
            <a:off x="2063750" y="1233488"/>
            <a:ext cx="4419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第一类换元法解决的问题</a:t>
            </a:r>
          </a:p>
        </p:txBody>
      </p:sp>
      <p:sp>
        <p:nvSpPr>
          <p:cNvPr id="216068" name="Text Box 4"/>
          <p:cNvSpPr txBox="1">
            <a:spLocks noChangeArrowheads="1"/>
          </p:cNvSpPr>
          <p:nvPr/>
        </p:nvSpPr>
        <p:spPr bwMode="auto">
          <a:xfrm>
            <a:off x="4191000" y="2376488"/>
            <a:ext cx="1066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难求</a:t>
            </a:r>
          </a:p>
        </p:txBody>
      </p:sp>
      <p:sp>
        <p:nvSpPr>
          <p:cNvPr id="216069" name="Text Box 5"/>
          <p:cNvSpPr txBox="1">
            <a:spLocks noChangeArrowheads="1"/>
          </p:cNvSpPr>
          <p:nvPr/>
        </p:nvSpPr>
        <p:spPr bwMode="auto">
          <a:xfrm>
            <a:off x="6553200" y="2438401"/>
            <a:ext cx="990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易求</a:t>
            </a:r>
          </a:p>
        </p:txBody>
      </p:sp>
      <p:graphicFrame>
        <p:nvGraphicFramePr>
          <p:cNvPr id="216070" name="Object 6"/>
          <p:cNvGraphicFramePr>
            <a:graphicFrameLocks noChangeAspect="1"/>
          </p:cNvGraphicFramePr>
          <p:nvPr/>
        </p:nvGraphicFramePr>
        <p:xfrm>
          <a:off x="3397250" y="1917700"/>
          <a:ext cx="2628900" cy="622300"/>
        </p:xfrm>
        <a:graphic>
          <a:graphicData uri="http://schemas.openxmlformats.org/presentationml/2006/ole">
            <mc:AlternateContent xmlns:mc="http://schemas.openxmlformats.org/markup-compatibility/2006">
              <mc:Choice xmlns:v="urn:schemas-microsoft-com:vml" Requires="v">
                <p:oleObj spid="_x0000_s216326" name="Equation" r:id="rId3" imgW="2628720" imgH="622080" progId="Equation.3">
                  <p:embed/>
                </p:oleObj>
              </mc:Choice>
              <mc:Fallback>
                <p:oleObj name="Equation" r:id="rId3" imgW="2628720" imgH="622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0" y="1917700"/>
                        <a:ext cx="26289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71" name="Object 7"/>
          <p:cNvGraphicFramePr>
            <a:graphicFrameLocks noChangeAspect="1"/>
          </p:cNvGraphicFramePr>
          <p:nvPr/>
        </p:nvGraphicFramePr>
        <p:xfrm>
          <a:off x="6065838" y="1917700"/>
          <a:ext cx="1662112" cy="622300"/>
        </p:xfrm>
        <a:graphic>
          <a:graphicData uri="http://schemas.openxmlformats.org/presentationml/2006/ole">
            <mc:AlternateContent xmlns:mc="http://schemas.openxmlformats.org/markup-compatibility/2006">
              <mc:Choice xmlns:v="urn:schemas-microsoft-com:vml" Requires="v">
                <p:oleObj spid="_x0000_s216327" name="Equation" r:id="rId5" imgW="1663560" imgH="622080" progId="Equation.3">
                  <p:embed/>
                </p:oleObj>
              </mc:Choice>
              <mc:Fallback>
                <p:oleObj name="Equation" r:id="rId5" imgW="1663560" imgH="6220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5838" y="1917700"/>
                        <a:ext cx="166211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2" name="Line 8"/>
          <p:cNvSpPr>
            <a:spLocks noChangeShapeType="1"/>
          </p:cNvSpPr>
          <p:nvPr/>
        </p:nvSpPr>
        <p:spPr bwMode="auto">
          <a:xfrm>
            <a:off x="7696200" y="18288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6073" name="Object 9"/>
          <p:cNvGraphicFramePr>
            <a:graphicFrameLocks noChangeAspect="1"/>
          </p:cNvGraphicFramePr>
          <p:nvPr/>
        </p:nvGraphicFramePr>
        <p:xfrm>
          <a:off x="7772400" y="2166938"/>
          <a:ext cx="1371600" cy="495300"/>
        </p:xfrm>
        <a:graphic>
          <a:graphicData uri="http://schemas.openxmlformats.org/presentationml/2006/ole">
            <mc:AlternateContent xmlns:mc="http://schemas.openxmlformats.org/markup-compatibility/2006">
              <mc:Choice xmlns:v="urn:schemas-microsoft-com:vml" Requires="v">
                <p:oleObj spid="_x0000_s216328" name="公式" r:id="rId7" imgW="558720" imgH="203040" progId="Equation.3">
                  <p:embed/>
                </p:oleObj>
              </mc:Choice>
              <mc:Fallback>
                <p:oleObj name="公式" r:id="rId7" imgW="558720" imgH="20304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2166938"/>
                        <a:ext cx="1371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4" name="Text Box 10"/>
          <p:cNvSpPr txBox="1">
            <a:spLocks noChangeArrowheads="1"/>
          </p:cNvSpPr>
          <p:nvPr/>
        </p:nvSpPr>
        <p:spPr bwMode="auto">
          <a:xfrm>
            <a:off x="2057400" y="3381376"/>
            <a:ext cx="2133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若所求积分</a:t>
            </a:r>
          </a:p>
        </p:txBody>
      </p:sp>
      <p:graphicFrame>
        <p:nvGraphicFramePr>
          <p:cNvPr id="216075" name="Object 11"/>
          <p:cNvGraphicFramePr>
            <a:graphicFrameLocks noChangeAspect="1"/>
          </p:cNvGraphicFramePr>
          <p:nvPr/>
        </p:nvGraphicFramePr>
        <p:xfrm>
          <a:off x="3771900" y="4000501"/>
          <a:ext cx="2552700" cy="625475"/>
        </p:xfrm>
        <a:graphic>
          <a:graphicData uri="http://schemas.openxmlformats.org/presentationml/2006/ole">
            <mc:AlternateContent xmlns:mc="http://schemas.openxmlformats.org/markup-compatibility/2006">
              <mc:Choice xmlns:v="urn:schemas-microsoft-com:vml" Requires="v">
                <p:oleObj spid="_x0000_s216329" name="Equation" r:id="rId9" imgW="2552400" imgH="622080" progId="Equation.3">
                  <p:embed/>
                </p:oleObj>
              </mc:Choice>
              <mc:Fallback>
                <p:oleObj name="Equation" r:id="rId9" imgW="2552400" imgH="6220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1900" y="4000501"/>
                        <a:ext cx="25527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76" name="Text Box 12"/>
          <p:cNvSpPr txBox="1">
            <a:spLocks noChangeArrowheads="1"/>
          </p:cNvSpPr>
          <p:nvPr/>
        </p:nvSpPr>
        <p:spPr bwMode="auto">
          <a:xfrm>
            <a:off x="6324600" y="3976688"/>
            <a:ext cx="12192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易求</a:t>
            </a:r>
            <a:r>
              <a:rPr kumimoji="1" lang="en-US" altLang="zh-CN" sz="2800">
                <a:latin typeface="Times New Roman" panose="02020603050405020304" pitchFamily="18" charset="0"/>
                <a:ea typeface="黑体" panose="02010609060101010101" pitchFamily="49" charset="-122"/>
              </a:rPr>
              <a:t>,</a:t>
            </a:r>
          </a:p>
        </p:txBody>
      </p:sp>
      <p:sp>
        <p:nvSpPr>
          <p:cNvPr id="216077" name="Text Box 13"/>
          <p:cNvSpPr txBox="1">
            <a:spLocks noChangeArrowheads="1"/>
          </p:cNvSpPr>
          <p:nvPr/>
        </p:nvSpPr>
        <p:spPr bwMode="auto">
          <a:xfrm>
            <a:off x="2057400" y="4648201"/>
            <a:ext cx="4343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则得第二类换元积分法 </a:t>
            </a:r>
            <a:r>
              <a:rPr kumimoji="1" lang="en-US" altLang="zh-CN" sz="2800">
                <a:latin typeface="Times New Roman" panose="02020603050405020304" pitchFamily="18" charset="0"/>
                <a:ea typeface="黑体" panose="02010609060101010101" pitchFamily="49" charset="-122"/>
              </a:rPr>
              <a:t>.</a:t>
            </a:r>
          </a:p>
        </p:txBody>
      </p:sp>
      <p:sp>
        <p:nvSpPr>
          <p:cNvPr id="216078" name="Text Box 14"/>
          <p:cNvSpPr txBox="1">
            <a:spLocks noChangeArrowheads="1"/>
          </p:cNvSpPr>
          <p:nvPr/>
        </p:nvSpPr>
        <p:spPr bwMode="auto">
          <a:xfrm>
            <a:off x="5327650" y="3429001"/>
            <a:ext cx="1447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难求，</a:t>
            </a:r>
          </a:p>
        </p:txBody>
      </p:sp>
      <p:graphicFrame>
        <p:nvGraphicFramePr>
          <p:cNvPr id="216079" name="Object 15"/>
          <p:cNvGraphicFramePr>
            <a:graphicFrameLocks noChangeAspect="1"/>
          </p:cNvGraphicFramePr>
          <p:nvPr/>
        </p:nvGraphicFramePr>
        <p:xfrm>
          <a:off x="3981450" y="3375026"/>
          <a:ext cx="1371600" cy="625475"/>
        </p:xfrm>
        <a:graphic>
          <a:graphicData uri="http://schemas.openxmlformats.org/presentationml/2006/ole">
            <mc:AlternateContent xmlns:mc="http://schemas.openxmlformats.org/markup-compatibility/2006">
              <mc:Choice xmlns:v="urn:schemas-microsoft-com:vml" Requires="v">
                <p:oleObj spid="_x0000_s216330" name="Equation" r:id="rId11" imgW="1371600" imgH="622080" progId="Equation.3">
                  <p:embed/>
                </p:oleObj>
              </mc:Choice>
              <mc:Fallback>
                <p:oleObj name="Equation" r:id="rId11" imgW="1371600" imgH="62208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1450" y="3375026"/>
                        <a:ext cx="13716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2E49BCEE-845A-4A5C-97E7-9294FC813DE1}" type="datetime11">
              <a:rPr lang="zh-CN" altLang="en-US" smtClean="0"/>
              <a:t>10:14:22</a:t>
            </a:fld>
            <a:endParaRPr lang="en-US" altLang="zh-CN"/>
          </a:p>
        </p:txBody>
      </p:sp>
      <p:sp>
        <p:nvSpPr>
          <p:cNvPr id="20" name="矩形 19"/>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21"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fade">
                                      <p:cBhvr>
                                        <p:cTn id="7" dur="500"/>
                                        <p:tgtEl>
                                          <p:spTgt spid="2160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6068"/>
                                        </p:tgtEl>
                                        <p:attrNameLst>
                                          <p:attrName>style.visibility</p:attrName>
                                        </p:attrNameLst>
                                      </p:cBhvr>
                                      <p:to>
                                        <p:strVal val="visible"/>
                                      </p:to>
                                    </p:set>
                                    <p:animEffect transition="in" filter="fade">
                                      <p:cBhvr>
                                        <p:cTn id="10" dur="500"/>
                                        <p:tgtEl>
                                          <p:spTgt spid="21606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6069"/>
                                        </p:tgtEl>
                                        <p:attrNameLst>
                                          <p:attrName>style.visibility</p:attrName>
                                        </p:attrNameLst>
                                      </p:cBhvr>
                                      <p:to>
                                        <p:strVal val="visible"/>
                                      </p:to>
                                    </p:set>
                                    <p:animEffect transition="in" filter="fade">
                                      <p:cBhvr>
                                        <p:cTn id="13" dur="500"/>
                                        <p:tgtEl>
                                          <p:spTgt spid="216069"/>
                                        </p:tgtEl>
                                      </p:cBhvr>
                                    </p:animEffect>
                                  </p:childTnLst>
                                </p:cTn>
                              </p:par>
                              <p:par>
                                <p:cTn id="14" presetID="10" presetClass="entr" presetSubtype="0" fill="hold" nodeType="withEffect">
                                  <p:stCondLst>
                                    <p:cond delay="0"/>
                                  </p:stCondLst>
                                  <p:childTnLst>
                                    <p:set>
                                      <p:cBhvr>
                                        <p:cTn id="15" dur="1" fill="hold">
                                          <p:stCondLst>
                                            <p:cond delay="0"/>
                                          </p:stCondLst>
                                        </p:cTn>
                                        <p:tgtEl>
                                          <p:spTgt spid="216070"/>
                                        </p:tgtEl>
                                        <p:attrNameLst>
                                          <p:attrName>style.visibility</p:attrName>
                                        </p:attrNameLst>
                                      </p:cBhvr>
                                      <p:to>
                                        <p:strVal val="visible"/>
                                      </p:to>
                                    </p:set>
                                    <p:animEffect transition="in" filter="fade">
                                      <p:cBhvr>
                                        <p:cTn id="16" dur="500"/>
                                        <p:tgtEl>
                                          <p:spTgt spid="216070"/>
                                        </p:tgtEl>
                                      </p:cBhvr>
                                    </p:animEffect>
                                  </p:childTnLst>
                                </p:cTn>
                              </p:par>
                              <p:par>
                                <p:cTn id="17" presetID="10" presetClass="entr" presetSubtype="0" fill="hold" nodeType="withEffect">
                                  <p:stCondLst>
                                    <p:cond delay="0"/>
                                  </p:stCondLst>
                                  <p:childTnLst>
                                    <p:set>
                                      <p:cBhvr>
                                        <p:cTn id="18" dur="1" fill="hold">
                                          <p:stCondLst>
                                            <p:cond delay="0"/>
                                          </p:stCondLst>
                                        </p:cTn>
                                        <p:tgtEl>
                                          <p:spTgt spid="216071"/>
                                        </p:tgtEl>
                                        <p:attrNameLst>
                                          <p:attrName>style.visibility</p:attrName>
                                        </p:attrNameLst>
                                      </p:cBhvr>
                                      <p:to>
                                        <p:strVal val="visible"/>
                                      </p:to>
                                    </p:set>
                                    <p:animEffect transition="in" filter="fade">
                                      <p:cBhvr>
                                        <p:cTn id="19" dur="500"/>
                                        <p:tgtEl>
                                          <p:spTgt spid="2160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6072"/>
                                        </p:tgtEl>
                                        <p:attrNameLst>
                                          <p:attrName>style.visibility</p:attrName>
                                        </p:attrNameLst>
                                      </p:cBhvr>
                                      <p:to>
                                        <p:strVal val="visible"/>
                                      </p:to>
                                    </p:set>
                                    <p:animEffect transition="in" filter="fade">
                                      <p:cBhvr>
                                        <p:cTn id="22" dur="500"/>
                                        <p:tgtEl>
                                          <p:spTgt spid="216072"/>
                                        </p:tgtEl>
                                      </p:cBhvr>
                                    </p:animEffect>
                                  </p:childTnLst>
                                </p:cTn>
                              </p:par>
                              <p:par>
                                <p:cTn id="23" presetID="10" presetClass="entr" presetSubtype="0" fill="hold" nodeType="withEffect">
                                  <p:stCondLst>
                                    <p:cond delay="0"/>
                                  </p:stCondLst>
                                  <p:childTnLst>
                                    <p:set>
                                      <p:cBhvr>
                                        <p:cTn id="24" dur="1" fill="hold">
                                          <p:stCondLst>
                                            <p:cond delay="0"/>
                                          </p:stCondLst>
                                        </p:cTn>
                                        <p:tgtEl>
                                          <p:spTgt spid="216073"/>
                                        </p:tgtEl>
                                        <p:attrNameLst>
                                          <p:attrName>style.visibility</p:attrName>
                                        </p:attrNameLst>
                                      </p:cBhvr>
                                      <p:to>
                                        <p:strVal val="visible"/>
                                      </p:to>
                                    </p:set>
                                    <p:animEffect transition="in" filter="fade">
                                      <p:cBhvr>
                                        <p:cTn id="25" dur="500"/>
                                        <p:tgtEl>
                                          <p:spTgt spid="2160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6074"/>
                                        </p:tgtEl>
                                        <p:attrNameLst>
                                          <p:attrName>style.visibility</p:attrName>
                                        </p:attrNameLst>
                                      </p:cBhvr>
                                      <p:to>
                                        <p:strVal val="visible"/>
                                      </p:to>
                                    </p:set>
                                    <p:animEffect transition="in" filter="fade">
                                      <p:cBhvr>
                                        <p:cTn id="30" dur="500"/>
                                        <p:tgtEl>
                                          <p:spTgt spid="216074"/>
                                        </p:tgtEl>
                                      </p:cBhvr>
                                    </p:animEffect>
                                  </p:childTnLst>
                                </p:cTn>
                              </p:par>
                              <p:par>
                                <p:cTn id="31" presetID="10" presetClass="entr" presetSubtype="0" fill="hold" nodeType="withEffect">
                                  <p:stCondLst>
                                    <p:cond delay="0"/>
                                  </p:stCondLst>
                                  <p:childTnLst>
                                    <p:set>
                                      <p:cBhvr>
                                        <p:cTn id="32" dur="1" fill="hold">
                                          <p:stCondLst>
                                            <p:cond delay="0"/>
                                          </p:stCondLst>
                                        </p:cTn>
                                        <p:tgtEl>
                                          <p:spTgt spid="216075"/>
                                        </p:tgtEl>
                                        <p:attrNameLst>
                                          <p:attrName>style.visibility</p:attrName>
                                        </p:attrNameLst>
                                      </p:cBhvr>
                                      <p:to>
                                        <p:strVal val="visible"/>
                                      </p:to>
                                    </p:set>
                                    <p:animEffect transition="in" filter="fade">
                                      <p:cBhvr>
                                        <p:cTn id="33" dur="500"/>
                                        <p:tgtEl>
                                          <p:spTgt spid="21607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6076"/>
                                        </p:tgtEl>
                                        <p:attrNameLst>
                                          <p:attrName>style.visibility</p:attrName>
                                        </p:attrNameLst>
                                      </p:cBhvr>
                                      <p:to>
                                        <p:strVal val="visible"/>
                                      </p:to>
                                    </p:set>
                                    <p:animEffect transition="in" filter="fade">
                                      <p:cBhvr>
                                        <p:cTn id="36" dur="500"/>
                                        <p:tgtEl>
                                          <p:spTgt spid="21607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6077"/>
                                        </p:tgtEl>
                                        <p:attrNameLst>
                                          <p:attrName>style.visibility</p:attrName>
                                        </p:attrNameLst>
                                      </p:cBhvr>
                                      <p:to>
                                        <p:strVal val="visible"/>
                                      </p:to>
                                    </p:set>
                                    <p:animEffect transition="in" filter="fade">
                                      <p:cBhvr>
                                        <p:cTn id="39" dur="500"/>
                                        <p:tgtEl>
                                          <p:spTgt spid="21607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6078"/>
                                        </p:tgtEl>
                                        <p:attrNameLst>
                                          <p:attrName>style.visibility</p:attrName>
                                        </p:attrNameLst>
                                      </p:cBhvr>
                                      <p:to>
                                        <p:strVal val="visible"/>
                                      </p:to>
                                    </p:set>
                                    <p:animEffect transition="in" filter="fade">
                                      <p:cBhvr>
                                        <p:cTn id="42" dur="500"/>
                                        <p:tgtEl>
                                          <p:spTgt spid="216078"/>
                                        </p:tgtEl>
                                      </p:cBhvr>
                                    </p:animEffect>
                                  </p:childTnLst>
                                </p:cTn>
                              </p:par>
                              <p:par>
                                <p:cTn id="43" presetID="10" presetClass="entr" presetSubtype="0" fill="hold" nodeType="withEffect">
                                  <p:stCondLst>
                                    <p:cond delay="0"/>
                                  </p:stCondLst>
                                  <p:childTnLst>
                                    <p:set>
                                      <p:cBhvr>
                                        <p:cTn id="44" dur="1" fill="hold">
                                          <p:stCondLst>
                                            <p:cond delay="0"/>
                                          </p:stCondLst>
                                        </p:cTn>
                                        <p:tgtEl>
                                          <p:spTgt spid="216079"/>
                                        </p:tgtEl>
                                        <p:attrNameLst>
                                          <p:attrName>style.visibility</p:attrName>
                                        </p:attrNameLst>
                                      </p:cBhvr>
                                      <p:to>
                                        <p:strVal val="visible"/>
                                      </p:to>
                                    </p:set>
                                    <p:animEffect transition="in" filter="fade">
                                      <p:cBhvr>
                                        <p:cTn id="45" dur="500"/>
                                        <p:tgtEl>
                                          <p:spTgt spid="216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p:bldP spid="216068" grpId="0"/>
      <p:bldP spid="216069" grpId="0"/>
      <p:bldP spid="216072" grpId="0" animBg="1"/>
      <p:bldP spid="216074" grpId="0"/>
      <p:bldP spid="216076" grpId="0"/>
      <p:bldP spid="216077" grpId="0"/>
      <p:bldP spid="2160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4" name="Text Box 10">
            <a:hlinkClick r:id="rId3" action="ppaction://hlinksldjump"/>
          </p:cNvPr>
          <p:cNvSpPr txBox="1">
            <a:spLocks noChangeArrowheads="1"/>
          </p:cNvSpPr>
          <p:nvPr/>
        </p:nvSpPr>
        <p:spPr bwMode="auto">
          <a:xfrm>
            <a:off x="2079625" y="596901"/>
            <a:ext cx="8115300" cy="701675"/>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4000" b="1" dirty="0">
                <a:solidFill>
                  <a:schemeClr val="accent2"/>
                </a:solidFill>
                <a:latin typeface="黑体" panose="02010609060101010101" pitchFamily="49" charset="-122"/>
                <a:ea typeface="黑体" panose="02010609060101010101" pitchFamily="49" charset="-122"/>
              </a:rPr>
              <a:t>第一节  不定积分的概念与性质</a:t>
            </a:r>
          </a:p>
        </p:txBody>
      </p:sp>
      <p:sp>
        <p:nvSpPr>
          <p:cNvPr id="169996" name="Rectangle 12"/>
          <p:cNvSpPr>
            <a:spLocks noChangeArrowheads="1"/>
          </p:cNvSpPr>
          <p:nvPr/>
        </p:nvSpPr>
        <p:spPr bwMode="auto">
          <a:xfrm>
            <a:off x="3814763" y="1765300"/>
            <a:ext cx="491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solidFill>
                  <a:srgbClr val="0000FF"/>
                </a:solidFill>
                <a:latin typeface="隶书" panose="02010509060101010101" pitchFamily="49" charset="-122"/>
                <a:ea typeface="隶书" panose="02010509060101010101" pitchFamily="49" charset="-122"/>
              </a:rPr>
              <a:t>原函数与不定积分的概念</a:t>
            </a:r>
          </a:p>
        </p:txBody>
      </p:sp>
      <p:graphicFrame>
        <p:nvGraphicFramePr>
          <p:cNvPr id="169997" name="Object 13"/>
          <p:cNvGraphicFramePr>
            <a:graphicFrameLocks noChangeAspect="1"/>
          </p:cNvGraphicFramePr>
          <p:nvPr/>
        </p:nvGraphicFramePr>
        <p:xfrm>
          <a:off x="3327401" y="1924050"/>
          <a:ext cx="423863" cy="446088"/>
        </p:xfrm>
        <a:graphic>
          <a:graphicData uri="http://schemas.openxmlformats.org/presentationml/2006/ole">
            <mc:AlternateContent xmlns:mc="http://schemas.openxmlformats.org/markup-compatibility/2006">
              <mc:Choice xmlns:v="urn:schemas-microsoft-com:vml" Requires="v">
                <p:oleObj spid="_x0000_s170147" name="Photo Editor 照片" r:id="rId4" imgW="297332" imgH="320068" progId="MSPhotoEd.3">
                  <p:embed/>
                </p:oleObj>
              </mc:Choice>
              <mc:Fallback>
                <p:oleObj name="Photo Editor 照片" r:id="rId4" imgW="297332" imgH="320068" progId="MSPhotoEd.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7401" y="1924050"/>
                        <a:ext cx="423863"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99" name="Rectangle 15"/>
          <p:cNvSpPr>
            <a:spLocks noChangeArrowheads="1"/>
          </p:cNvSpPr>
          <p:nvPr/>
        </p:nvSpPr>
        <p:spPr bwMode="auto">
          <a:xfrm>
            <a:off x="3903664" y="2932114"/>
            <a:ext cx="2224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b="1">
                <a:solidFill>
                  <a:srgbClr val="0000FF"/>
                </a:solidFill>
                <a:latin typeface="隶书" panose="02010509060101010101" pitchFamily="49" charset="-122"/>
                <a:ea typeface="隶书" panose="02010509060101010101" pitchFamily="49" charset="-122"/>
              </a:rPr>
              <a:t>基本积分表</a:t>
            </a:r>
          </a:p>
        </p:txBody>
      </p:sp>
      <p:graphicFrame>
        <p:nvGraphicFramePr>
          <p:cNvPr id="170000" name="Object 16"/>
          <p:cNvGraphicFramePr>
            <a:graphicFrameLocks noChangeAspect="1"/>
          </p:cNvGraphicFramePr>
          <p:nvPr/>
        </p:nvGraphicFramePr>
        <p:xfrm>
          <a:off x="3378201" y="3055938"/>
          <a:ext cx="423863" cy="457200"/>
        </p:xfrm>
        <a:graphic>
          <a:graphicData uri="http://schemas.openxmlformats.org/presentationml/2006/ole">
            <mc:AlternateContent xmlns:mc="http://schemas.openxmlformats.org/markup-compatibility/2006">
              <mc:Choice xmlns:v="urn:schemas-microsoft-com:vml" Requires="v">
                <p:oleObj spid="_x0000_s170148" name="Photo Editor 照片" r:id="rId6" imgW="297332" imgH="320068" progId="MSPhotoEd.3">
                  <p:embed/>
                </p:oleObj>
              </mc:Choice>
              <mc:Fallback>
                <p:oleObj name="Photo Editor 照片" r:id="rId6" imgW="297332" imgH="320068" progId="MSPhotoEd.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8201" y="3055938"/>
                        <a:ext cx="42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002" name="Rectangle 18"/>
          <p:cNvSpPr>
            <a:spLocks noChangeArrowheads="1"/>
          </p:cNvSpPr>
          <p:nvPr/>
        </p:nvSpPr>
        <p:spPr bwMode="auto">
          <a:xfrm>
            <a:off x="4056063" y="4087814"/>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3200" b="1">
                <a:solidFill>
                  <a:srgbClr val="0000FF"/>
                </a:solidFill>
                <a:latin typeface="隶书" panose="02010509060101010101" pitchFamily="49" charset="-122"/>
                <a:ea typeface="隶书" panose="02010509060101010101" pitchFamily="49" charset="-122"/>
              </a:rPr>
              <a:t>不定积分的性质</a:t>
            </a:r>
          </a:p>
        </p:txBody>
      </p:sp>
      <p:graphicFrame>
        <p:nvGraphicFramePr>
          <p:cNvPr id="170003" name="Object 19"/>
          <p:cNvGraphicFramePr>
            <a:graphicFrameLocks noChangeAspect="1"/>
          </p:cNvGraphicFramePr>
          <p:nvPr/>
        </p:nvGraphicFramePr>
        <p:xfrm>
          <a:off x="3378201" y="4237038"/>
          <a:ext cx="423863" cy="457200"/>
        </p:xfrm>
        <a:graphic>
          <a:graphicData uri="http://schemas.openxmlformats.org/presentationml/2006/ole">
            <mc:AlternateContent xmlns:mc="http://schemas.openxmlformats.org/markup-compatibility/2006">
              <mc:Choice xmlns:v="urn:schemas-microsoft-com:vml" Requires="v">
                <p:oleObj spid="_x0000_s170149" name="Photo Editor 照片" r:id="rId7" imgW="297332" imgH="320068" progId="MSPhotoEd.3">
                  <p:embed/>
                </p:oleObj>
              </mc:Choice>
              <mc:Fallback>
                <p:oleObj name="Photo Editor 照片" r:id="rId7" imgW="297332" imgH="320068" progId="MSPhotoEd.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8201" y="4237038"/>
                        <a:ext cx="42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4CFC3AD7-47BE-4FD0-82D2-9D0AA067956B}" type="datetime11">
              <a:rPr lang="zh-CN" altLang="en-US" smtClean="0"/>
              <a:t>10:14:21</a:t>
            </a:fld>
            <a:endParaRPr lang="en-US" altLang="zh-CN"/>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10:14:22</a:t>
            </a:fld>
            <a:endParaRPr lang="en-US" altLang="zh-CN"/>
          </a:p>
        </p:txBody>
      </p:sp>
      <p:sp>
        <p:nvSpPr>
          <p:cNvPr id="3" name="矩形 2"/>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752853903"/>
              </p:ext>
            </p:extLst>
          </p:nvPr>
        </p:nvGraphicFramePr>
        <p:xfrm>
          <a:off x="2101850" y="1001713"/>
          <a:ext cx="8756650" cy="968375"/>
        </p:xfrm>
        <a:graphic>
          <a:graphicData uri="http://schemas.openxmlformats.org/presentationml/2006/ole">
            <mc:AlternateContent xmlns:mc="http://schemas.openxmlformats.org/markup-compatibility/2006">
              <mc:Choice xmlns:v="urn:schemas-microsoft-com:vml" Requires="v">
                <p:oleObj spid="_x0000_s309310" name="文档" r:id="rId3" imgW="5261479" imgH="585069" progId="Word.Document.12">
                  <p:embed/>
                </p:oleObj>
              </mc:Choice>
              <mc:Fallback>
                <p:oleObj name="文档" r:id="rId3" imgW="5261479" imgH="585069" progId="Word.Document.12">
                  <p:embed/>
                  <p:pic>
                    <p:nvPicPr>
                      <p:cNvPr id="48" name="对象 47"/>
                      <p:cNvPicPr/>
                      <p:nvPr/>
                    </p:nvPicPr>
                    <p:blipFill>
                      <a:blip r:embed="rId4"/>
                      <a:stretch>
                        <a:fillRect/>
                      </a:stretch>
                    </p:blipFill>
                    <p:spPr>
                      <a:xfrm>
                        <a:off x="2101850" y="1001713"/>
                        <a:ext cx="8756650" cy="968375"/>
                      </a:xfrm>
                      <a:prstGeom prst="rect">
                        <a:avLst/>
                      </a:prstGeom>
                    </p:spPr>
                  </p:pic>
                </p:oleObj>
              </mc:Fallback>
            </mc:AlternateContent>
          </a:graphicData>
        </a:graphic>
      </p:graphicFrame>
      <p:sp>
        <p:nvSpPr>
          <p:cNvPr id="6" name="矩形 5"/>
          <p:cNvSpPr/>
          <p:nvPr/>
        </p:nvSpPr>
        <p:spPr bwMode="auto">
          <a:xfrm>
            <a:off x="817582" y="997769"/>
            <a:ext cx="1087584" cy="461665"/>
          </a:xfrm>
          <a:prstGeom prst="rect">
            <a:avLst/>
          </a:prstGeom>
          <a:gradFill>
            <a:gsLst>
              <a:gs pos="100000">
                <a:schemeClr val="accent1">
                  <a:lumMod val="60000"/>
                  <a:lumOff val="40000"/>
                </a:schemeClr>
              </a:gs>
              <a:gs pos="65000">
                <a:schemeClr val="accent6">
                  <a:lumMod val="40000"/>
                  <a:lumOff val="60000"/>
                </a:schemeClr>
              </a:gs>
              <a:gs pos="84000">
                <a:schemeClr val="accent6">
                  <a:lumMod val="75000"/>
                </a:schemeClr>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wrap="squar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kern="0" dirty="0" smtClean="0">
                <a:solidFill>
                  <a:prstClr val="black">
                    <a:lumMod val="95000"/>
                    <a:lumOff val="5000"/>
                  </a:prstClr>
                </a:solidFill>
                <a:latin typeface="微软雅黑" pitchFamily="34" charset="-122"/>
                <a:ea typeface="微软雅黑" pitchFamily="34" charset="-122"/>
              </a:rPr>
              <a:t>定理</a:t>
            </a:r>
            <a:r>
              <a:rPr kumimoji="1" lang="en-US" altLang="zh-CN" sz="2400" kern="0" dirty="0" smtClean="0">
                <a:solidFill>
                  <a:prstClr val="black">
                    <a:lumMod val="95000"/>
                    <a:lumOff val="5000"/>
                  </a:prstClr>
                </a:solidFill>
                <a:latin typeface="微软雅黑" pitchFamily="34" charset="-122"/>
                <a:ea typeface="微软雅黑" pitchFamily="34" charset="-122"/>
              </a:rPr>
              <a:t>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34" name="矩形 33"/>
              <p:cNvSpPr/>
              <p:nvPr/>
            </p:nvSpPr>
            <p:spPr>
              <a:xfrm>
                <a:off x="2729242" y="1970088"/>
                <a:ext cx="7980912" cy="741100"/>
              </a:xfrm>
              <a:prstGeom prst="rect">
                <a:avLst/>
              </a:prstGeom>
            </p:spPr>
            <p:txBody>
              <a:bodyPr wrap="square">
                <a:spAutoFit/>
              </a:bodyPr>
              <a:lstStyle/>
              <a:p>
                <a14:m>
                  <m:oMath xmlns:m="http://schemas.openxmlformats.org/officeDocument/2006/math">
                    <m:nary>
                      <m:naryPr>
                        <m:grow m:val="on"/>
                        <m:subHide m:val="on"/>
                        <m:supHide m:val="on"/>
                        <m:ctrlPr>
                          <a:rPr lang="zh-CN" altLang="en-US" sz="2400" i="1" smtClean="0">
                            <a:latin typeface="Cambria Math" panose="02040503050406030204" pitchFamily="18" charset="0"/>
                          </a:rPr>
                        </m:ctrlPr>
                      </m:naryPr>
                      <m:sub/>
                      <m:sup/>
                      <m:e>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e>
                    </m:nary>
                    <m:r>
                      <m:rPr>
                        <m:nor/>
                      </m:rPr>
                      <a:rPr lang="zh-CN" altLang="en-US" sz="2400" i="1">
                        <a:latin typeface="Cambria Math" panose="02040503050406030204" pitchFamily="18" charset="0"/>
                      </a:rPr>
                      <m:t>d</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𝛷</m:t>
                    </m:r>
                    <m:d>
                      <m:dPr>
                        <m:begChr m:val="["/>
                        <m:endChr m:val="]"/>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𝜑</m:t>
                            </m:r>
                          </m:e>
                          <m:sup>
                            <m:r>
                              <a:rPr lang="zh-CN" altLang="en-US" sz="2400" i="0">
                                <a:latin typeface="Cambria Math" panose="02040503050406030204" pitchFamily="18" charset="0"/>
                              </a:rPr>
                              <m:t>−1</m:t>
                            </m:r>
                          </m:sup>
                        </m:sSup>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e>
                    </m:d>
                    <m:r>
                      <a:rPr lang="zh-CN" altLang="en-US" sz="2400" i="0">
                        <a:latin typeface="Cambria Math" panose="02040503050406030204" pitchFamily="18" charset="0"/>
                      </a:rPr>
                      <m:t>+</m:t>
                    </m:r>
                    <m:r>
                      <a:rPr lang="zh-CN" altLang="en-US" sz="2400" i="1">
                        <a:latin typeface="Cambria Math" panose="02040503050406030204" pitchFamily="18" charset="0"/>
                      </a:rPr>
                      <m:t>𝐶</m:t>
                    </m:r>
                    <m:r>
                      <a:rPr lang="en-US" altLang="zh-CN" sz="2400" b="0" i="1" smtClean="0">
                        <a:latin typeface="Cambria Math" panose="02040503050406030204" pitchFamily="18" charset="0"/>
                      </a:rPr>
                      <m:t>=</m:t>
                    </m:r>
                    <m:sSub>
                      <m:sSubPr>
                        <m:ctrlPr>
                          <a:rPr lang="zh-CN" altLang="en-US" sz="2400" i="1">
                            <a:latin typeface="Cambria Math" panose="02040503050406030204" pitchFamily="18" charset="0"/>
                          </a:rPr>
                        </m:ctrlPr>
                      </m:sSubPr>
                      <m:e>
                        <m:d>
                          <m:dPr>
                            <m:begChr m:val=""/>
                            <m:endChr m:val="|"/>
                            <m:ctrlPr>
                              <a:rPr lang="zh-CN" altLang="en-US" sz="2400" i="1">
                                <a:latin typeface="Cambria Math" panose="02040503050406030204" pitchFamily="18" charset="0"/>
                              </a:rPr>
                            </m:ctrlPr>
                          </m:dPr>
                          <m:e>
                            <m:d>
                              <m:dPr>
                                <m:begChr m:val="["/>
                                <m:endChr m:val="]"/>
                                <m:ctrlPr>
                                  <a:rPr lang="zh-CN" altLang="en-US" sz="2400" i="1">
                                    <a:latin typeface="Cambria Math" panose="02040503050406030204" pitchFamily="18" charset="0"/>
                                  </a:rPr>
                                </m:ctrlPr>
                              </m:dPr>
                              <m:e>
                                <m:nary>
                                  <m:naryPr>
                                    <m:grow m:val="on"/>
                                    <m:subHide m:val="on"/>
                                    <m:supHide m:val="on"/>
                                    <m:ctrlPr>
                                      <a:rPr lang="zh-CN" altLang="en-US" sz="2400" i="1">
                                        <a:latin typeface="Cambria Math" panose="02040503050406030204" pitchFamily="18" charset="0"/>
                                      </a:rPr>
                                    </m:ctrlPr>
                                  </m:naryPr>
                                  <m:sub/>
                                  <m:sup/>
                                  <m:e>
                                    <m:r>
                                      <a:rPr lang="zh-CN" altLang="en-US" sz="2400" i="1">
                                        <a:latin typeface="Cambria Math" panose="02040503050406030204" pitchFamily="18" charset="0"/>
                                      </a:rPr>
                                      <m:t>𝑓</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𝜑</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e>
                                    </m:d>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𝜑</m:t>
                                        </m:r>
                                      </m:e>
                                      <m:sup>
                                        <m:r>
                                          <a:rPr lang="zh-CN" altLang="en-US" sz="2400">
                                            <a:latin typeface="Cambria Math" panose="02040503050406030204" pitchFamily="18" charset="0"/>
                                          </a:rPr>
                                          <m:t>′</m:t>
                                        </m:r>
                                      </m:sup>
                                    </m:sSup>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e>
                                    </m:d>
                                    <m:r>
                                      <m:rPr>
                                        <m:nor/>
                                      </m:rPr>
                                      <a:rPr lang="zh-CN" altLang="en-US" sz="2400" i="1">
                                        <a:latin typeface="Cambria Math" panose="02040503050406030204" pitchFamily="18" charset="0"/>
                                      </a:rPr>
                                      <m:t>d</m:t>
                                    </m:r>
                                    <m:r>
                                      <a:rPr lang="zh-CN" altLang="en-US" sz="2400" i="1">
                                        <a:latin typeface="Cambria Math" panose="02040503050406030204" pitchFamily="18" charset="0"/>
                                      </a:rPr>
                                      <m:t>𝑡</m:t>
                                    </m:r>
                                  </m:e>
                                </m:nary>
                              </m:e>
                            </m:d>
                          </m:e>
                        </m:d>
                      </m:e>
                      <m:sub>
                        <m:r>
                          <a:rPr lang="zh-CN" altLang="en-US" sz="2400" i="1">
                            <a:latin typeface="Cambria Math" panose="02040503050406030204" pitchFamily="18" charset="0"/>
                          </a:rPr>
                          <m:t>𝑡</m:t>
                        </m:r>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𝜑</m:t>
                            </m:r>
                          </m:e>
                          <m:sup>
                            <m:r>
                              <a:rPr lang="zh-CN" altLang="en-US" sz="2400">
                                <a:latin typeface="Cambria Math" panose="02040503050406030204" pitchFamily="18" charset="0"/>
                              </a:rPr>
                              <m:t>−1</m:t>
                            </m:r>
                          </m:sup>
                        </m:sSup>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e>
                        </m:d>
                      </m:sub>
                    </m:sSub>
                  </m:oMath>
                </a14:m>
                <a:r>
                  <a:rPr lang="zh-CN" altLang="en-US" sz="2400" dirty="0" smtClean="0"/>
                  <a:t> </a:t>
                </a:r>
                <a:endParaRPr lang="zh-CN"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2729242" y="1970088"/>
                <a:ext cx="7980912" cy="741100"/>
              </a:xfrm>
              <a:prstGeom prst="rect">
                <a:avLst/>
              </a:prstGeom>
              <a:blipFill>
                <a:blip r:embed="rId5"/>
                <a:stretch>
                  <a:fillRect/>
                </a:stretch>
              </a:blipFill>
            </p:spPr>
            <p:txBody>
              <a:bodyPr/>
              <a:lstStyle/>
              <a:p>
                <a:r>
                  <a:rPr lang="zh-CN" altLang="en-US">
                    <a:noFill/>
                  </a:rPr>
                  <a:t> </a:t>
                </a:r>
              </a:p>
            </p:txBody>
          </p:sp>
        </mc:Fallback>
      </mc:AlternateContent>
      <p:sp>
        <p:nvSpPr>
          <p:cNvPr id="35" name="矩形 34"/>
          <p:cNvSpPr/>
          <p:nvPr/>
        </p:nvSpPr>
        <p:spPr bwMode="auto">
          <a:xfrm>
            <a:off x="861990" y="2798919"/>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36" name="矩形 35"/>
              <p:cNvSpPr/>
              <p:nvPr/>
            </p:nvSpPr>
            <p:spPr>
              <a:xfrm>
                <a:off x="1868177" y="2659721"/>
                <a:ext cx="1932709"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rad>
                          </m:num>
                          <m:den>
                            <m:r>
                              <a:rPr lang="zh-CN" altLang="en-US" sz="2400" i="1">
                                <a:solidFill>
                                  <a:prstClr val="black"/>
                                </a:solidFill>
                                <a:latin typeface="Cambria Math" panose="02040503050406030204" pitchFamily="18" charset="0"/>
                              </a:rPr>
                              <m:t>𝑥</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36" name="矩形 35"/>
              <p:cNvSpPr>
                <a:spLocks noRot="1" noChangeAspect="1" noMove="1" noResize="1" noEditPoints="1" noAdjustHandles="1" noChangeArrowheads="1" noChangeShapeType="1" noTextEdit="1"/>
              </p:cNvSpPr>
              <p:nvPr/>
            </p:nvSpPr>
            <p:spPr>
              <a:xfrm>
                <a:off x="1868177" y="2659721"/>
                <a:ext cx="1932709" cy="847604"/>
              </a:xfrm>
              <a:prstGeom prst="rect">
                <a:avLst/>
              </a:prstGeom>
              <a:blipFill>
                <a:blip r:embed="rId6"/>
                <a:stretch>
                  <a:fillRect l="-4717"/>
                </a:stretch>
              </a:blipFill>
            </p:spPr>
            <p:txBody>
              <a:bodyPr/>
              <a:lstStyle/>
              <a:p>
                <a:r>
                  <a:rPr lang="zh-CN" altLang="en-US">
                    <a:noFill/>
                  </a:rPr>
                  <a:t> </a:t>
                </a:r>
              </a:p>
            </p:txBody>
          </p:sp>
        </mc:Fallback>
      </mc:AlternateContent>
      <p:sp>
        <p:nvSpPr>
          <p:cNvPr id="37" name="矩形 10"/>
          <p:cNvSpPr>
            <a:spLocks noChangeArrowheads="1"/>
          </p:cNvSpPr>
          <p:nvPr/>
        </p:nvSpPr>
        <p:spPr bwMode="auto">
          <a:xfrm>
            <a:off x="861990" y="3590827"/>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38" name="矩形 37"/>
              <p:cNvSpPr/>
              <p:nvPr/>
            </p:nvSpPr>
            <p:spPr>
              <a:xfrm>
                <a:off x="1990903" y="4127622"/>
                <a:ext cx="361996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rad>
                          </m:num>
                          <m:den>
                            <m:r>
                              <a:rPr lang="zh-CN" altLang="en-US" sz="2400" i="1">
                                <a:solidFill>
                                  <a:prstClr val="black"/>
                                </a:solidFill>
                                <a:latin typeface="Cambria Math" panose="02040503050406030204" pitchFamily="18" charset="0"/>
                              </a:rPr>
                              <m:t>𝑥</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𝑡</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den>
                        </m:f>
                        <m:r>
                          <a:rPr lang="zh-CN" altLang="en-US" sz="2400">
                            <a:solidFill>
                              <a:prstClr val="black"/>
                            </a:solidFill>
                            <a:latin typeface="Cambria Math" panose="02040503050406030204" pitchFamily="18" charset="0"/>
                          </a:rPr>
                          <m:t>⋅</m:t>
                        </m:r>
                        <m:r>
                          <m:rPr>
                            <m:nor/>
                          </m:rP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zh-CN" altLang="en-US" sz="2400" dirty="0" smtClean="0"/>
                  <a:t> </a:t>
                </a:r>
                <a:endParaRPr lang="zh-CN" altLang="en-US" sz="2400" dirty="0"/>
              </a:p>
            </p:txBody>
          </p:sp>
        </mc:Choice>
        <mc:Fallback xmlns="">
          <p:sp>
            <p:nvSpPr>
              <p:cNvPr id="38" name="矩形 37"/>
              <p:cNvSpPr>
                <a:spLocks noRot="1" noChangeAspect="1" noMove="1" noResize="1" noEditPoints="1" noAdjustHandles="1" noChangeArrowheads="1" noChangeShapeType="1" noTextEdit="1"/>
              </p:cNvSpPr>
              <p:nvPr/>
            </p:nvSpPr>
            <p:spPr>
              <a:xfrm>
                <a:off x="1990903" y="4127622"/>
                <a:ext cx="3619965"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矩形 39"/>
              <p:cNvSpPr/>
              <p:nvPr/>
            </p:nvSpPr>
            <p:spPr>
              <a:xfrm>
                <a:off x="2012386" y="3564872"/>
                <a:ext cx="5446491" cy="505203"/>
              </a:xfrm>
              <a:prstGeom prst="rect">
                <a:avLst/>
              </a:prstGeom>
            </p:spPr>
            <p:txBody>
              <a:bodyPr wrap="none">
                <a:spAutoFit/>
              </a:bodyPr>
              <a:lstStyle/>
              <a:p>
                <a14:m>
                  <m:oMath xmlns:m="http://schemas.openxmlformats.org/officeDocument/2006/math">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oMath>
                </a14:m>
                <a:r>
                  <a:rPr lang="zh-CN" altLang="en-US" sz="2400" dirty="0" smtClean="0"/>
                  <a:t> </a:t>
                </a:r>
                <a:endParaRPr lang="zh-CN" altLang="en-US" sz="2400" dirty="0"/>
              </a:p>
            </p:txBody>
          </p:sp>
        </mc:Choice>
        <mc:Fallback xmlns="">
          <p:sp>
            <p:nvSpPr>
              <p:cNvPr id="40" name="矩形 39"/>
              <p:cNvSpPr>
                <a:spLocks noRot="1" noChangeAspect="1" noMove="1" noResize="1" noEditPoints="1" noAdjustHandles="1" noChangeArrowheads="1" noChangeShapeType="1" noTextEdit="1"/>
              </p:cNvSpPr>
              <p:nvPr/>
            </p:nvSpPr>
            <p:spPr>
              <a:xfrm>
                <a:off x="2012386" y="3564872"/>
                <a:ext cx="5446491" cy="50520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5455977" y="4127622"/>
                <a:ext cx="4568366"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r>
                      <a:rPr lang="zh-CN" altLang="en-US" sz="240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den>
                            </m:f>
                          </m:e>
                        </m: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zh-CN" altLang="en-US" sz="2400" dirty="0" smtClean="0"/>
                  <a:t> </a:t>
                </a:r>
                <a:endParaRPr lang="zh-CN" altLang="en-US" sz="2400" dirty="0"/>
              </a:p>
            </p:txBody>
          </p:sp>
        </mc:Choice>
        <mc:Fallback xmlns="">
          <p:sp>
            <p:nvSpPr>
              <p:cNvPr id="41" name="矩形 40"/>
              <p:cNvSpPr>
                <a:spLocks noRot="1" noChangeAspect="1" noMove="1" noResize="1" noEditPoints="1" noAdjustHandles="1" noChangeArrowheads="1" noChangeShapeType="1" noTextEdit="1"/>
              </p:cNvSpPr>
              <p:nvPr/>
            </p:nvSpPr>
            <p:spPr>
              <a:xfrm>
                <a:off x="5455977" y="4127622"/>
                <a:ext cx="4568366"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矩形 41"/>
              <p:cNvSpPr/>
              <p:nvPr/>
            </p:nvSpPr>
            <p:spPr>
              <a:xfrm>
                <a:off x="2791710" y="5039274"/>
                <a:ext cx="3039358" cy="461665"/>
              </a:xfrm>
              <a:prstGeom prst="rect">
                <a:avLst/>
              </a:prstGeom>
            </p:spPr>
            <p:txBody>
              <a:bodyPr wrap="none">
                <a:spAutoFit/>
              </a:bodyPr>
              <a:lstStyle/>
              <a:p>
                <a14:m>
                  <m:oMath xmlns:m="http://schemas.openxmlformats.org/officeDocument/2006/math">
                    <m:r>
                      <a:rPr lang="en-US" altLang="zh-CN" sz="2400" b="0" i="0" smtClean="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42" name="矩形 41"/>
              <p:cNvSpPr>
                <a:spLocks noRot="1" noChangeAspect="1" noMove="1" noResize="1" noEditPoints="1" noAdjustHandles="1" noChangeArrowheads="1" noChangeShapeType="1" noTextEdit="1"/>
              </p:cNvSpPr>
              <p:nvPr/>
            </p:nvSpPr>
            <p:spPr>
              <a:xfrm>
                <a:off x="2791710" y="5039274"/>
                <a:ext cx="3039358" cy="461665"/>
              </a:xfrm>
              <a:prstGeom prst="rect">
                <a:avLst/>
              </a:prstGeom>
              <a:blipFill>
                <a:blip r:embed="rId10"/>
                <a:stretch>
                  <a:fillRect b="-2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5610868" y="5017504"/>
                <a:ext cx="4602478" cy="505203"/>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=2(</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rad>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arctan</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43" name="矩形 42"/>
              <p:cNvSpPr>
                <a:spLocks noRot="1" noChangeAspect="1" noMove="1" noResize="1" noEditPoints="1" noAdjustHandles="1" noChangeArrowheads="1" noChangeShapeType="1" noTextEdit="1"/>
              </p:cNvSpPr>
              <p:nvPr/>
            </p:nvSpPr>
            <p:spPr>
              <a:xfrm>
                <a:off x="5610868" y="5017504"/>
                <a:ext cx="4602478" cy="505203"/>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752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4" grpId="0"/>
      <p:bldP spid="35" grpId="0" animBg="1"/>
      <p:bldP spid="36" grpId="0"/>
      <p:bldP spid="37" grpId="0" animBg="1"/>
      <p:bldP spid="38" grpId="0"/>
      <p:bldP spid="40" grpId="0"/>
      <p:bldP spid="41" grpId="0"/>
      <p:bldP spid="42" grpId="0"/>
      <p:bldP spid="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10:14:22</a:t>
            </a:fld>
            <a:endParaRPr lang="en-US" altLang="zh-CN"/>
          </a:p>
        </p:txBody>
      </p:sp>
      <p:sp>
        <p:nvSpPr>
          <p:cNvPr id="3" name="矩形 2"/>
          <p:cNvSpPr/>
          <p:nvPr/>
        </p:nvSpPr>
        <p:spPr bwMode="auto">
          <a:xfrm>
            <a:off x="907423"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913610" y="998414"/>
                <a:ext cx="2229778"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rad>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913610" y="998414"/>
                <a:ext cx="2229778" cy="847604"/>
              </a:xfrm>
              <a:prstGeom prst="rect">
                <a:avLst/>
              </a:prstGeom>
              <a:blipFill>
                <a:blip r:embed="rId3"/>
                <a:stretch>
                  <a:fillRect l="-4372"/>
                </a:stretch>
              </a:blipFill>
            </p:spPr>
            <p:txBody>
              <a:bodyPr/>
              <a:lstStyle/>
              <a:p>
                <a:r>
                  <a:rPr lang="zh-CN" altLang="en-US">
                    <a:noFill/>
                  </a:rPr>
                  <a:t> </a:t>
                </a:r>
              </a:p>
            </p:txBody>
          </p:sp>
        </mc:Fallback>
      </mc:AlternateContent>
      <p:sp>
        <p:nvSpPr>
          <p:cNvPr id="5" name="矩形 10"/>
          <p:cNvSpPr>
            <a:spLocks noChangeArrowheads="1"/>
          </p:cNvSpPr>
          <p:nvPr/>
        </p:nvSpPr>
        <p:spPr bwMode="auto">
          <a:xfrm>
            <a:off x="907423"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815507876"/>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spid="_x0000_s310307"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5638800" y="3328988"/>
                        <a:ext cx="914400" cy="1984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p:cNvSpPr/>
              <p:nvPr/>
            </p:nvSpPr>
            <p:spPr>
              <a:xfrm>
                <a:off x="1913610" y="1929520"/>
                <a:ext cx="5640775" cy="5052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3</m:t>
                          </m:r>
                        </m:sup>
                      </m:sSup>
                      <m:r>
                        <a:rPr lang="zh-CN" altLang="en-US" sz="2400">
                          <a:solidFill>
                            <a:prstClr val="black"/>
                          </a:solidFill>
                          <a:latin typeface="Cambria Math" panose="02040503050406030204" pitchFamily="18" charset="0"/>
                        </a:rPr>
                        <m:t>−2⇒</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=3</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913610" y="1929520"/>
                <a:ext cx="5640775" cy="50520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785272" y="2468782"/>
                <a:ext cx="4963859"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rad>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𝑡</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e>
                    </m:nary>
                  </m:oMath>
                </a14:m>
                <a:r>
                  <a:rPr lang="zh-CN" altLang="en-US" sz="2400" dirty="0">
                    <a:solidFill>
                      <a:prstClr val="black"/>
                    </a:solidFill>
                  </a:rPr>
                  <a:t> </a:t>
                </a:r>
                <a14:m>
                  <m:oMath xmlns:m="http://schemas.openxmlformats.org/officeDocument/2006/math">
                    <m:r>
                      <a:rPr lang="zh-CN" altLang="en-US" sz="2400">
                        <a:solidFill>
                          <a:prstClr val="black"/>
                        </a:solidFill>
                        <a:latin typeface="Cambria Math" panose="02040503050406030204" pitchFamily="18" charset="0"/>
                      </a:rPr>
                      <m:t>3</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𝑡</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785272" y="2468782"/>
                <a:ext cx="4963859"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363504" y="3302325"/>
                <a:ext cx="2470292"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=3</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d>
                              <m:dPr>
                                <m:endChr m:val=""/>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−1)+1</m:t>
                                </m:r>
                              </m:e>
                            </m:d>
                          </m:num>
                          <m:den>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𝑡</m:t>
                            </m:r>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3363504" y="3302325"/>
                <a:ext cx="2470292" cy="8476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360971" y="4012737"/>
                <a:ext cx="3137847"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=3</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−1+</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𝑡</m:t>
                                </m:r>
                              </m:den>
                            </m:f>
                          </m:e>
                        </m: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zh-CN" altLang="en-US" sz="2400" dirty="0" smtClean="0"/>
                  <a:t> </a:t>
                </a:r>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360971" y="4012737"/>
                <a:ext cx="3137847"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360971" y="4806548"/>
                <a:ext cx="3880871" cy="677558"/>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=3</m:t>
                    </m:r>
                    <m:d>
                      <m:dPr>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2</m:t>
                            </m:r>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+1|</m:t>
                        </m:r>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3360971" y="4806548"/>
                <a:ext cx="3880871" cy="67755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345807" y="5523134"/>
                <a:ext cx="6306022" cy="773225"/>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=3</m:t>
                    </m:r>
                    <m:d>
                      <m:dPr>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d>
                                  </m:e>
                                  <m:sup>
                                    <m:r>
                                      <a:rPr lang="zh-CN" altLang="en-US" sz="2400">
                                        <a:solidFill>
                                          <a:prstClr val="black"/>
                                        </a:solidFill>
                                        <a:latin typeface="Cambria Math" panose="02040503050406030204" pitchFamily="18" charset="0"/>
                                      </a:rPr>
                                      <m:t>2</m:t>
                                    </m:r>
                                  </m:sup>
                                </m:sSup>
                              </m:e>
                            </m:rad>
                          </m:num>
                          <m:den>
                            <m:r>
                              <a:rPr lang="zh-CN" altLang="en-US" sz="2400">
                                <a:solidFill>
                                  <a:prstClr val="black"/>
                                </a:solidFill>
                                <a:latin typeface="Cambria Math" panose="02040503050406030204" pitchFamily="18" charset="0"/>
                              </a:rPr>
                              <m:t>2</m:t>
                            </m:r>
                          </m:den>
                        </m:f>
                        <m:r>
                          <a:rPr lang="zh-CN" altLang="en-US" sz="2400">
                            <a:solidFill>
                              <a:prstClr val="black"/>
                            </a:solidFill>
                            <a:latin typeface="Cambria Math" panose="02040503050406030204" pitchFamily="18" charset="0"/>
                          </a:rPr>
                          <m:t>−</m:t>
                        </m:r>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rad>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rad>
                        <m:r>
                          <a:rPr lang="zh-CN" altLang="en-US" sz="2400">
                            <a:solidFill>
                              <a:prstClr val="black"/>
                            </a:solidFill>
                            <a:latin typeface="Cambria Math" panose="02040503050406030204" pitchFamily="18" charset="0"/>
                          </a:rPr>
                          <m:t>+1|</m:t>
                        </m:r>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r>
                      <a:rPr lang="zh-CN" altLang="en-US" sz="2400">
                        <a:solidFill>
                          <a:prstClr val="black"/>
                        </a:solidFill>
                        <a:latin typeface="Cambria Math" panose="02040503050406030204" pitchFamily="18" charset="0"/>
                      </a:rPr>
                      <m:t>.</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3345807" y="5523134"/>
                <a:ext cx="6306022" cy="773225"/>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081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10" grpId="0"/>
      <p:bldP spid="11" grpId="0"/>
      <p:bldP spid="12" grpId="0"/>
      <p:bldP spid="13" grpId="0"/>
      <p:bldP spid="14"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10:14:22</a:t>
            </a:fld>
            <a:endParaRPr lang="en-US" altLang="zh-CN"/>
          </a:p>
        </p:txBody>
      </p:sp>
      <p:sp>
        <p:nvSpPr>
          <p:cNvPr id="3" name="矩形 2"/>
          <p:cNvSpPr/>
          <p:nvPr/>
        </p:nvSpPr>
        <p:spPr bwMode="auto">
          <a:xfrm>
            <a:off x="907423"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913610" y="998414"/>
                <a:ext cx="2424895"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rad>
                                  <m:radPr>
                                    <m:ctrlPr>
                                      <a:rPr lang="zh-CN" altLang="en-US" sz="2400" i="1">
                                        <a:solidFill>
                                          <a:prstClr val="black"/>
                                        </a:solidFill>
                                        <a:latin typeface="Cambria Math" panose="02040503050406030204" pitchFamily="18" charset="0"/>
                                      </a:rPr>
                                    </m:ctrlPr>
                                  </m:radPr>
                                  <m:deg>
                                    <m:r>
                                      <a:rPr lang="zh-CN" altLang="en-US" sz="2400">
                                        <a:solidFill>
                                          <a:prstClr val="black"/>
                                        </a:solidFill>
                                        <a:latin typeface="Cambria Math" panose="02040503050406030204" pitchFamily="18" charset="0"/>
                                      </a:rPr>
                                      <m:t>3</m:t>
                                    </m:r>
                                  </m:deg>
                                  <m:e>
                                    <m:r>
                                      <a:rPr lang="zh-CN" altLang="en-US" sz="2400" i="1">
                                        <a:solidFill>
                                          <a:prstClr val="black"/>
                                        </a:solidFill>
                                        <a:latin typeface="Cambria Math" panose="02040503050406030204" pitchFamily="18" charset="0"/>
                                      </a:rPr>
                                      <m:t>𝑥</m:t>
                                    </m:r>
                                  </m:e>
                                </m:rad>
                              </m:e>
                            </m:d>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e>
                            </m:rad>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913610" y="998414"/>
                <a:ext cx="2424895" cy="847604"/>
              </a:xfrm>
              <a:prstGeom prst="rect">
                <a:avLst/>
              </a:prstGeom>
              <a:blipFill>
                <a:blip r:embed="rId3"/>
                <a:stretch>
                  <a:fillRect l="-4020"/>
                </a:stretch>
              </a:blipFill>
            </p:spPr>
            <p:txBody>
              <a:bodyPr/>
              <a:lstStyle/>
              <a:p>
                <a:r>
                  <a:rPr lang="zh-CN" altLang="en-US">
                    <a:noFill/>
                  </a:rPr>
                  <a:t> </a:t>
                </a:r>
              </a:p>
            </p:txBody>
          </p:sp>
        </mc:Fallback>
      </mc:AlternateContent>
      <p:sp>
        <p:nvSpPr>
          <p:cNvPr id="5" name="矩形 10"/>
          <p:cNvSpPr>
            <a:spLocks noChangeArrowheads="1"/>
          </p:cNvSpPr>
          <p:nvPr/>
        </p:nvSpPr>
        <p:spPr bwMode="auto">
          <a:xfrm>
            <a:off x="907423"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mc:AlternateContent xmlns:mc="http://schemas.openxmlformats.org/markup-compatibility/2006" xmlns:a14="http://schemas.microsoft.com/office/drawing/2010/main">
        <mc:Choice Requires="a14">
          <p:sp>
            <p:nvSpPr>
              <p:cNvPr id="8" name="矩形 7"/>
              <p:cNvSpPr/>
              <p:nvPr/>
            </p:nvSpPr>
            <p:spPr>
              <a:xfrm>
                <a:off x="2008221" y="2564976"/>
                <a:ext cx="6096000" cy="2345642"/>
              </a:xfrm>
              <a:prstGeom prst="rect">
                <a:avLst/>
              </a:prstGeom>
            </p:spPr>
            <p:txBody>
              <a:bodyPr>
                <a:spAutoFit/>
              </a:bodyPr>
              <a:lstStyle/>
              <a:p>
                <a14:m>
                  <m:oMath xmlns:m="http://schemas.openxmlformats.org/officeDocument/2006/math">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rad>
                                  <m:radPr>
                                    <m:ctrlPr>
                                      <a:rPr lang="zh-CN" altLang="en-US" sz="2400" i="1">
                                        <a:latin typeface="Cambria Math" panose="02040503050406030204" pitchFamily="18" charset="0"/>
                                      </a:rPr>
                                    </m:ctrlPr>
                                  </m:radPr>
                                  <m:deg>
                                    <m:r>
                                      <a:rPr lang="zh-CN" altLang="en-US" sz="2400" i="0">
                                        <a:latin typeface="Cambria Math" panose="02040503050406030204" pitchFamily="18" charset="0"/>
                                      </a:rPr>
                                      <m:t>3</m:t>
                                    </m:r>
                                  </m:deg>
                                  <m:e>
                                    <m:r>
                                      <a:rPr lang="zh-CN" altLang="en-US" sz="2400" i="1">
                                        <a:latin typeface="Cambria Math" panose="02040503050406030204" pitchFamily="18" charset="0"/>
                                      </a:rPr>
                                      <m:t>𝑥</m:t>
                                    </m:r>
                                  </m:e>
                                </m:rad>
                              </m:e>
                            </m:d>
                            <m:rad>
                              <m:radPr>
                                <m:degHide m:val="on"/>
                                <m:ctrlPr>
                                  <a:rPr lang="zh-CN" altLang="en-US" sz="2400" i="1">
                                    <a:latin typeface="Cambria Math" panose="02040503050406030204" pitchFamily="18" charset="0"/>
                                  </a:rPr>
                                </m:ctrlPr>
                              </m:radPr>
                              <m:deg/>
                              <m:e>
                                <m:r>
                                  <a:rPr lang="zh-CN" altLang="en-US" sz="2400" i="1">
                                    <a:latin typeface="Cambria Math" panose="02040503050406030204" pitchFamily="18" charset="0"/>
                                  </a:rPr>
                                  <m:t>𝑥</m:t>
                                </m:r>
                              </m:e>
                            </m:rad>
                          </m:den>
                        </m:f>
                        <m:r>
                          <m:rPr>
                            <m:nor/>
                          </m:rPr>
                          <a:rPr lang="zh-CN" altLang="en-US" sz="2400" i="1">
                            <a:latin typeface="Cambria Math" panose="02040503050406030204" pitchFamily="18" charset="0"/>
                          </a:rPr>
                          <m:t>d</m:t>
                        </m:r>
                        <m:r>
                          <a:rPr lang="zh-CN" altLang="en-US" sz="2400" i="1">
                            <a:latin typeface="Cambria Math" panose="02040503050406030204" pitchFamily="18" charset="0"/>
                          </a:rPr>
                          <m:t>𝑥</m:t>
                        </m:r>
                      </m:e>
                    </m:nary>
                    <m:r>
                      <a:rPr lang="zh-CN" altLang="en-US" sz="2400" i="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6</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𝑡</m:t>
                                </m:r>
                              </m:e>
                              <m:sup>
                                <m:r>
                                  <a:rPr lang="zh-CN" altLang="en-US" sz="2400" i="0">
                                    <a:latin typeface="Cambria Math" panose="02040503050406030204" pitchFamily="18" charset="0"/>
                                  </a:rPr>
                                  <m:t>5</m:t>
                                </m:r>
                              </m:sup>
                            </m:sSup>
                          </m:num>
                          <m:den>
                            <m:d>
                              <m:dPr>
                                <m:ctrlPr>
                                  <a:rPr lang="zh-CN" altLang="en-US" sz="2400" i="1">
                                    <a:latin typeface="Cambria Math" panose="02040503050406030204" pitchFamily="18" charset="0"/>
                                  </a:rPr>
                                </m:ctrlPr>
                              </m:dPr>
                              <m:e>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𝑡</m:t>
                                    </m:r>
                                  </m:e>
                                  <m:sup>
                                    <m:r>
                                      <a:rPr lang="zh-CN" altLang="en-US" sz="2400" i="0">
                                        <a:latin typeface="Cambria Math" panose="02040503050406030204" pitchFamily="18" charset="0"/>
                                      </a:rPr>
                                      <m:t>2</m:t>
                                    </m:r>
                                  </m:sup>
                                </m:sSup>
                              </m:e>
                            </m:d>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𝑡</m:t>
                                </m:r>
                              </m:e>
                              <m:sup>
                                <m:r>
                                  <a:rPr lang="zh-CN" altLang="en-US" sz="2400" i="0">
                                    <a:latin typeface="Cambria Math" panose="02040503050406030204" pitchFamily="18" charset="0"/>
                                  </a:rPr>
                                  <m:t>3</m:t>
                                </m:r>
                              </m:sup>
                            </m:sSup>
                          </m:den>
                        </m:f>
                        <m:r>
                          <m:rPr>
                            <m:nor/>
                          </m:rPr>
                          <a:rPr lang="zh-CN" altLang="en-US" sz="2400" i="1">
                            <a:latin typeface="Cambria Math" panose="02040503050406030204" pitchFamily="18" charset="0"/>
                          </a:rPr>
                          <m:t>d</m:t>
                        </m:r>
                        <m:r>
                          <a:rPr lang="zh-CN" altLang="en-US" sz="2400" i="1">
                            <a:latin typeface="Cambria Math" panose="02040503050406030204" pitchFamily="18" charset="0"/>
                          </a:rPr>
                          <m:t>𝑡</m:t>
                        </m:r>
                      </m:e>
                    </m:nary>
                  </m:oMath>
                </a14:m>
                <a:r>
                  <a:rPr lang="en-US" altLang="zh-CN" sz="2400" i="1" dirty="0" smtClean="0">
                    <a:latin typeface="Cambria Math" panose="02040503050406030204" pitchFamily="18" charset="0"/>
                  </a:rPr>
                  <a:t> </a:t>
                </a:r>
              </a:p>
              <a:p>
                <a:r>
                  <a:rPr lang="en-US" altLang="zh-CN" sz="2400" dirty="0" smtClean="0"/>
                  <a:t>		</a:t>
                </a:r>
                <a14:m>
                  <m:oMath xmlns:m="http://schemas.openxmlformats.org/officeDocument/2006/math">
                    <m:r>
                      <a:rPr lang="zh-CN" altLang="en-US" sz="2400" i="0">
                        <a:latin typeface="Cambria Math" panose="02040503050406030204" pitchFamily="18" charset="0"/>
                      </a:rPr>
                      <m:t>=6</m:t>
                    </m:r>
                    <m:nary>
                      <m:naryPr>
                        <m:grow m:val="on"/>
                        <m:subHide m:val="on"/>
                        <m:supHide m:val="on"/>
                        <m:ctrlPr>
                          <a:rPr lang="zh-CN" altLang="en-US" sz="2400" i="1">
                            <a:latin typeface="Cambria Math" panose="02040503050406030204" pitchFamily="18" charset="0"/>
                          </a:rPr>
                        </m:ctrlPr>
                      </m:naryPr>
                      <m:sub/>
                      <m:sup/>
                      <m:e>
                        <m:d>
                          <m:dPr>
                            <m:ctrlPr>
                              <a:rPr lang="zh-CN" altLang="en-US" sz="2400" i="1">
                                <a:latin typeface="Cambria Math" panose="02040503050406030204" pitchFamily="18" charset="0"/>
                              </a:rPr>
                            </m:ctrlPr>
                          </m:dPr>
                          <m:e>
                            <m:r>
                              <m:rPr>
                                <m:nor/>
                              </m:rPr>
                              <a:rPr lang="zh-CN" altLang="en-US" sz="2400">
                                <a:latin typeface="Cambria Math" panose="02040503050406030204" pitchFamily="18" charset="0"/>
                              </a:rPr>
                              <m:t>1−</m:t>
                            </m:r>
                            <m:f>
                              <m:fPr>
                                <m:ctrlPr>
                                  <a:rPr lang="zh-CN" altLang="en-US" sz="2400" i="1">
                                    <a:latin typeface="Cambria Math" panose="02040503050406030204" pitchFamily="18" charset="0"/>
                                  </a:rPr>
                                </m:ctrlPr>
                              </m:fPr>
                              <m:num>
                                <m:r>
                                  <m:rPr>
                                    <m:nor/>
                                  </m:rPr>
                                  <a:rPr lang="zh-CN" altLang="en-US" sz="2400">
                                    <a:latin typeface="Cambria Math" panose="02040503050406030204" pitchFamily="18" charset="0"/>
                                  </a:rPr>
                                  <m:t>1</m:t>
                                </m:r>
                              </m:num>
                              <m:den>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den>
                            </m:f>
                          </m:e>
                        </m:d>
                        <m:r>
                          <m:rPr>
                            <m:nor/>
                          </m:rPr>
                          <a:rPr lang="zh-CN" altLang="en-US" sz="2400" i="1">
                            <a:latin typeface="Cambria Math" panose="02040503050406030204" pitchFamily="18" charset="0"/>
                          </a:rPr>
                          <m:t>d</m:t>
                        </m:r>
                        <m:r>
                          <a:rPr lang="zh-CN" altLang="en-US" sz="2400" i="1">
                            <a:latin typeface="Cambria Math" panose="02040503050406030204" pitchFamily="18" charset="0"/>
                          </a:rPr>
                          <m:t>𝑡</m:t>
                        </m:r>
                      </m:e>
                    </m:nary>
                  </m:oMath>
                </a14:m>
                <a:endParaRPr lang="en-US" altLang="zh-CN" sz="2400" i="1" dirty="0" smtClean="0">
                  <a:latin typeface="Cambria Math" panose="02040503050406030204" pitchFamily="18" charset="0"/>
                </a:endParaRPr>
              </a:p>
              <a:p>
                <a:r>
                  <a:rPr lang="en-US" altLang="zh-CN" sz="2400" dirty="0" smtClean="0"/>
                  <a:t>		</a:t>
                </a:r>
                <a14:m>
                  <m:oMath xmlns:m="http://schemas.openxmlformats.org/officeDocument/2006/math">
                    <m:r>
                      <a:rPr lang="zh-CN" altLang="en-US" sz="2400" i="0">
                        <a:latin typeface="Cambria Math" panose="02040503050406030204" pitchFamily="18" charset="0"/>
                      </a:rPr>
                      <m:t>=6</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𝑡</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arctan</m:t>
                        </m:r>
                        <m:r>
                          <a:rPr lang="zh-CN" altLang="en-US" sz="2400" i="1">
                            <a:latin typeface="Cambria Math" panose="02040503050406030204" pitchFamily="18" charset="0"/>
                          </a:rPr>
                          <m:t>𝑡</m:t>
                        </m:r>
                      </m:e>
                    </m:d>
                    <m:r>
                      <a:rPr lang="zh-CN" altLang="en-US" sz="2400" i="0">
                        <a:latin typeface="Cambria Math" panose="02040503050406030204" pitchFamily="18" charset="0"/>
                      </a:rPr>
                      <m:t>+</m:t>
                    </m:r>
                    <m:r>
                      <a:rPr lang="zh-CN" altLang="en-US" sz="2400" i="1">
                        <a:latin typeface="Cambria Math" panose="02040503050406030204" pitchFamily="18" charset="0"/>
                      </a:rPr>
                      <m:t>𝐶</m:t>
                    </m:r>
                  </m:oMath>
                </a14:m>
                <a:endParaRPr lang="en-US" altLang="zh-CN" sz="2400" i="1" dirty="0" smtClean="0">
                  <a:latin typeface="Cambria Math" panose="02040503050406030204" pitchFamily="18" charset="0"/>
                </a:endParaRPr>
              </a:p>
              <a:p>
                <a:r>
                  <a:rPr lang="en-US" altLang="zh-CN" sz="2400" dirty="0" smtClean="0"/>
                  <a:t>		</a:t>
                </a:r>
                <a14:m>
                  <m:oMath xmlns:m="http://schemas.openxmlformats.org/officeDocument/2006/math">
                    <m:r>
                      <a:rPr lang="zh-CN" altLang="en-US" sz="2400" i="0">
                        <a:latin typeface="Cambria Math" panose="02040503050406030204" pitchFamily="18" charset="0"/>
                      </a:rPr>
                      <m:t>=6(</m:t>
                    </m:r>
                    <m:rad>
                      <m:radPr>
                        <m:ctrlPr>
                          <a:rPr lang="zh-CN" altLang="en-US" sz="2400" i="1">
                            <a:latin typeface="Cambria Math" panose="02040503050406030204" pitchFamily="18" charset="0"/>
                          </a:rPr>
                        </m:ctrlPr>
                      </m:radPr>
                      <m:deg>
                        <m:r>
                          <a:rPr lang="zh-CN" altLang="en-US" sz="2400" i="0">
                            <a:latin typeface="Cambria Math" panose="02040503050406030204" pitchFamily="18" charset="0"/>
                          </a:rPr>
                          <m:t>6</m:t>
                        </m:r>
                      </m:deg>
                      <m:e>
                        <m:r>
                          <a:rPr lang="zh-CN" altLang="en-US" sz="2400" i="1">
                            <a:latin typeface="Cambria Math" panose="02040503050406030204" pitchFamily="18" charset="0"/>
                          </a:rPr>
                          <m:t>𝑥</m:t>
                        </m:r>
                      </m:e>
                    </m:rad>
                    <m:r>
                      <a:rPr lang="zh-CN" altLang="en-US" sz="2400" i="0">
                        <a:latin typeface="Cambria Math" panose="02040503050406030204" pitchFamily="18" charset="0"/>
                      </a:rPr>
                      <m:t>−</m:t>
                    </m:r>
                    <m:r>
                      <m:rPr>
                        <m:sty m:val="p"/>
                      </m:rPr>
                      <a:rPr lang="zh-CN" altLang="en-US" sz="2400" i="0">
                        <a:latin typeface="Cambria Math" panose="02040503050406030204" pitchFamily="18" charset="0"/>
                      </a:rPr>
                      <m:t>arctan</m:t>
                    </m:r>
                    <m:rad>
                      <m:radPr>
                        <m:ctrlPr>
                          <a:rPr lang="zh-CN" altLang="en-US" sz="2400" i="1">
                            <a:latin typeface="Cambria Math" panose="02040503050406030204" pitchFamily="18" charset="0"/>
                          </a:rPr>
                        </m:ctrlPr>
                      </m:radPr>
                      <m:deg>
                        <m:r>
                          <a:rPr lang="zh-CN" altLang="en-US" sz="2400" i="0">
                            <a:latin typeface="Cambria Math" panose="02040503050406030204" pitchFamily="18" charset="0"/>
                          </a:rPr>
                          <m:t>6</m:t>
                        </m:r>
                      </m:deg>
                      <m:e>
                        <m:r>
                          <a:rPr lang="zh-CN" altLang="en-US" sz="2400" i="1">
                            <a:latin typeface="Cambria Math" panose="02040503050406030204" pitchFamily="18" charset="0"/>
                          </a:rPr>
                          <m:t>𝑥</m:t>
                        </m:r>
                      </m:e>
                    </m:rad>
                    <m:r>
                      <a:rPr lang="zh-CN" altLang="en-US" sz="2400" i="0">
                        <a:latin typeface="Cambria Math" panose="02040503050406030204" pitchFamily="18" charset="0"/>
                      </a:rPr>
                      <m:t>)+</m:t>
                    </m:r>
                    <m:r>
                      <a:rPr lang="zh-CN" altLang="en-US" sz="2400" i="1">
                        <a:latin typeface="Cambria Math" panose="02040503050406030204" pitchFamily="18" charset="0"/>
                      </a:rPr>
                      <m:t>𝐶</m:t>
                    </m:r>
                  </m:oMath>
                </a14:m>
                <a:r>
                  <a:rPr lang="zh-CN" altLang="en-US" sz="2400" dirty="0" smtClean="0"/>
                  <a:t> </a:t>
                </a:r>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008221" y="2564976"/>
                <a:ext cx="6096000" cy="2345642"/>
              </a:xfrm>
              <a:prstGeom prst="rect">
                <a:avLst/>
              </a:prstGeom>
              <a:blipFill>
                <a:blip r:embed="rId4"/>
                <a:stretch>
                  <a:fillRect b="-31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008221" y="1925649"/>
                <a:ext cx="3122393" cy="465833"/>
              </a:xfrm>
              <a:prstGeom prst="rect">
                <a:avLst/>
              </a:prstGeom>
            </p:spPr>
            <p:txBody>
              <a:bodyPr wrap="none">
                <a:spAutoFit/>
              </a:bodyPr>
              <a:lstStyle/>
              <a:p>
                <a:pPr lvl="0"/>
                <a14:m>
                  <m:oMathPara xmlns:m="http://schemas.openxmlformats.org/officeDocument/2006/math">
                    <m:oMathParaPr>
                      <m:jc m:val="left"/>
                    </m:oMathParaPr>
                    <m:oMath xmlns:m="http://schemas.openxmlformats.org/officeDocument/2006/math">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6</m:t>
                          </m:r>
                        </m:sup>
                      </m:sSup>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=6</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5</m:t>
                          </m:r>
                        </m:sup>
                      </m:sSup>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oMath>
                  </m:oMathPara>
                </a14:m>
                <a:endParaRPr lang="en-US" altLang="zh-CN" sz="2400" dirty="0">
                  <a:solidFill>
                    <a:prstClr val="black"/>
                  </a:solidFill>
                  <a:latin typeface="Cambria Math" panose="020405030504060302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2008221" y="1925649"/>
                <a:ext cx="3122393" cy="465833"/>
              </a:xfrm>
              <a:prstGeom prst="rect">
                <a:avLst/>
              </a:prstGeom>
              <a:blipFill>
                <a:blip r:embed="rId5"/>
                <a:stretch>
                  <a:fillRect/>
                </a:stretch>
              </a:blipFill>
            </p:spPr>
            <p:txBody>
              <a:bodyPr/>
              <a:lstStyle/>
              <a:p>
                <a:r>
                  <a:rPr lang="zh-CN" altLang="en-US">
                    <a:noFill/>
                  </a:rPr>
                  <a:t> </a:t>
                </a:r>
              </a:p>
            </p:txBody>
          </p:sp>
        </mc:Fallback>
      </mc:AlternateContent>
      <p:sp>
        <p:nvSpPr>
          <p:cNvPr id="10" name="矩形 9"/>
          <p:cNvSpPr/>
          <p:nvPr/>
        </p:nvSpPr>
        <p:spPr bwMode="auto">
          <a:xfrm>
            <a:off x="6361397"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1" name="矩形 10"/>
              <p:cNvSpPr/>
              <p:nvPr/>
            </p:nvSpPr>
            <p:spPr>
              <a:xfrm>
                <a:off x="7276707" y="734510"/>
                <a:ext cx="2265300" cy="1174809"/>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den>
                        </m:f>
                        <m:rad>
                          <m:radPr>
                            <m:degHide m:val="on"/>
                            <m:ctrlPr>
                              <a:rPr lang="zh-CN" altLang="en-US" sz="2400" i="1">
                                <a:solidFill>
                                  <a:prstClr val="black"/>
                                </a:solidFill>
                                <a:latin typeface="Cambria Math" panose="02040503050406030204" pitchFamily="18" charset="0"/>
                              </a:rPr>
                            </m:ctrlPr>
                          </m:radPr>
                          <m:deg/>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𝑥</m:t>
                                </m:r>
                              </m:den>
                            </m:f>
                          </m:e>
                        </m:ra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m:rPr>
                        <m:nor/>
                      </m:rP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rPr>
                      <m:t> </m:t>
                    </m:r>
                    <m:r>
                      <a:rPr kumimoji="0" lang="zh-CN" altLang="en-US" sz="2400" b="0" i="0" u="none" strike="noStrike" kern="1200" cap="none" spc="0" normalizeH="0" baseline="0" noProof="0">
                        <a:ln>
                          <a:noFill/>
                        </a:ln>
                        <a:solidFill>
                          <a:prstClr val="black"/>
                        </a:solidFill>
                        <a:effectLst/>
                        <a:uLnTx/>
                        <a:uFillTx/>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11" name="矩形 10"/>
              <p:cNvSpPr>
                <a:spLocks noRot="1" noChangeAspect="1" noMove="1" noResize="1" noEditPoints="1" noAdjustHandles="1" noChangeArrowheads="1" noChangeShapeType="1" noTextEdit="1"/>
              </p:cNvSpPr>
              <p:nvPr/>
            </p:nvSpPr>
            <p:spPr>
              <a:xfrm>
                <a:off x="7276707" y="734510"/>
                <a:ext cx="2265300" cy="1174809"/>
              </a:xfrm>
              <a:prstGeom prst="rect">
                <a:avLst/>
              </a:prstGeom>
              <a:blipFill>
                <a:blip r:embed="rId6"/>
                <a:stretch>
                  <a:fillRect l="-4313"/>
                </a:stretch>
              </a:blipFill>
            </p:spPr>
            <p:txBody>
              <a:bodyPr/>
              <a:lstStyle/>
              <a:p>
                <a:r>
                  <a:rPr lang="zh-CN" altLang="en-US">
                    <a:noFill/>
                  </a:rPr>
                  <a:t> </a:t>
                </a:r>
              </a:p>
            </p:txBody>
          </p:sp>
        </mc:Fallback>
      </mc:AlternateContent>
      <p:sp>
        <p:nvSpPr>
          <p:cNvPr id="12" name="矩形 10"/>
          <p:cNvSpPr>
            <a:spLocks noChangeArrowheads="1"/>
          </p:cNvSpPr>
          <p:nvPr/>
        </p:nvSpPr>
        <p:spPr bwMode="auto">
          <a:xfrm>
            <a:off x="6361397"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3" name="矩形 12"/>
              <p:cNvSpPr/>
              <p:nvPr/>
            </p:nvSpPr>
            <p:spPr>
              <a:xfrm>
                <a:off x="7065367" y="1867329"/>
                <a:ext cx="4953279" cy="843885"/>
              </a:xfrm>
              <a:prstGeom prst="rect">
                <a:avLst/>
              </a:prstGeom>
            </p:spPr>
            <p:txBody>
              <a:bodyPr wrap="none">
                <a:spAutoFit/>
              </a:bodyPr>
              <a:lstStyle/>
              <a:p>
                <a:pPr lvl="0"/>
                <a14:m>
                  <m:oMath xmlns:m="http://schemas.openxmlformats.org/officeDocument/2006/math">
                    <m:rad>
                      <m:radPr>
                        <m:degHide m:val="on"/>
                        <m:ctrlPr>
                          <a:rPr lang="zh-CN" altLang="en-US" sz="2400" i="1">
                            <a:solidFill>
                              <a:prstClr val="black"/>
                            </a:solidFill>
                            <a:latin typeface="Cambria Math" panose="02040503050406030204" pitchFamily="18" charset="0"/>
                          </a:rPr>
                        </m:ctrlPr>
                      </m:radPr>
                      <m:deg/>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𝑥</m:t>
                            </m:r>
                          </m:den>
                        </m:f>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den>
                    </m:f>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e>
                            </m:d>
                          </m:e>
                          <m:sup>
                            <m:r>
                              <a:rPr lang="zh-CN" altLang="en-US" sz="2400">
                                <a:solidFill>
                                  <a:prstClr val="black"/>
                                </a:solidFill>
                                <a:latin typeface="Cambria Math" panose="02040503050406030204" pitchFamily="18" charset="0"/>
                              </a:rPr>
                              <m:t>2</m:t>
                            </m:r>
                          </m:sup>
                        </m:sSup>
                      </m:den>
                    </m:f>
                    <m:r>
                      <a:rPr lang="zh-CN" altLang="en-US" sz="2400">
                        <a:solidFill>
                          <a:prstClr val="black"/>
                        </a:solidFill>
                        <a:latin typeface="Cambria Math" panose="02040503050406030204" pitchFamily="18" charset="0"/>
                      </a:rPr>
                      <m:t>.</m:t>
                    </m:r>
                  </m:oMath>
                </a14:m>
                <a:r>
                  <a:rPr lang="en-US" altLang="zh-CN" sz="3200" dirty="0" smtClean="0">
                    <a:solidFill>
                      <a:prstClr val="black"/>
                    </a:solidFill>
                    <a:latin typeface="Cambria Math" panose="02040503050406030204" pitchFamily="18" charset="0"/>
                  </a:rPr>
                  <a:t> </a:t>
                </a:r>
                <a:endParaRPr lang="en-US" altLang="zh-CN" sz="3200" dirty="0">
                  <a:solidFill>
                    <a:prstClr val="black"/>
                  </a:solidFill>
                  <a:latin typeface="Cambria Math" panose="020405030504060302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7065367" y="1867329"/>
                <a:ext cx="4953279" cy="843885"/>
              </a:xfrm>
              <a:prstGeom prst="rect">
                <a:avLst/>
              </a:prstGeom>
              <a:blipFill>
                <a:blip r:embed="rId7"/>
                <a:stretch>
                  <a:fillRect/>
                </a:stretch>
              </a:blipFill>
            </p:spPr>
            <p:txBody>
              <a:bodyPr/>
              <a:lstStyle/>
              <a:p>
                <a:r>
                  <a:rPr lang="zh-CN" altLang="en-US">
                    <a:noFill/>
                  </a:rPr>
                  <a:t> </a:t>
                </a:r>
              </a:p>
            </p:txBody>
          </p:sp>
        </mc:Fallback>
      </mc:AlternateContent>
      <p:graphicFrame>
        <p:nvGraphicFramePr>
          <p:cNvPr id="14" name="对象 13"/>
          <p:cNvGraphicFramePr>
            <a:graphicFrameLocks noChangeAspect="1"/>
          </p:cNvGraphicFramePr>
          <p:nvPr>
            <p:extLst>
              <p:ext uri="{D42A27DB-BD31-4B8C-83A1-F6EECF244321}">
                <p14:modId xmlns:p14="http://schemas.microsoft.com/office/powerpoint/2010/main" val="1403716860"/>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spid="_x0000_s311331"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5638800" y="3328988"/>
                        <a:ext cx="914400" cy="1984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6" name="矩形 15"/>
              <p:cNvSpPr/>
              <p:nvPr/>
            </p:nvSpPr>
            <p:spPr>
              <a:xfrm>
                <a:off x="7777804" y="2912416"/>
                <a:ext cx="4109396" cy="2675989"/>
              </a:xfrm>
              <a:prstGeom prst="rect">
                <a:avLst/>
              </a:prstGeom>
            </p:spPr>
            <p:txBody>
              <a:bodyPr wrap="square">
                <a:spAutoFit/>
              </a:bodyPr>
              <a:lstStyle/>
              <a:p>
                <a:pPr lvl="0"/>
                <a14:m>
                  <m:oMath xmlns:m="http://schemas.openxmlformats.org/officeDocument/2006/math">
                    <m:r>
                      <a:rPr lang="zh-CN" altLang="en-US" sz="2400" smtClean="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e>
                        </m:d>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𝑡</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e>
                                </m:d>
                              </m:e>
                              <m:sup>
                                <m:r>
                                  <a:rPr lang="zh-CN" altLang="en-US" sz="2400">
                                    <a:solidFill>
                                      <a:prstClr val="black"/>
                                    </a:solidFill>
                                    <a:latin typeface="Cambria Math" panose="02040503050406030204" pitchFamily="18" charset="0"/>
                                  </a:rPr>
                                  <m:t>2</m:t>
                                </m:r>
                              </m:sup>
                            </m:sSup>
                          </m:den>
                        </m:f>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en-US" altLang="zh-CN" sz="2400" i="1" dirty="0" smtClean="0">
                    <a:solidFill>
                      <a:prstClr val="black"/>
                    </a:solidFill>
                    <a:latin typeface="Cambria Math" panose="02040503050406030204" pitchFamily="18" charset="0"/>
                  </a:rPr>
                  <a:t> </a:t>
                </a:r>
              </a:p>
              <a:p>
                <a:pPr lvl="0"/>
                <a14:m>
                  <m:oMath xmlns:m="http://schemas.openxmlformats.org/officeDocument/2006/math">
                    <m:r>
                      <a:rPr lang="zh-CN" altLang="en-US" sz="240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den>
                            </m:f>
                          </m:e>
                        </m:d>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e>
                    </m:nary>
                  </m:oMath>
                </a14:m>
                <a:r>
                  <a:rPr lang="en-US" altLang="zh-CN" sz="2400" i="1" dirty="0" smtClean="0">
                    <a:solidFill>
                      <a:prstClr val="black"/>
                    </a:solidFill>
                    <a:latin typeface="Cambria Math" panose="02040503050406030204" pitchFamily="18" charset="0"/>
                  </a:rPr>
                  <a:t> </a:t>
                </a:r>
              </a:p>
              <a:p>
                <a:pPr lvl="0"/>
                <a14:m>
                  <m:oMathPara xmlns:m="http://schemas.openxmlformats.org/officeDocument/2006/math">
                    <m:oMathParaPr>
                      <m:jc m:val="left"/>
                    </m:oMathParaPr>
                    <m:oMath xmlns:m="http://schemas.openxmlformats.org/officeDocument/2006/math">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d>
                        <m:dPr>
                          <m:begChr m:val="|"/>
                          <m:endChr m:val="|"/>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+1</m:t>
                              </m:r>
                            </m:den>
                          </m:f>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en-US" altLang="zh-CN" sz="2400" i="1" dirty="0" smtClean="0">
                  <a:solidFill>
                    <a:prstClr val="black"/>
                  </a:solidFill>
                  <a:latin typeface="Cambria Math" panose="02040503050406030204" pitchFamily="18" charset="0"/>
                </a:endParaRPr>
              </a:p>
              <a:p>
                <a:pPr lvl="0"/>
                <a14:m>
                  <m:oMathPara xmlns:m="http://schemas.openxmlformats.org/officeDocument/2006/math">
                    <m:oMathParaPr>
                      <m:jc m:val="left"/>
                    </m:oMathParaPr>
                    <m:oMath xmlns:m="http://schemas.openxmlformats.org/officeDocument/2006/math">
                      <m:r>
                        <a:rPr lang="zh-CN" altLang="en-US" sz="2400">
                          <a:solidFill>
                            <a:prstClr val="black"/>
                          </a:solidFill>
                          <a:latin typeface="Cambria Math" panose="02040503050406030204" pitchFamily="18" charset="0"/>
                        </a:rPr>
                        <m:t>=</m:t>
                      </m:r>
                      <m:r>
                        <a:rPr lang="zh-CN" altLang="en-US" sz="2400" i="1" smtClean="0">
                          <a:solidFill>
                            <a:prstClr val="black"/>
                          </a:solidFill>
                          <a:latin typeface="Cambria Math" panose="02040503050406030204" pitchFamily="18" charset="0"/>
                        </a:rPr>
                        <m:t>⋯</m:t>
                      </m:r>
                    </m:oMath>
                  </m:oMathPara>
                </a14:m>
                <a:endParaRPr lang="zh-CN" altLang="en-US" sz="2400" dirty="0">
                  <a:solidFill>
                    <a:prstClr val="black"/>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7777804" y="2912416"/>
                <a:ext cx="4109396" cy="2675989"/>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0532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childTnLst>
                                </p:cTn>
                              </p:par>
                            </p:childTnLst>
                          </p:cTn>
                        </p:par>
                        <p:par>
                          <p:cTn id="38" fill="hold">
                            <p:stCondLst>
                              <p:cond delay="0"/>
                            </p:stCondLst>
                            <p:childTnLst>
                              <p:par>
                                <p:cTn id="39" presetID="10"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P spid="9" grpId="0"/>
      <p:bldP spid="10" grpId="0" animBg="1"/>
      <p:bldP spid="11" grpId="0"/>
      <p:bldP spid="12" grpId="0" animBg="1"/>
      <p:bldP spid="13"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10:14:22</a:t>
            </a:fld>
            <a:endParaRPr lang="en-US" altLang="zh-CN"/>
          </a:p>
        </p:txBody>
      </p:sp>
      <p:sp>
        <p:nvSpPr>
          <p:cNvPr id="3" name="矩形 2"/>
          <p:cNvSpPr/>
          <p:nvPr/>
        </p:nvSpPr>
        <p:spPr bwMode="auto">
          <a:xfrm>
            <a:off x="907423"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5</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790073" y="1112323"/>
                <a:ext cx="3606949" cy="609847"/>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&gt;0)</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790073" y="1112323"/>
                <a:ext cx="3606949" cy="609847"/>
              </a:xfrm>
              <a:prstGeom prst="rect">
                <a:avLst/>
              </a:prstGeom>
              <a:blipFill>
                <a:blip r:embed="rId3"/>
                <a:stretch>
                  <a:fillRect l="-2707" t="-2970" b="-1980"/>
                </a:stretch>
              </a:blipFill>
            </p:spPr>
            <p:txBody>
              <a:bodyPr/>
              <a:lstStyle/>
              <a:p>
                <a:r>
                  <a:rPr lang="zh-CN" altLang="en-US">
                    <a:noFill/>
                  </a:rPr>
                  <a:t> </a:t>
                </a:r>
              </a:p>
            </p:txBody>
          </p:sp>
        </mc:Fallback>
      </mc:AlternateContent>
      <p:sp>
        <p:nvSpPr>
          <p:cNvPr id="5" name="矩形 10"/>
          <p:cNvSpPr>
            <a:spLocks noChangeArrowheads="1"/>
          </p:cNvSpPr>
          <p:nvPr/>
        </p:nvSpPr>
        <p:spPr bwMode="auto">
          <a:xfrm>
            <a:off x="907423"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mc:AlternateContent xmlns:mc="http://schemas.openxmlformats.org/markup-compatibility/2006" xmlns:a14="http://schemas.microsoft.com/office/drawing/2010/main">
        <mc:Choice Requires="a14">
          <p:sp>
            <p:nvSpPr>
              <p:cNvPr id="8" name="矩形 7"/>
              <p:cNvSpPr/>
              <p:nvPr/>
            </p:nvSpPr>
            <p:spPr>
              <a:xfrm>
                <a:off x="1913610" y="1806707"/>
                <a:ext cx="3454407" cy="584775"/>
              </a:xfrm>
              <a:prstGeom prst="rect">
                <a:avLst/>
              </a:prstGeom>
            </p:spPr>
            <p:txBody>
              <a:bodyPr wrap="none">
                <a:spAutoFit/>
              </a:bodyPr>
              <a:lstStyle/>
              <a:p>
                <a:pPr lvl="0"/>
                <a14:m>
                  <m:oMath xmlns:m="http://schemas.openxmlformats.org/officeDocument/2006/math">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r>
                      <a:rPr lang="zh-CN" altLang="en-US" sz="2400">
                        <a:solidFill>
                          <a:prstClr val="black"/>
                        </a:solidFill>
                        <a:latin typeface="Cambria Math" panose="02040503050406030204" pitchFamily="18" charset="0"/>
                      </a:rPr>
                      <m:t>)</m:t>
                    </m:r>
                  </m:oMath>
                </a14:m>
                <a:r>
                  <a:rPr lang="en-US" altLang="zh-CN" sz="3200" dirty="0" smtClean="0">
                    <a:solidFill>
                      <a:prstClr val="black"/>
                    </a:solidFill>
                    <a:latin typeface="Cambria Math" panose="02040503050406030204" pitchFamily="18" charset="0"/>
                  </a:rPr>
                  <a:t> </a:t>
                </a:r>
                <a:endParaRPr lang="en-US" altLang="zh-CN" sz="3200" dirty="0">
                  <a:solidFill>
                    <a:prstClr val="black"/>
                  </a:solidFill>
                  <a:latin typeface="Cambria Math" panose="020405030504060302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1913610" y="1806707"/>
                <a:ext cx="3454407" cy="58477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790073" y="2460954"/>
                <a:ext cx="4889224" cy="509883"/>
              </a:xfrm>
              <a:prstGeom prst="rect">
                <a:avLst/>
              </a:prstGeom>
            </p:spPr>
            <p:txBody>
              <a:bodyPr wrap="none">
                <a:spAutoFit/>
              </a:bodyPr>
              <a:lstStyle/>
              <a:p>
                <a14:m>
                  <m:oMath xmlns:m="http://schemas.openxmlformats.org/officeDocument/2006/math">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sin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e>
                    </m:rad>
                    <m:r>
                      <a:rPr lang="zh-CN" altLang="en-US" sz="2400">
                        <a:latin typeface="Cambria Math" panose="02040503050406030204" pitchFamily="18" charset="0"/>
                      </a:rPr>
                      <m:t>=</m:t>
                    </m:r>
                    <m:r>
                      <a:rPr lang="zh-CN" altLang="en-US" sz="2400" i="1">
                        <a:latin typeface="Cambria Math" panose="02040503050406030204" pitchFamily="18" charset="0"/>
                      </a:rPr>
                      <m:t>𝑎</m:t>
                    </m:r>
                    <m:r>
                      <m:rPr>
                        <m:sty m:val="p"/>
                      </m:rPr>
                      <a:rPr lang="zh-CN" altLang="en-US" sz="2400">
                        <a:latin typeface="Cambria Math" panose="02040503050406030204" pitchFamily="18" charset="0"/>
                      </a:rPr>
                      <m:t>cos</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790073" y="2460954"/>
                <a:ext cx="4889224" cy="5098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790073" y="3048109"/>
                <a:ext cx="2174185" cy="461665"/>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790073" y="3048109"/>
                <a:ext cx="2174185" cy="461665"/>
              </a:xfrm>
              <a:prstGeom prst="rect">
                <a:avLst/>
              </a:prstGeom>
              <a:blipFill>
                <a:blip r:embed="rId6"/>
                <a:stretch>
                  <a:fillRect l="-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585439" y="3689053"/>
                <a:ext cx="2210413" cy="8476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585439" y="3689053"/>
                <a:ext cx="2210413"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593547" y="3783470"/>
                <a:ext cx="2934329" cy="51879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𝑎</m:t>
                        </m:r>
                      </m:e>
                    </m:nary>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3593547" y="3783470"/>
                <a:ext cx="2934329" cy="518796"/>
              </a:xfrm>
              <a:prstGeom prst="rect">
                <a:avLst/>
              </a:prstGeom>
              <a:blipFill>
                <a:blip r:embed="rId8"/>
                <a:stretch>
                  <a:fillRect l="-8714"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593547" y="4302266"/>
                <a:ext cx="2382319" cy="51911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cos</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3593547" y="4302266"/>
                <a:ext cx="2382319" cy="519116"/>
              </a:xfrm>
              <a:prstGeom prst="rect">
                <a:avLst/>
              </a:prstGeom>
              <a:blipFill>
                <a:blip r:embed="rId9"/>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593547" y="4821062"/>
                <a:ext cx="2962862" cy="645048"/>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𝑎</m:t>
                        </m:r>
                      </m:e>
                      <m:sup>
                        <m:r>
                          <a:rPr lang="zh-CN" altLang="en-US" sz="2400" i="0">
                            <a:latin typeface="Cambria Math" panose="02040503050406030204" pitchFamily="18" charset="0"/>
                          </a:rPr>
                          <m:t>2</m:t>
                        </m:r>
                      </m:sup>
                    </m:sSup>
                    <m:d>
                      <m:dPr>
                        <m:ctrlPr>
                          <a:rPr lang="zh-CN" altLang="en-US" sz="2400" i="1">
                            <a:latin typeface="Cambria Math" panose="02040503050406030204" pitchFamily="18" charset="0"/>
                          </a:rPr>
                        </m:ctrlPr>
                      </m:dPr>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𝑡</m:t>
                            </m:r>
                          </m:num>
                          <m:den>
                            <m:r>
                              <a:rPr lang="zh-CN" altLang="en-US" sz="2400" i="0">
                                <a:latin typeface="Cambria Math" panose="02040503050406030204" pitchFamily="18" charset="0"/>
                              </a:rPr>
                              <m:t>2</m:t>
                            </m:r>
                          </m:den>
                        </m:f>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m:rPr>
                                <m:sty m:val="p"/>
                              </m:rPr>
                              <a:rPr lang="zh-CN" altLang="en-US" sz="2400" i="0">
                                <a:latin typeface="Cambria Math" panose="02040503050406030204" pitchFamily="18" charset="0"/>
                              </a:rPr>
                              <m:t>sin</m:t>
                            </m:r>
                            <m:r>
                              <a:rPr lang="zh-CN" altLang="en-US" sz="2400" i="0">
                                <a:latin typeface="Cambria Math" panose="02040503050406030204" pitchFamily="18" charset="0"/>
                              </a:rPr>
                              <m:t>2</m:t>
                            </m:r>
                            <m:r>
                              <a:rPr lang="zh-CN" altLang="en-US" sz="2400" i="1">
                                <a:latin typeface="Cambria Math" panose="02040503050406030204" pitchFamily="18" charset="0"/>
                              </a:rPr>
                              <m:t>𝑡</m:t>
                            </m:r>
                          </m:num>
                          <m:den>
                            <m:r>
                              <a:rPr lang="zh-CN" altLang="en-US" sz="2400" i="0">
                                <a:latin typeface="Cambria Math" panose="02040503050406030204" pitchFamily="18" charset="0"/>
                              </a:rPr>
                              <m:t>4</m:t>
                            </m:r>
                          </m:den>
                        </m:f>
                      </m:e>
                    </m:d>
                    <m:r>
                      <a:rPr lang="zh-CN" altLang="en-US" sz="2400" i="0">
                        <a:latin typeface="Cambria Math" panose="02040503050406030204" pitchFamily="18" charset="0"/>
                      </a:rPr>
                      <m:t>+</m:t>
                    </m:r>
                    <m:r>
                      <a:rPr lang="zh-CN" altLang="en-US" sz="2400" i="1">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3593547" y="4821062"/>
                <a:ext cx="2962862" cy="64504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593547" y="5518823"/>
                <a:ext cx="4399602" cy="668388"/>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2</m:t>
                        </m:r>
                      </m:den>
                    </m:f>
                    <m:r>
                      <m:rPr>
                        <m:sty m:val="p"/>
                      </m:rPr>
                      <a:rPr lang="zh-CN" altLang="en-US" sz="2400">
                        <a:solidFill>
                          <a:prstClr val="black"/>
                        </a:solidFill>
                        <a:latin typeface="Cambria Math" panose="02040503050406030204" pitchFamily="18" charset="0"/>
                      </a:rPr>
                      <m:t>arcsin</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𝑎</m:t>
                        </m:r>
                      </m:den>
                    </m:f>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𝑥</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3593547" y="5518823"/>
                <a:ext cx="4399602" cy="668388"/>
              </a:xfrm>
              <a:prstGeom prst="rect">
                <a:avLst/>
              </a:prstGeom>
              <a:blipFill>
                <a:blip r:embed="rId11"/>
                <a:stretch>
                  <a:fillRect/>
                </a:stretch>
              </a:blipFill>
            </p:spPr>
            <p:txBody>
              <a:bodyPr/>
              <a:lstStyle/>
              <a:p>
                <a:r>
                  <a:rPr lang="zh-CN" altLang="en-US">
                    <a:noFill/>
                  </a:rPr>
                  <a:t> </a:t>
                </a:r>
              </a:p>
            </p:txBody>
          </p:sp>
        </mc:Fallback>
      </mc:AlternateContent>
      <p:grpSp>
        <p:nvGrpSpPr>
          <p:cNvPr id="19" name="组合 18"/>
          <p:cNvGrpSpPr/>
          <p:nvPr/>
        </p:nvGrpSpPr>
        <p:grpSpPr>
          <a:xfrm>
            <a:off x="5658889" y="897939"/>
            <a:ext cx="964867" cy="1283366"/>
            <a:chOff x="8610600" y="2101850"/>
            <a:chExt cx="1665288" cy="2025651"/>
          </a:xfrm>
        </p:grpSpPr>
        <p:sp>
          <p:nvSpPr>
            <p:cNvPr id="20" name="Freeform 16"/>
            <p:cNvSpPr>
              <a:spLocks/>
            </p:cNvSpPr>
            <p:nvPr/>
          </p:nvSpPr>
          <p:spPr bwMode="auto">
            <a:xfrm>
              <a:off x="8828088" y="2101850"/>
              <a:ext cx="1066800" cy="1371600"/>
            </a:xfrm>
            <a:custGeom>
              <a:avLst/>
              <a:gdLst>
                <a:gd name="T0" fmla="*/ 0 w 672"/>
                <a:gd name="T1" fmla="*/ 864 h 864"/>
                <a:gd name="T2" fmla="*/ 672 w 672"/>
                <a:gd name="T3" fmla="*/ 864 h 864"/>
                <a:gd name="T4" fmla="*/ 672 w 672"/>
                <a:gd name="T5" fmla="*/ 0 h 864"/>
                <a:gd name="T6" fmla="*/ 0 w 672"/>
                <a:gd name="T7" fmla="*/ 864 h 864"/>
              </a:gdLst>
              <a:ahLst/>
              <a:cxnLst>
                <a:cxn ang="0">
                  <a:pos x="T0" y="T1"/>
                </a:cxn>
                <a:cxn ang="0">
                  <a:pos x="T2" y="T3"/>
                </a:cxn>
                <a:cxn ang="0">
                  <a:pos x="T4" y="T5"/>
                </a:cxn>
                <a:cxn ang="0">
                  <a:pos x="T6" y="T7"/>
                </a:cxn>
              </a:cxnLst>
              <a:rect l="0" t="0" r="r" b="b"/>
              <a:pathLst>
                <a:path w="672" h="864">
                  <a:moveTo>
                    <a:pt x="0" y="864"/>
                  </a:moveTo>
                  <a:lnTo>
                    <a:pt x="672" y="864"/>
                  </a:lnTo>
                  <a:lnTo>
                    <a:pt x="672" y="0"/>
                  </a:lnTo>
                  <a:lnTo>
                    <a:pt x="0" y="864"/>
                  </a:lnTo>
                  <a:close/>
                </a:path>
              </a:pathLst>
            </a:custGeom>
            <a:noFill/>
            <a:ln w="2540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1" name="Arc 17"/>
            <p:cNvSpPr>
              <a:spLocks/>
            </p:cNvSpPr>
            <p:nvPr/>
          </p:nvSpPr>
          <p:spPr bwMode="auto">
            <a:xfrm>
              <a:off x="8828088" y="3260726"/>
              <a:ext cx="273050" cy="212725"/>
            </a:xfrm>
            <a:custGeom>
              <a:avLst/>
              <a:gdLst>
                <a:gd name="G0" fmla="+- 0 0 0"/>
                <a:gd name="G1" fmla="+- 16840 0 0"/>
                <a:gd name="G2" fmla="+- 21600 0 0"/>
                <a:gd name="T0" fmla="*/ 13527 w 21600"/>
                <a:gd name="T1" fmla="*/ 0 h 16840"/>
                <a:gd name="T2" fmla="*/ 21600 w 21600"/>
                <a:gd name="T3" fmla="*/ 16840 h 16840"/>
                <a:gd name="T4" fmla="*/ 0 w 21600"/>
                <a:gd name="T5" fmla="*/ 16840 h 16840"/>
              </a:gdLst>
              <a:ahLst/>
              <a:cxnLst>
                <a:cxn ang="0">
                  <a:pos x="T0" y="T1"/>
                </a:cxn>
                <a:cxn ang="0">
                  <a:pos x="T2" y="T3"/>
                </a:cxn>
                <a:cxn ang="0">
                  <a:pos x="T4" y="T5"/>
                </a:cxn>
              </a:cxnLst>
              <a:rect l="0" t="0" r="r" b="b"/>
              <a:pathLst>
                <a:path w="21600" h="16840" fill="none" extrusionOk="0">
                  <a:moveTo>
                    <a:pt x="13526" y="0"/>
                  </a:moveTo>
                  <a:cubicBezTo>
                    <a:pt x="18630" y="4099"/>
                    <a:pt x="21600" y="10293"/>
                    <a:pt x="21600" y="16840"/>
                  </a:cubicBezTo>
                </a:path>
                <a:path w="21600" h="16840" stroke="0" extrusionOk="0">
                  <a:moveTo>
                    <a:pt x="13526" y="0"/>
                  </a:moveTo>
                  <a:cubicBezTo>
                    <a:pt x="18630" y="4099"/>
                    <a:pt x="21600" y="10293"/>
                    <a:pt x="21600" y="16840"/>
                  </a:cubicBezTo>
                  <a:lnTo>
                    <a:pt x="0" y="16840"/>
                  </a:lnTo>
                  <a:close/>
                </a:path>
              </a:pathLst>
            </a:custGeom>
            <a:noFill/>
            <a:ln w="25400">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22" name="Object 18"/>
            <p:cNvGraphicFramePr>
              <a:graphicFrameLocks noChangeAspect="1"/>
            </p:cNvGraphicFramePr>
            <p:nvPr>
              <p:extLst>
                <p:ext uri="{D42A27DB-BD31-4B8C-83A1-F6EECF244321}">
                  <p14:modId xmlns:p14="http://schemas.microsoft.com/office/powerpoint/2010/main" val="3282464911"/>
                </p:ext>
              </p:extLst>
            </p:nvPr>
          </p:nvGraphicFramePr>
          <p:xfrm>
            <a:off x="8929688" y="2651125"/>
            <a:ext cx="355600" cy="395288"/>
          </p:xfrm>
          <a:graphic>
            <a:graphicData uri="http://schemas.openxmlformats.org/presentationml/2006/ole">
              <mc:AlternateContent xmlns:mc="http://schemas.openxmlformats.org/markup-compatibility/2006">
                <mc:Choice xmlns:v="urn:schemas-microsoft-com:vml" Requires="v">
                  <p:oleObj spid="_x0000_s312458" name="公式" r:id="rId12" imgW="126720" imgH="139680" progId="Equation.3">
                    <p:embed/>
                  </p:oleObj>
                </mc:Choice>
                <mc:Fallback>
                  <p:oleObj name="公式" r:id="rId12" imgW="126720" imgH="139680" progId="Equation.3">
                    <p:embed/>
                    <p:pic>
                      <p:nvPicPr>
                        <p:cNvPr id="21813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29688" y="2651125"/>
                          <a:ext cx="3556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9"/>
            <p:cNvGraphicFramePr>
              <a:graphicFrameLocks noChangeAspect="1"/>
            </p:cNvGraphicFramePr>
            <p:nvPr>
              <p:extLst>
                <p:ext uri="{D42A27DB-BD31-4B8C-83A1-F6EECF244321}">
                  <p14:modId xmlns:p14="http://schemas.microsoft.com/office/powerpoint/2010/main" val="2902065487"/>
                </p:ext>
              </p:extLst>
            </p:nvPr>
          </p:nvGraphicFramePr>
          <p:xfrm>
            <a:off x="9920288" y="2711450"/>
            <a:ext cx="355600" cy="395288"/>
          </p:xfrm>
          <a:graphic>
            <a:graphicData uri="http://schemas.openxmlformats.org/presentationml/2006/ole">
              <mc:AlternateContent xmlns:mc="http://schemas.openxmlformats.org/markup-compatibility/2006">
                <mc:Choice xmlns:v="urn:schemas-microsoft-com:vml" Requires="v">
                  <p:oleObj spid="_x0000_s312459" name="公式" r:id="rId14" imgW="126720" imgH="139680" progId="Equation.3">
                    <p:embed/>
                  </p:oleObj>
                </mc:Choice>
                <mc:Fallback>
                  <p:oleObj name="公式" r:id="rId14" imgW="126720" imgH="139680" progId="Equation.3">
                    <p:embed/>
                    <p:pic>
                      <p:nvPicPr>
                        <p:cNvPr id="218131"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20288" y="2711450"/>
                          <a:ext cx="3556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0"/>
            <p:cNvGraphicFramePr>
              <a:graphicFrameLocks noChangeAspect="1"/>
            </p:cNvGraphicFramePr>
            <p:nvPr>
              <p:extLst>
                <p:ext uri="{D42A27DB-BD31-4B8C-83A1-F6EECF244321}">
                  <p14:modId xmlns:p14="http://schemas.microsoft.com/office/powerpoint/2010/main" val="1143500269"/>
                </p:ext>
              </p:extLst>
            </p:nvPr>
          </p:nvGraphicFramePr>
          <p:xfrm>
            <a:off x="8610600" y="3521076"/>
            <a:ext cx="1436688" cy="606425"/>
          </p:xfrm>
          <a:graphic>
            <a:graphicData uri="http://schemas.openxmlformats.org/presentationml/2006/ole">
              <mc:AlternateContent xmlns:mc="http://schemas.openxmlformats.org/markup-compatibility/2006">
                <mc:Choice xmlns:v="urn:schemas-microsoft-com:vml" Requires="v">
                  <p:oleObj spid="_x0000_s312460" name="Equation" r:id="rId16" imgW="596880" imgH="253800" progId="Equation.3">
                    <p:embed/>
                  </p:oleObj>
                </mc:Choice>
                <mc:Fallback>
                  <p:oleObj name="Equation" r:id="rId16" imgW="596880" imgH="253800" progId="Equation.3">
                    <p:embed/>
                    <p:pic>
                      <p:nvPicPr>
                        <p:cNvPr id="218132"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10600" y="3521076"/>
                          <a:ext cx="143668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1"/>
            <p:cNvGraphicFramePr>
              <a:graphicFrameLocks noChangeAspect="1"/>
            </p:cNvGraphicFramePr>
            <p:nvPr>
              <p:extLst>
                <p:ext uri="{D42A27DB-BD31-4B8C-83A1-F6EECF244321}">
                  <p14:modId xmlns:p14="http://schemas.microsoft.com/office/powerpoint/2010/main" val="401084503"/>
                </p:ext>
              </p:extLst>
            </p:nvPr>
          </p:nvGraphicFramePr>
          <p:xfrm>
            <a:off x="9136063" y="3062289"/>
            <a:ext cx="247650" cy="427037"/>
          </p:xfrm>
          <a:graphic>
            <a:graphicData uri="http://schemas.openxmlformats.org/presentationml/2006/ole">
              <mc:AlternateContent xmlns:mc="http://schemas.openxmlformats.org/markup-compatibility/2006">
                <mc:Choice xmlns:v="urn:schemas-microsoft-com:vml" Requires="v">
                  <p:oleObj spid="_x0000_s312461" name="公式" r:id="rId18" imgW="88560" imgH="152280" progId="Equation.3">
                    <p:embed/>
                  </p:oleObj>
                </mc:Choice>
                <mc:Fallback>
                  <p:oleObj name="公式" r:id="rId18" imgW="88560" imgH="152280" progId="Equation.3">
                    <p:embed/>
                    <p:pic>
                      <p:nvPicPr>
                        <p:cNvPr id="218133"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36063" y="3062289"/>
                          <a:ext cx="2476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27" name="矩形 26"/>
              <p:cNvSpPr/>
              <p:nvPr/>
            </p:nvSpPr>
            <p:spPr>
              <a:xfrm>
                <a:off x="7628762" y="966651"/>
                <a:ext cx="1911101"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27" name="矩形 26"/>
              <p:cNvSpPr>
                <a:spLocks noRot="1" noChangeAspect="1" noMove="1" noResize="1" noEditPoints="1" noAdjustHandles="1" noChangeArrowheads="1" noChangeShapeType="1" noTextEdit="1"/>
              </p:cNvSpPr>
              <p:nvPr/>
            </p:nvSpPr>
            <p:spPr>
              <a:xfrm>
                <a:off x="7628762" y="966651"/>
                <a:ext cx="1911101" cy="847604"/>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7742922" y="1836318"/>
                <a:ext cx="2443554" cy="1194494"/>
              </a:xfrm>
              <a:prstGeom prst="rect">
                <a:avLst/>
              </a:prstGeom>
            </p:spPr>
            <p:txBody>
              <a:bodyPr wrap="none">
                <a:spAutoFit/>
              </a:bodyPr>
              <a:lstStyle/>
              <a:p>
                <a14:m>
                  <m:oMath xmlns:m="http://schemas.openxmlformats.org/officeDocument/2006/math">
                    <m:limUpp>
                      <m:limUppPr>
                        <m:ctrlPr>
                          <a:rPr lang="zh-CN" altLang="en-US" sz="2400" i="1">
                            <a:solidFill>
                              <a:prstClr val="black"/>
                            </a:solidFill>
                            <a:latin typeface="Cambria Math" panose="02040503050406030204" pitchFamily="18" charset="0"/>
                          </a:rPr>
                        </m:ctrlPr>
                      </m:limUppPr>
                      <m:e>
                        <m:r>
                          <a:rPr lang="zh-CN" altLang="en-US" sz="2400">
                            <a:solidFill>
                              <a:prstClr val="black"/>
                            </a:solidFill>
                            <a:latin typeface="Cambria Math" panose="02040503050406030204" pitchFamily="18" charset="0"/>
                          </a:rPr>
                          <m:t>=</m:t>
                        </m:r>
                      </m:e>
                      <m:lim>
                        <m:m>
                          <m:mPr>
                            <m:mcs>
                              <m:mc>
                                <m:mcPr>
                                  <m:count m:val="1"/>
                                  <m:mcJc m:val="center"/>
                                </m:mcPr>
                              </m:mc>
                            </m:mcs>
                            <m:ctrlPr>
                              <a:rPr lang="zh-CN" altLang="en-US" sz="2400" i="1">
                                <a:solidFill>
                                  <a:prstClr val="black"/>
                                </a:solidFill>
                                <a:latin typeface="Cambria Math" panose="02040503050406030204" pitchFamily="18" charset="0"/>
                              </a:rPr>
                            </m:ctrlPr>
                          </m:mPr>
                          <m:m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e>
                          </m:mr>
                          <m:mr>
                            <m:e>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m:rPr>
                                      <m:nor/>
                                    </m:rPr>
                                    <a:rPr lang="zh-CN" altLang="en-US" sz="2400" i="1">
                                      <a:solidFill>
                                        <a:prstClr val="black"/>
                                      </a:solidFill>
                                      <a:latin typeface="Cambria Math" panose="02040503050406030204" pitchFamily="18" charset="0"/>
                                    </a:rPr>
                                    <m:t>π</m:t>
                                  </m:r>
                                </m:num>
                                <m:den>
                                  <m:r>
                                    <a:rPr lang="zh-CN" altLang="en-US" sz="2400">
                                      <a:solidFill>
                                        <a:prstClr val="black"/>
                                      </a:solidFill>
                                      <a:latin typeface="Cambria Math" panose="02040503050406030204" pitchFamily="18" charset="0"/>
                                    </a:rPr>
                                    <m:t>2</m:t>
                                  </m:r>
                                </m:den>
                              </m:f>
                            </m:e>
                          </m:mr>
                        </m:m>
                      </m:lim>
                    </m:limUpp>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num>
                          <m:den>
                            <m:r>
                              <a:rPr lang="zh-CN" altLang="en-US" sz="2400">
                                <a:solidFill>
                                  <a:prstClr val="black"/>
                                </a:solidFill>
                                <a:latin typeface="Cambria Math" panose="02040503050406030204" pitchFamily="18" charset="0"/>
                              </a:rPr>
                              <m:t>1+</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den>
                        </m:f>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7742922" y="1836318"/>
                <a:ext cx="2443554" cy="1194494"/>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7983974" y="2970837"/>
                <a:ext cx="2772169" cy="1930080"/>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1+</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den>
                            </m:f>
                          </m:e>
                        </m:d>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oMath>
                </a14:m>
                <a:r>
                  <a:rPr lang="en-US" altLang="zh-CN" sz="2400" i="1" dirty="0" smtClean="0">
                    <a:solidFill>
                      <a:prstClr val="black"/>
                    </a:solidFill>
                    <a:latin typeface="Cambria Math" panose="02040503050406030204" pitchFamily="18" charset="0"/>
                  </a:rPr>
                  <a:t> </a:t>
                </a:r>
              </a:p>
              <a:p>
                <a14:m>
                  <m:oMath xmlns:m="http://schemas.openxmlformats.org/officeDocument/2006/math">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d>
                          <m:dPr>
                            <m:ctrlPr>
                              <a:rPr lang="zh-CN" altLang="en-US"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cos</m:t>
                                    </m:r>
                                  </m:e>
                                  <m:sup>
                                    <m:r>
                                      <a:rPr lang="zh-CN" altLang="en-US" sz="2400">
                                        <a:solidFill>
                                          <a:prstClr val="black"/>
                                        </a:solidFill>
                                        <a:latin typeface="Cambria Math" panose="02040503050406030204" pitchFamily="18" charset="0"/>
                                      </a:rPr>
                                      <m:t>2</m:t>
                                    </m:r>
                                  </m:sup>
                                </m:sSup>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𝑡</m:t>
                                    </m:r>
                                  </m:num>
                                  <m:den>
                                    <m:r>
                                      <a:rPr lang="zh-CN" altLang="en-US" sz="2400">
                                        <a:solidFill>
                                          <a:prstClr val="black"/>
                                        </a:solidFill>
                                        <a:latin typeface="Cambria Math" panose="02040503050406030204" pitchFamily="18" charset="0"/>
                                      </a:rPr>
                                      <m:t>2</m:t>
                                    </m:r>
                                  </m:den>
                                </m:f>
                              </m:den>
                            </m:f>
                          </m:e>
                        </m:d>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7983974" y="2970837"/>
                <a:ext cx="2772169" cy="1930080"/>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7993149" y="4932217"/>
                <a:ext cx="3487814" cy="1120500"/>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𝑡</m:t>
                        </m:r>
                      </m:num>
                      <m:den>
                        <m:r>
                          <a:rPr lang="zh-CN" altLang="en-US" sz="2400">
                            <a:solidFill>
                              <a:prstClr val="black"/>
                            </a:solidFill>
                            <a:latin typeface="Cambria Math" panose="02040503050406030204" pitchFamily="18" charset="0"/>
                          </a:rPr>
                          <m:t>2</m:t>
                        </m:r>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en-US" altLang="zh-CN" sz="2400" i="1" dirty="0" smtClean="0">
                    <a:solidFill>
                      <a:prstClr val="black"/>
                    </a:solidFill>
                    <a:latin typeface="Cambria Math" panose="02040503050406030204" pitchFamily="18" charset="0"/>
                  </a:rPr>
                  <a:t> </a:t>
                </a:r>
              </a:p>
              <a:p>
                <a14:m>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num>
                      <m:den>
                        <m:r>
                          <a:rPr lang="zh-CN" altLang="en-US" sz="2400">
                            <a:solidFill>
                              <a:prstClr val="black"/>
                            </a:solidFill>
                            <a:latin typeface="Cambria Math" panose="02040503050406030204" pitchFamily="18" charset="0"/>
                          </a:rPr>
                          <m:t>1+</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30" name="矩形 29"/>
              <p:cNvSpPr>
                <a:spLocks noRot="1" noChangeAspect="1" noMove="1" noResize="1" noEditPoints="1" noAdjustHandles="1" noChangeArrowheads="1" noChangeShapeType="1" noTextEdit="1"/>
              </p:cNvSpPr>
              <p:nvPr/>
            </p:nvSpPr>
            <p:spPr>
              <a:xfrm>
                <a:off x="7993149" y="4932217"/>
                <a:ext cx="3487814" cy="1120500"/>
              </a:xfrm>
              <a:prstGeom prst="rect">
                <a:avLst/>
              </a:prstGeom>
              <a:blipFill>
                <a:blip r:embed="rId2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711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P spid="10" grpId="0"/>
      <p:bldP spid="11" grpId="0"/>
      <p:bldP spid="12" grpId="0"/>
      <p:bldP spid="13" grpId="0"/>
      <p:bldP spid="14" grpId="0"/>
      <p:bldP spid="17" grpId="0"/>
      <p:bldP spid="18" grpId="0"/>
      <p:bldP spid="27" grpId="0"/>
      <p:bldP spid="28" grpId="0"/>
      <p:bldP spid="29" grpId="0"/>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CE1F3D7-20FA-4239-8647-68708D15D19D}" type="datetime11">
              <a:rPr lang="zh-CN" altLang="en-US" smtClean="0"/>
              <a:t>10:14:22</a:t>
            </a:fld>
            <a:endParaRPr lang="en-US" altLang="zh-CN"/>
          </a:p>
        </p:txBody>
      </p:sp>
      <p:sp>
        <p:nvSpPr>
          <p:cNvPr id="5" name="矩形 4"/>
          <p:cNvSpPr/>
          <p:nvPr/>
        </p:nvSpPr>
        <p:spPr bwMode="auto">
          <a:xfrm>
            <a:off x="907423"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6</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6" name="矩形 5"/>
              <p:cNvSpPr/>
              <p:nvPr/>
            </p:nvSpPr>
            <p:spPr>
              <a:xfrm>
                <a:off x="1790073" y="959103"/>
                <a:ext cx="3061607"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den>
                        </m:f>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&gt;0)</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6" name="矩形 5"/>
              <p:cNvSpPr>
                <a:spLocks noRot="1" noChangeAspect="1" noMove="1" noResize="1" noEditPoints="1" noAdjustHandles="1" noChangeArrowheads="1" noChangeShapeType="1" noTextEdit="1"/>
              </p:cNvSpPr>
              <p:nvPr/>
            </p:nvSpPr>
            <p:spPr>
              <a:xfrm>
                <a:off x="1790073" y="959103"/>
                <a:ext cx="3061607" cy="847604"/>
              </a:xfrm>
              <a:prstGeom prst="rect">
                <a:avLst/>
              </a:prstGeom>
              <a:blipFill>
                <a:blip r:embed="rId3"/>
                <a:stretch>
                  <a:fillRect l="-3187"/>
                </a:stretch>
              </a:blipFill>
            </p:spPr>
            <p:txBody>
              <a:bodyPr/>
              <a:lstStyle/>
              <a:p>
                <a:r>
                  <a:rPr lang="zh-CN" altLang="en-US">
                    <a:noFill/>
                  </a:rPr>
                  <a:t> </a:t>
                </a:r>
              </a:p>
            </p:txBody>
          </p:sp>
        </mc:Fallback>
      </mc:AlternateContent>
      <p:sp>
        <p:nvSpPr>
          <p:cNvPr id="7" name="矩形 10"/>
          <p:cNvSpPr>
            <a:spLocks noChangeArrowheads="1"/>
          </p:cNvSpPr>
          <p:nvPr/>
        </p:nvSpPr>
        <p:spPr bwMode="auto">
          <a:xfrm>
            <a:off x="907423"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8" name="矩形 7"/>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9"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mc:AlternateContent xmlns:mc="http://schemas.openxmlformats.org/markup-compatibility/2006" xmlns:a14="http://schemas.microsoft.com/office/drawing/2010/main">
        <mc:Choice Requires="a14">
          <p:sp>
            <p:nvSpPr>
              <p:cNvPr id="10" name="矩形 9"/>
              <p:cNvSpPr/>
              <p:nvPr/>
            </p:nvSpPr>
            <p:spPr>
              <a:xfrm>
                <a:off x="1913610" y="1806707"/>
                <a:ext cx="3551357" cy="719941"/>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e>
                      </m:d>
                    </m:oMath>
                  </m:oMathPara>
                </a14:m>
                <a:endParaRPr lang="zh-CN" altLang="en-US" sz="2400" dirty="0">
                  <a:solidFill>
                    <a:prstClr val="black"/>
                  </a:solidFill>
                </a:endParaRPr>
              </a:p>
            </p:txBody>
          </p:sp>
        </mc:Choice>
        <mc:Fallback xmlns="">
          <p:sp>
            <p:nvSpPr>
              <p:cNvPr id="10" name="矩形 9"/>
              <p:cNvSpPr>
                <a:spLocks noRot="1" noChangeAspect="1" noMove="1" noResize="1" noEditPoints="1" noAdjustHandles="1" noChangeArrowheads="1" noChangeShapeType="1" noTextEdit="1"/>
              </p:cNvSpPr>
              <p:nvPr/>
            </p:nvSpPr>
            <p:spPr>
              <a:xfrm>
                <a:off x="1913610" y="1806707"/>
                <a:ext cx="3551357" cy="7199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754906" y="2500531"/>
                <a:ext cx="4913268" cy="506805"/>
              </a:xfrm>
              <a:prstGeom prst="rect">
                <a:avLst/>
              </a:prstGeom>
            </p:spPr>
            <p:txBody>
              <a:bodyPr wrap="none">
                <a:spAutoFit/>
              </a:bodyPr>
              <a:lstStyle/>
              <a:p>
                <a14:m>
                  <m:oMath xmlns:m="http://schemas.openxmlformats.org/officeDocument/2006/math">
                    <m:rad>
                      <m:radPr>
                        <m:degHide m:val="on"/>
                        <m:ctrlPr>
                          <a:rPr lang="zh-CN" altLang="en-US" sz="2400" i="1" smtClean="0">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sec</m:t>
                    </m:r>
                    <m:r>
                      <a:rPr lang="en-US" altLang="zh-CN" sz="2400" b="0" i="1" smtClean="0">
                        <a:solidFill>
                          <a:prstClr val="black"/>
                        </a:solidFill>
                        <a:latin typeface="Cambria Math" panose="02040503050406030204" pitchFamily="18" charset="0"/>
                      </a:rPr>
                      <m:t>𝑡</m:t>
                    </m:r>
                  </m:oMath>
                </a14:m>
                <a:r>
                  <a:rPr lang="zh-CN" altLang="en-US" sz="2400" i="1" dirty="0" smtClean="0"/>
                  <a:t> </a:t>
                </a:r>
                <a:endParaRPr lang="zh-CN" altLang="en-US" sz="2400" i="1" dirty="0"/>
              </a:p>
            </p:txBody>
          </p:sp>
        </mc:Choice>
        <mc:Fallback xmlns="">
          <p:sp>
            <p:nvSpPr>
              <p:cNvPr id="13" name="矩形 12"/>
              <p:cNvSpPr>
                <a:spLocks noRot="1" noChangeAspect="1" noMove="1" noResize="1" noEditPoints="1" noAdjustHandles="1" noChangeArrowheads="1" noChangeShapeType="1" noTextEdit="1"/>
              </p:cNvSpPr>
              <p:nvPr/>
            </p:nvSpPr>
            <p:spPr>
              <a:xfrm>
                <a:off x="1754906" y="2500531"/>
                <a:ext cx="4913268" cy="5068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754906" y="3036185"/>
                <a:ext cx="232352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1754906" y="3036185"/>
                <a:ext cx="2323521"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739240" y="3499612"/>
                <a:ext cx="135870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den>
                        </m:f>
                      </m:e>
                    </m:nary>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739240" y="3499612"/>
                <a:ext cx="1358705"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2949855" y="3664016"/>
                <a:ext cx="1792927" cy="51879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2949855" y="3664016"/>
                <a:ext cx="1792927" cy="518796"/>
              </a:xfrm>
              <a:prstGeom prst="rect">
                <a:avLst/>
              </a:prstGeom>
              <a:blipFill>
                <a:blip r:embed="rId8"/>
                <a:stretch>
                  <a:fillRect l="-14626"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2853122" y="4140871"/>
                <a:ext cx="33201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𝐶</m:t>
                          </m:r>
                        </m:e>
                        <m:sub>
                          <m:r>
                            <a:rPr lang="zh-CN" altLang="en-US" sz="2400">
                              <a:solidFill>
                                <a:prstClr val="black"/>
                              </a:solidFill>
                              <a:latin typeface="Cambria Math" panose="02040503050406030204" pitchFamily="18" charset="0"/>
                            </a:rPr>
                            <m:t>1</m:t>
                          </m:r>
                        </m:sub>
                      </m:sSub>
                    </m:oMath>
                  </m:oMathPara>
                </a14:m>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2853122" y="4140871"/>
                <a:ext cx="3320140" cy="461665"/>
              </a:xfrm>
              <a:prstGeom prst="rect">
                <a:avLst/>
              </a:prstGeom>
              <a:blipFill>
                <a:blip r:embed="rId9"/>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2821777" y="4657847"/>
                <a:ext cx="3534236" cy="647357"/>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d>
                        <m:dPr>
                          <m:ctrlPr>
                            <a:rPr lang="en-US" altLang="zh-CN" sz="2400" i="1" smtClean="0">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zh-CN" altLang="en-US" sz="2400" dirty="0">
                  <a:solidFill>
                    <a:prstClr val="black"/>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2821777" y="4657847"/>
                <a:ext cx="3534236" cy="647357"/>
              </a:xfrm>
              <a:prstGeom prst="rect">
                <a:avLst/>
              </a:prstGeom>
              <a:blipFill>
                <a:blip r:embed="rId10"/>
                <a:stretch>
                  <a:fillRect/>
                </a:stretch>
              </a:blipFill>
            </p:spPr>
            <p:txBody>
              <a:bodyPr/>
              <a:lstStyle/>
              <a:p>
                <a:r>
                  <a:rPr lang="zh-CN" altLang="en-US">
                    <a:noFill/>
                  </a:rPr>
                  <a:t> </a:t>
                </a:r>
              </a:p>
            </p:txBody>
          </p:sp>
        </mc:Fallback>
      </mc:AlternateContent>
      <p:grpSp>
        <p:nvGrpSpPr>
          <p:cNvPr id="19" name="组合 18"/>
          <p:cNvGrpSpPr/>
          <p:nvPr/>
        </p:nvGrpSpPr>
        <p:grpSpPr>
          <a:xfrm>
            <a:off x="991087" y="4657847"/>
            <a:ext cx="1597972" cy="1766888"/>
            <a:chOff x="8917628" y="3276600"/>
            <a:chExt cx="1597972" cy="1766888"/>
          </a:xfrm>
        </p:grpSpPr>
        <p:sp>
          <p:nvSpPr>
            <p:cNvPr id="20" name="Freeform 17"/>
            <p:cNvSpPr>
              <a:spLocks/>
            </p:cNvSpPr>
            <p:nvPr/>
          </p:nvSpPr>
          <p:spPr bwMode="auto">
            <a:xfrm>
              <a:off x="9067800" y="3276600"/>
              <a:ext cx="1066800" cy="1371600"/>
            </a:xfrm>
            <a:custGeom>
              <a:avLst/>
              <a:gdLst>
                <a:gd name="T0" fmla="*/ 0 w 672"/>
                <a:gd name="T1" fmla="*/ 864 h 864"/>
                <a:gd name="T2" fmla="*/ 672 w 672"/>
                <a:gd name="T3" fmla="*/ 864 h 864"/>
                <a:gd name="T4" fmla="*/ 672 w 672"/>
                <a:gd name="T5" fmla="*/ 0 h 864"/>
                <a:gd name="T6" fmla="*/ 0 w 672"/>
                <a:gd name="T7" fmla="*/ 864 h 864"/>
              </a:gdLst>
              <a:ahLst/>
              <a:cxnLst>
                <a:cxn ang="0">
                  <a:pos x="T0" y="T1"/>
                </a:cxn>
                <a:cxn ang="0">
                  <a:pos x="T2" y="T3"/>
                </a:cxn>
                <a:cxn ang="0">
                  <a:pos x="T4" y="T5"/>
                </a:cxn>
                <a:cxn ang="0">
                  <a:pos x="T6" y="T7"/>
                </a:cxn>
              </a:cxnLst>
              <a:rect l="0" t="0" r="r" b="b"/>
              <a:pathLst>
                <a:path w="672" h="864">
                  <a:moveTo>
                    <a:pt x="0" y="864"/>
                  </a:moveTo>
                  <a:lnTo>
                    <a:pt x="672" y="864"/>
                  </a:lnTo>
                  <a:lnTo>
                    <a:pt x="672" y="0"/>
                  </a:lnTo>
                  <a:lnTo>
                    <a:pt x="0" y="864"/>
                  </a:lnTo>
                  <a:close/>
                </a:path>
              </a:pathLst>
            </a:custGeom>
            <a:noFill/>
            <a:ln w="2540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1" name="Arc 18"/>
            <p:cNvSpPr>
              <a:spLocks/>
            </p:cNvSpPr>
            <p:nvPr/>
          </p:nvSpPr>
          <p:spPr bwMode="auto">
            <a:xfrm>
              <a:off x="9067800" y="4435476"/>
              <a:ext cx="273050" cy="212725"/>
            </a:xfrm>
            <a:custGeom>
              <a:avLst/>
              <a:gdLst>
                <a:gd name="G0" fmla="+- 0 0 0"/>
                <a:gd name="G1" fmla="+- 16840 0 0"/>
                <a:gd name="G2" fmla="+- 21600 0 0"/>
                <a:gd name="T0" fmla="*/ 13527 w 21600"/>
                <a:gd name="T1" fmla="*/ 0 h 16840"/>
                <a:gd name="T2" fmla="*/ 21600 w 21600"/>
                <a:gd name="T3" fmla="*/ 16840 h 16840"/>
                <a:gd name="T4" fmla="*/ 0 w 21600"/>
                <a:gd name="T5" fmla="*/ 16840 h 16840"/>
              </a:gdLst>
              <a:ahLst/>
              <a:cxnLst>
                <a:cxn ang="0">
                  <a:pos x="T0" y="T1"/>
                </a:cxn>
                <a:cxn ang="0">
                  <a:pos x="T2" y="T3"/>
                </a:cxn>
                <a:cxn ang="0">
                  <a:pos x="T4" y="T5"/>
                </a:cxn>
              </a:cxnLst>
              <a:rect l="0" t="0" r="r" b="b"/>
              <a:pathLst>
                <a:path w="21600" h="16840" fill="none" extrusionOk="0">
                  <a:moveTo>
                    <a:pt x="13526" y="0"/>
                  </a:moveTo>
                  <a:cubicBezTo>
                    <a:pt x="18630" y="4099"/>
                    <a:pt x="21600" y="10293"/>
                    <a:pt x="21600" y="16840"/>
                  </a:cubicBezTo>
                </a:path>
                <a:path w="21600" h="16840" stroke="0" extrusionOk="0">
                  <a:moveTo>
                    <a:pt x="13526" y="0"/>
                  </a:moveTo>
                  <a:cubicBezTo>
                    <a:pt x="18630" y="4099"/>
                    <a:pt x="21600" y="10293"/>
                    <a:pt x="21600" y="16840"/>
                  </a:cubicBezTo>
                  <a:lnTo>
                    <a:pt x="0" y="16840"/>
                  </a:lnTo>
                  <a:close/>
                </a:path>
              </a:pathLst>
            </a:custGeom>
            <a:noFill/>
            <a:ln w="25400">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22" name="Object 19"/>
            <p:cNvGraphicFramePr>
              <a:graphicFrameLocks noChangeAspect="1"/>
            </p:cNvGraphicFramePr>
            <p:nvPr>
              <p:extLst>
                <p:ext uri="{D42A27DB-BD31-4B8C-83A1-F6EECF244321}">
                  <p14:modId xmlns:p14="http://schemas.microsoft.com/office/powerpoint/2010/main" val="763741946"/>
                </p:ext>
              </p:extLst>
            </p:nvPr>
          </p:nvGraphicFramePr>
          <p:xfrm>
            <a:off x="9448800" y="4648200"/>
            <a:ext cx="355600" cy="395288"/>
          </p:xfrm>
          <a:graphic>
            <a:graphicData uri="http://schemas.openxmlformats.org/presentationml/2006/ole">
              <mc:AlternateContent xmlns:mc="http://schemas.openxmlformats.org/markup-compatibility/2006">
                <mc:Choice xmlns:v="urn:schemas-microsoft-com:vml" Requires="v">
                  <p:oleObj spid="_x0000_s313470" name="公式" r:id="rId11" imgW="126720" imgH="139680" progId="Equation.3">
                    <p:embed/>
                  </p:oleObj>
                </mc:Choice>
                <mc:Fallback>
                  <p:oleObj name="公式" r:id="rId11" imgW="126720" imgH="139680" progId="Equation.3">
                    <p:embed/>
                    <p:pic>
                      <p:nvPicPr>
                        <p:cNvPr id="219155" name="Object 19"/>
                        <p:cNvPicPr preferRelativeResize="0">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48800" y="4648200"/>
                          <a:ext cx="3556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0"/>
            <p:cNvGraphicFramePr>
              <a:graphicFrameLocks noChangeAspect="1"/>
            </p:cNvGraphicFramePr>
            <p:nvPr>
              <p:extLst>
                <p:ext uri="{D42A27DB-BD31-4B8C-83A1-F6EECF244321}">
                  <p14:modId xmlns:p14="http://schemas.microsoft.com/office/powerpoint/2010/main" val="2166916503"/>
                </p:ext>
              </p:extLst>
            </p:nvPr>
          </p:nvGraphicFramePr>
          <p:xfrm>
            <a:off x="10160000" y="3886200"/>
            <a:ext cx="355600" cy="395288"/>
          </p:xfrm>
          <a:graphic>
            <a:graphicData uri="http://schemas.openxmlformats.org/presentationml/2006/ole">
              <mc:AlternateContent xmlns:mc="http://schemas.openxmlformats.org/markup-compatibility/2006">
                <mc:Choice xmlns:v="urn:schemas-microsoft-com:vml" Requires="v">
                  <p:oleObj spid="_x0000_s313471" name="公式" r:id="rId13" imgW="126720" imgH="139680" progId="Equation.3">
                    <p:embed/>
                  </p:oleObj>
                </mc:Choice>
                <mc:Fallback>
                  <p:oleObj name="公式" r:id="rId13" imgW="126720" imgH="139680" progId="Equation.3">
                    <p:embed/>
                    <p:pic>
                      <p:nvPicPr>
                        <p:cNvPr id="219156" name="Object 20"/>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60000" y="3886200"/>
                          <a:ext cx="355600"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1"/>
            <p:cNvGraphicFramePr>
              <a:graphicFrameLocks noChangeAspect="1"/>
            </p:cNvGraphicFramePr>
            <p:nvPr>
              <p:extLst>
                <p:ext uri="{D42A27DB-BD31-4B8C-83A1-F6EECF244321}">
                  <p14:modId xmlns:p14="http://schemas.microsoft.com/office/powerpoint/2010/main" val="2787549412"/>
                </p:ext>
              </p:extLst>
            </p:nvPr>
          </p:nvGraphicFramePr>
          <p:xfrm>
            <a:off x="8917628" y="3480746"/>
            <a:ext cx="957181" cy="404812"/>
          </p:xfrm>
          <a:graphic>
            <a:graphicData uri="http://schemas.openxmlformats.org/presentationml/2006/ole">
              <mc:AlternateContent xmlns:mc="http://schemas.openxmlformats.org/markup-compatibility/2006">
                <mc:Choice xmlns:v="urn:schemas-microsoft-com:vml" Requires="v">
                  <p:oleObj spid="_x0000_s313472" name="公式" r:id="rId15" imgW="596880" imgH="253800" progId="Equation.3">
                    <p:embed/>
                  </p:oleObj>
                </mc:Choice>
                <mc:Fallback>
                  <p:oleObj name="公式" r:id="rId15" imgW="596880" imgH="253800" progId="Equation.3">
                    <p:embed/>
                    <p:pic>
                      <p:nvPicPr>
                        <p:cNvPr id="219157" name="Object 21"/>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917628" y="3480746"/>
                          <a:ext cx="957181" cy="404812"/>
                        </a:xfrm>
                        <a:prstGeom prst="rect">
                          <a:avLst/>
                        </a:prstGeom>
                        <a:noFill/>
                        <a:ln>
                          <a:noFill/>
                        </a:ln>
                        <a:effectLst/>
                        <a:extLst/>
                      </p:spPr>
                    </p:pic>
                  </p:oleObj>
                </mc:Fallback>
              </mc:AlternateContent>
            </a:graphicData>
          </a:graphic>
        </p:graphicFrame>
        <p:graphicFrame>
          <p:nvGraphicFramePr>
            <p:cNvPr id="25" name="Object 22"/>
            <p:cNvGraphicFramePr>
              <a:graphicFrameLocks noChangeAspect="1"/>
            </p:cNvGraphicFramePr>
            <p:nvPr>
              <p:extLst>
                <p:ext uri="{D42A27DB-BD31-4B8C-83A1-F6EECF244321}">
                  <p14:modId xmlns:p14="http://schemas.microsoft.com/office/powerpoint/2010/main" val="793664961"/>
                </p:ext>
              </p:extLst>
            </p:nvPr>
          </p:nvGraphicFramePr>
          <p:xfrm>
            <a:off x="9502775" y="4135439"/>
            <a:ext cx="247650" cy="427037"/>
          </p:xfrm>
          <a:graphic>
            <a:graphicData uri="http://schemas.openxmlformats.org/presentationml/2006/ole">
              <mc:AlternateContent xmlns:mc="http://schemas.openxmlformats.org/markup-compatibility/2006">
                <mc:Choice xmlns:v="urn:schemas-microsoft-com:vml" Requires="v">
                  <p:oleObj spid="_x0000_s313473" name="公式" r:id="rId17" imgW="88560" imgH="152280" progId="Equation.3">
                    <p:embed/>
                  </p:oleObj>
                </mc:Choice>
                <mc:Fallback>
                  <p:oleObj name="公式" r:id="rId17" imgW="88560" imgH="152280" progId="Equation.3">
                    <p:embed/>
                    <p:pic>
                      <p:nvPicPr>
                        <p:cNvPr id="219158"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02775" y="4135439"/>
                          <a:ext cx="247650" cy="427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8661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10" grpId="0"/>
      <p:bldP spid="13" grpId="0"/>
      <p:bldP spid="14" grpId="0"/>
      <p:bldP spid="15" grpId="0"/>
      <p:bldP spid="16" grpId="0"/>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bwMode="auto">
          <a:xfrm>
            <a:off x="907423"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7</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790073" y="959103"/>
                <a:ext cx="3061607"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den>
                        </m:f>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&gt;0)</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790073" y="959103"/>
                <a:ext cx="3061607" cy="847604"/>
              </a:xfrm>
              <a:prstGeom prst="rect">
                <a:avLst/>
              </a:prstGeom>
              <a:blipFill>
                <a:blip r:embed="rId3"/>
                <a:stretch>
                  <a:fillRect l="-3187"/>
                </a:stretch>
              </a:blipFill>
            </p:spPr>
            <p:txBody>
              <a:bodyPr/>
              <a:lstStyle/>
              <a:p>
                <a:r>
                  <a:rPr lang="zh-CN" altLang="en-US">
                    <a:noFill/>
                  </a:rPr>
                  <a:t> </a:t>
                </a:r>
              </a:p>
            </p:txBody>
          </p:sp>
        </mc:Fallback>
      </mc:AlternateContent>
      <p:sp>
        <p:nvSpPr>
          <p:cNvPr id="5" name="矩形 10"/>
          <p:cNvSpPr>
            <a:spLocks noChangeArrowheads="1"/>
          </p:cNvSpPr>
          <p:nvPr/>
        </p:nvSpPr>
        <p:spPr bwMode="auto">
          <a:xfrm>
            <a:off x="907423"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mc:AlternateContent xmlns:mc="http://schemas.openxmlformats.org/markup-compatibility/2006" xmlns:a14="http://schemas.microsoft.com/office/drawing/2010/main">
        <mc:Choice Requires="a14">
          <p:sp>
            <p:nvSpPr>
              <p:cNvPr id="8" name="矩形 7"/>
              <p:cNvSpPr/>
              <p:nvPr/>
            </p:nvSpPr>
            <p:spPr>
              <a:xfrm>
                <a:off x="1913610" y="1806707"/>
                <a:ext cx="3193695" cy="719941"/>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i="1" smtClean="0">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en-US" altLang="zh-CN" sz="2400" b="0" i="0" smtClean="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0</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e>
                      </m:d>
                    </m:oMath>
                  </m:oMathPara>
                </a14:m>
                <a:endParaRPr lang="zh-CN" altLang="en-US" sz="2400" dirty="0">
                  <a:solidFill>
                    <a:prstClr val="black"/>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1913610" y="1806707"/>
                <a:ext cx="3193695" cy="7199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754906" y="2500531"/>
                <a:ext cx="4925323" cy="509883"/>
              </a:xfrm>
              <a:prstGeom prst="rect">
                <a:avLst/>
              </a:prstGeom>
            </p:spPr>
            <p:txBody>
              <a:bodyPr wrap="none">
                <a:spAutoFit/>
              </a:bodyPr>
              <a:lstStyle/>
              <a:p>
                <a14:m>
                  <m:oMath xmlns:m="http://schemas.openxmlformats.org/officeDocument/2006/math">
                    <m:rad>
                      <m:radPr>
                        <m:degHide m:val="on"/>
                        <m:ctrlPr>
                          <a:rPr lang="zh-CN" altLang="en-US" sz="2400" i="1" smtClean="0">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en-US" altLang="zh-CN" sz="2400" b="0" i="0" smtClean="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𝑡</m:t>
                    </m:r>
                  </m:oMath>
                </a14:m>
                <a:r>
                  <a:rPr lang="zh-CN" altLang="en-US" sz="2400" i="1" dirty="0" smtClean="0"/>
                  <a:t> </a:t>
                </a:r>
                <a:endParaRPr lang="zh-CN" altLang="en-US" sz="2400" i="1" dirty="0"/>
              </a:p>
            </p:txBody>
          </p:sp>
        </mc:Choice>
        <mc:Fallback xmlns="">
          <p:sp>
            <p:nvSpPr>
              <p:cNvPr id="9" name="矩形 8"/>
              <p:cNvSpPr>
                <a:spLocks noRot="1" noChangeAspect="1" noMove="1" noResize="1" noEditPoints="1" noAdjustHandles="1" noChangeArrowheads="1" noChangeShapeType="1" noTextEdit="1"/>
              </p:cNvSpPr>
              <p:nvPr/>
            </p:nvSpPr>
            <p:spPr>
              <a:xfrm>
                <a:off x="1754906" y="2500531"/>
                <a:ext cx="4925323" cy="5098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754906" y="3036185"/>
                <a:ext cx="27095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m:rPr>
                          <m:sty m:val="p"/>
                        </m:rPr>
                        <a:rPr lang="en-US" altLang="zh-CN" sz="2400" b="0" i="0" smtClean="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𝑡𝑑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m:oMathPara>
                </a14:m>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754906" y="3036185"/>
                <a:ext cx="2709588"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739240" y="3499612"/>
                <a:ext cx="135870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den>
                        </m:f>
                      </m:e>
                    </m:nary>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739240" y="3499612"/>
                <a:ext cx="1358705"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949855" y="3664016"/>
                <a:ext cx="1792927" cy="51879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949855" y="3664016"/>
                <a:ext cx="1792927" cy="518796"/>
              </a:xfrm>
              <a:prstGeom prst="rect">
                <a:avLst/>
              </a:prstGeom>
              <a:blipFill>
                <a:blip r:embed="rId8"/>
                <a:stretch>
                  <a:fillRect l="-14626"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853122" y="4140871"/>
                <a:ext cx="33201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𝐶</m:t>
                          </m:r>
                        </m:e>
                        <m:sub>
                          <m:r>
                            <a:rPr lang="zh-CN" altLang="en-US" sz="2400">
                              <a:solidFill>
                                <a:prstClr val="black"/>
                              </a:solidFill>
                              <a:latin typeface="Cambria Math" panose="02040503050406030204" pitchFamily="18" charset="0"/>
                            </a:rPr>
                            <m:t>1</m:t>
                          </m:r>
                        </m:sub>
                      </m:sSub>
                    </m:oMath>
                  </m:oMathPara>
                </a14:m>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2853122" y="4140871"/>
                <a:ext cx="3320140" cy="461665"/>
              </a:xfrm>
              <a:prstGeom prst="rect">
                <a:avLst/>
              </a:prstGeom>
              <a:blipFill>
                <a:blip r:embed="rId9"/>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821777" y="4657847"/>
                <a:ext cx="3429978" cy="64908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smtClean="0">
                          <a:solidFill>
                            <a:prstClr val="black"/>
                          </a:solidFill>
                          <a:latin typeface="Cambria Math" panose="02040503050406030204" pitchFamily="18" charset="0"/>
                        </a:rPr>
                        <m:t>=</m:t>
                      </m:r>
                      <m:r>
                        <m:rPr>
                          <m:sty m:val="p"/>
                        </m:rPr>
                        <a:rPr lang="zh-CN" altLang="en-US" sz="2400" smtClean="0">
                          <a:solidFill>
                            <a:prstClr val="black"/>
                          </a:solidFill>
                          <a:latin typeface="Cambria Math" panose="02040503050406030204" pitchFamily="18" charset="0"/>
                        </a:rPr>
                        <m:t>ln</m:t>
                      </m:r>
                      <m:d>
                        <m:dPr>
                          <m:begChr m:val="|"/>
                          <m:endChr m:val="|"/>
                          <m:ctrlPr>
                            <a:rPr lang="en-US" altLang="zh-CN" sz="2400" i="1" smtClean="0">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zh-CN" altLang="en-US" sz="2400" dirty="0">
                  <a:solidFill>
                    <a:prstClr val="black"/>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2821777" y="4657847"/>
                <a:ext cx="3429978" cy="649088"/>
              </a:xfrm>
              <a:prstGeom prst="rect">
                <a:avLst/>
              </a:prstGeom>
              <a:blipFill>
                <a:blip r:embed="rId10"/>
                <a:stretch>
                  <a:fillRect/>
                </a:stretch>
              </a:blipFill>
            </p:spPr>
            <p:txBody>
              <a:bodyPr/>
              <a:lstStyle/>
              <a:p>
                <a:r>
                  <a:rPr lang="zh-CN" altLang="en-US">
                    <a:noFill/>
                  </a:rPr>
                  <a:t> </a:t>
                </a:r>
              </a:p>
            </p:txBody>
          </p:sp>
        </mc:Fallback>
      </mc:AlternateContent>
      <p:grpSp>
        <p:nvGrpSpPr>
          <p:cNvPr id="15" name="组合 14"/>
          <p:cNvGrpSpPr/>
          <p:nvPr/>
        </p:nvGrpSpPr>
        <p:grpSpPr>
          <a:xfrm>
            <a:off x="626879" y="4981525"/>
            <a:ext cx="1791713" cy="1749425"/>
            <a:chOff x="7848600" y="3186113"/>
            <a:chExt cx="1791713" cy="1749425"/>
          </a:xfrm>
        </p:grpSpPr>
        <p:sp>
          <p:nvSpPr>
            <p:cNvPr id="16" name="Freeform 19"/>
            <p:cNvSpPr>
              <a:spLocks/>
            </p:cNvSpPr>
            <p:nvPr/>
          </p:nvSpPr>
          <p:spPr bwMode="auto">
            <a:xfrm>
              <a:off x="7848600" y="3186113"/>
              <a:ext cx="1066800" cy="1371600"/>
            </a:xfrm>
            <a:custGeom>
              <a:avLst/>
              <a:gdLst>
                <a:gd name="T0" fmla="*/ 0 w 672"/>
                <a:gd name="T1" fmla="*/ 864 h 864"/>
                <a:gd name="T2" fmla="*/ 672 w 672"/>
                <a:gd name="T3" fmla="*/ 864 h 864"/>
                <a:gd name="T4" fmla="*/ 672 w 672"/>
                <a:gd name="T5" fmla="*/ 0 h 864"/>
                <a:gd name="T6" fmla="*/ 0 w 672"/>
                <a:gd name="T7" fmla="*/ 864 h 864"/>
              </a:gdLst>
              <a:ahLst/>
              <a:cxnLst>
                <a:cxn ang="0">
                  <a:pos x="T0" y="T1"/>
                </a:cxn>
                <a:cxn ang="0">
                  <a:pos x="T2" y="T3"/>
                </a:cxn>
                <a:cxn ang="0">
                  <a:pos x="T4" y="T5"/>
                </a:cxn>
                <a:cxn ang="0">
                  <a:pos x="T6" y="T7"/>
                </a:cxn>
              </a:cxnLst>
              <a:rect l="0" t="0" r="r" b="b"/>
              <a:pathLst>
                <a:path w="672" h="864">
                  <a:moveTo>
                    <a:pt x="0" y="864"/>
                  </a:moveTo>
                  <a:lnTo>
                    <a:pt x="672" y="864"/>
                  </a:lnTo>
                  <a:lnTo>
                    <a:pt x="672" y="0"/>
                  </a:lnTo>
                  <a:lnTo>
                    <a:pt x="0" y="864"/>
                  </a:lnTo>
                  <a:close/>
                </a:path>
              </a:pathLst>
            </a:custGeom>
            <a:noFill/>
            <a:ln w="2540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7" name="Arc 20"/>
            <p:cNvSpPr>
              <a:spLocks/>
            </p:cNvSpPr>
            <p:nvPr/>
          </p:nvSpPr>
          <p:spPr bwMode="auto">
            <a:xfrm>
              <a:off x="7848600" y="4344989"/>
              <a:ext cx="273050" cy="212725"/>
            </a:xfrm>
            <a:custGeom>
              <a:avLst/>
              <a:gdLst>
                <a:gd name="G0" fmla="+- 0 0 0"/>
                <a:gd name="G1" fmla="+- 16840 0 0"/>
                <a:gd name="G2" fmla="+- 21600 0 0"/>
                <a:gd name="T0" fmla="*/ 13527 w 21600"/>
                <a:gd name="T1" fmla="*/ 0 h 16840"/>
                <a:gd name="T2" fmla="*/ 21600 w 21600"/>
                <a:gd name="T3" fmla="*/ 16840 h 16840"/>
                <a:gd name="T4" fmla="*/ 0 w 21600"/>
                <a:gd name="T5" fmla="*/ 16840 h 16840"/>
              </a:gdLst>
              <a:ahLst/>
              <a:cxnLst>
                <a:cxn ang="0">
                  <a:pos x="T0" y="T1"/>
                </a:cxn>
                <a:cxn ang="0">
                  <a:pos x="T2" y="T3"/>
                </a:cxn>
                <a:cxn ang="0">
                  <a:pos x="T4" y="T5"/>
                </a:cxn>
              </a:cxnLst>
              <a:rect l="0" t="0" r="r" b="b"/>
              <a:pathLst>
                <a:path w="21600" h="16840" fill="none" extrusionOk="0">
                  <a:moveTo>
                    <a:pt x="13526" y="0"/>
                  </a:moveTo>
                  <a:cubicBezTo>
                    <a:pt x="18630" y="4099"/>
                    <a:pt x="21600" y="10293"/>
                    <a:pt x="21600" y="16840"/>
                  </a:cubicBezTo>
                </a:path>
                <a:path w="21600" h="16840" stroke="0" extrusionOk="0">
                  <a:moveTo>
                    <a:pt x="13526" y="0"/>
                  </a:moveTo>
                  <a:cubicBezTo>
                    <a:pt x="18630" y="4099"/>
                    <a:pt x="21600" y="10293"/>
                    <a:pt x="21600" y="16840"/>
                  </a:cubicBezTo>
                  <a:lnTo>
                    <a:pt x="0" y="16840"/>
                  </a:lnTo>
                  <a:close/>
                </a:path>
              </a:pathLst>
            </a:custGeom>
            <a:noFill/>
            <a:ln w="25400">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aphicFrame>
          <p:nvGraphicFramePr>
            <p:cNvPr id="18" name="Object 21"/>
            <p:cNvGraphicFramePr>
              <a:graphicFrameLocks noChangeAspect="1"/>
            </p:cNvGraphicFramePr>
            <p:nvPr>
              <p:extLst>
                <p:ext uri="{D42A27DB-BD31-4B8C-83A1-F6EECF244321}">
                  <p14:modId xmlns:p14="http://schemas.microsoft.com/office/powerpoint/2010/main" val="1169280509"/>
                </p:ext>
              </p:extLst>
            </p:nvPr>
          </p:nvGraphicFramePr>
          <p:xfrm>
            <a:off x="8243889" y="4572000"/>
            <a:ext cx="327025" cy="363538"/>
          </p:xfrm>
          <a:graphic>
            <a:graphicData uri="http://schemas.openxmlformats.org/presentationml/2006/ole">
              <mc:AlternateContent xmlns:mc="http://schemas.openxmlformats.org/markup-compatibility/2006">
                <mc:Choice xmlns:v="urn:schemas-microsoft-com:vml" Requires="v">
                  <p:oleObj spid="_x0000_s314498" name="公式" r:id="rId11" imgW="126720" imgH="139680" progId="Equation.3">
                    <p:embed/>
                  </p:oleObj>
                </mc:Choice>
                <mc:Fallback>
                  <p:oleObj name="公式" r:id="rId11" imgW="126720" imgH="139680" progId="Equation.3">
                    <p:embed/>
                    <p:pic>
                      <p:nvPicPr>
                        <p:cNvPr id="220181" name="Object 21"/>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8243889" y="4572000"/>
                          <a:ext cx="327025"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22"/>
            <p:cNvGraphicFramePr>
              <a:graphicFrameLocks noChangeAspect="1"/>
            </p:cNvGraphicFramePr>
            <p:nvPr>
              <p:extLst>
                <p:ext uri="{D42A27DB-BD31-4B8C-83A1-F6EECF244321}">
                  <p14:modId xmlns:p14="http://schemas.microsoft.com/office/powerpoint/2010/main" val="2908617737"/>
                </p:ext>
              </p:extLst>
            </p:nvPr>
          </p:nvGraphicFramePr>
          <p:xfrm>
            <a:off x="8015289" y="3643314"/>
            <a:ext cx="327025" cy="363537"/>
          </p:xfrm>
          <a:graphic>
            <a:graphicData uri="http://schemas.openxmlformats.org/presentationml/2006/ole">
              <mc:AlternateContent xmlns:mc="http://schemas.openxmlformats.org/markup-compatibility/2006">
                <mc:Choice xmlns:v="urn:schemas-microsoft-com:vml" Requires="v">
                  <p:oleObj spid="_x0000_s314499" name="公式" r:id="rId13" imgW="126720" imgH="139680" progId="Equation.3">
                    <p:embed/>
                  </p:oleObj>
                </mc:Choice>
                <mc:Fallback>
                  <p:oleObj name="公式" r:id="rId13" imgW="126720" imgH="139680" progId="Equation.3">
                    <p:embed/>
                    <p:pic>
                      <p:nvPicPr>
                        <p:cNvPr id="220182" name="Object 22"/>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8015289" y="3643314"/>
                          <a:ext cx="32702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3"/>
            <p:cNvGraphicFramePr>
              <a:graphicFrameLocks noChangeAspect="1"/>
            </p:cNvGraphicFramePr>
            <p:nvPr>
              <p:extLst>
                <p:ext uri="{D42A27DB-BD31-4B8C-83A1-F6EECF244321}">
                  <p14:modId xmlns:p14="http://schemas.microsoft.com/office/powerpoint/2010/main" val="2939833898"/>
                </p:ext>
              </p:extLst>
            </p:nvPr>
          </p:nvGraphicFramePr>
          <p:xfrm>
            <a:off x="8869364" y="3670321"/>
            <a:ext cx="770949" cy="325417"/>
          </p:xfrm>
          <a:graphic>
            <a:graphicData uri="http://schemas.openxmlformats.org/presentationml/2006/ole">
              <mc:AlternateContent xmlns:mc="http://schemas.openxmlformats.org/markup-compatibility/2006">
                <mc:Choice xmlns:v="urn:schemas-microsoft-com:vml" Requires="v">
                  <p:oleObj spid="_x0000_s314500" name="公式" r:id="rId15" imgW="596880" imgH="253800" progId="Equation.3">
                    <p:embed/>
                  </p:oleObj>
                </mc:Choice>
                <mc:Fallback>
                  <p:oleObj name="公式" r:id="rId15" imgW="596880" imgH="253800" progId="Equation.3">
                    <p:embed/>
                    <p:pic>
                      <p:nvPicPr>
                        <p:cNvPr id="220183"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69364" y="3670321"/>
                          <a:ext cx="770949" cy="325417"/>
                        </a:xfrm>
                        <a:prstGeom prst="rect">
                          <a:avLst/>
                        </a:prstGeom>
                        <a:noFill/>
                        <a:ln>
                          <a:noFill/>
                        </a:ln>
                        <a:effectLst/>
                        <a:extLst/>
                      </p:spPr>
                    </p:pic>
                  </p:oleObj>
                </mc:Fallback>
              </mc:AlternateContent>
            </a:graphicData>
          </a:graphic>
        </p:graphicFrame>
        <p:graphicFrame>
          <p:nvGraphicFramePr>
            <p:cNvPr id="21" name="Object 24"/>
            <p:cNvGraphicFramePr>
              <a:graphicFrameLocks noChangeAspect="1"/>
            </p:cNvGraphicFramePr>
            <p:nvPr>
              <p:extLst>
                <p:ext uri="{D42A27DB-BD31-4B8C-83A1-F6EECF244321}">
                  <p14:modId xmlns:p14="http://schemas.microsoft.com/office/powerpoint/2010/main" val="1411484472"/>
                </p:ext>
              </p:extLst>
            </p:nvPr>
          </p:nvGraphicFramePr>
          <p:xfrm>
            <a:off x="8156575" y="4146550"/>
            <a:ext cx="247650" cy="427038"/>
          </p:xfrm>
          <a:graphic>
            <a:graphicData uri="http://schemas.openxmlformats.org/presentationml/2006/ole">
              <mc:AlternateContent xmlns:mc="http://schemas.openxmlformats.org/markup-compatibility/2006">
                <mc:Choice xmlns:v="urn:schemas-microsoft-com:vml" Requires="v">
                  <p:oleObj spid="_x0000_s314501" name="Equation" r:id="rId17" imgW="88560" imgH="152280" progId="Equation.3">
                    <p:embed/>
                  </p:oleObj>
                </mc:Choice>
                <mc:Fallback>
                  <p:oleObj name="Equation" r:id="rId17" imgW="88560" imgH="152280" progId="Equation.3">
                    <p:embed/>
                    <p:pic>
                      <p:nvPicPr>
                        <p:cNvPr id="220184"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56575" y="4146550"/>
                          <a:ext cx="2476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22" name="矩形 21"/>
              <p:cNvSpPr/>
              <p:nvPr/>
            </p:nvSpPr>
            <p:spPr>
              <a:xfrm>
                <a:off x="6970516" y="1806707"/>
                <a:ext cx="3264420" cy="719941"/>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i="1" smtClean="0">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en-US" altLang="zh-CN" sz="2400" b="0" i="0" smtClean="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𝜋</m:t>
                          </m:r>
                        </m:e>
                      </m:d>
                    </m:oMath>
                  </m:oMathPara>
                </a14:m>
                <a:endParaRPr lang="zh-CN" altLang="en-US" sz="2400" dirty="0">
                  <a:solidFill>
                    <a:prstClr val="black"/>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6970516" y="1806707"/>
                <a:ext cx="3264420" cy="719941"/>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6811812" y="2500531"/>
                <a:ext cx="5154553" cy="509883"/>
              </a:xfrm>
              <a:prstGeom prst="rect">
                <a:avLst/>
              </a:prstGeom>
            </p:spPr>
            <p:txBody>
              <a:bodyPr wrap="none">
                <a:spAutoFit/>
              </a:bodyPr>
              <a:lstStyle/>
              <a:p>
                <a14:m>
                  <m:oMath xmlns:m="http://schemas.openxmlformats.org/officeDocument/2006/math">
                    <m:rad>
                      <m:radPr>
                        <m:degHide m:val="on"/>
                        <m:ctrlPr>
                          <a:rPr lang="zh-CN" altLang="en-US" sz="2400" i="1" smtClean="0">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sec</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en-US" altLang="zh-CN" sz="2400" b="0" i="0" smtClean="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𝑡</m:t>
                    </m:r>
                  </m:oMath>
                </a14:m>
                <a:r>
                  <a:rPr lang="zh-CN" altLang="en-US" sz="2400" i="1" dirty="0" smtClean="0"/>
                  <a:t> </a:t>
                </a:r>
                <a:endParaRPr lang="zh-CN" altLang="en-US" sz="2400" i="1" dirty="0"/>
              </a:p>
            </p:txBody>
          </p:sp>
        </mc:Choice>
        <mc:Fallback xmlns="">
          <p:sp>
            <p:nvSpPr>
              <p:cNvPr id="23" name="矩形 22"/>
              <p:cNvSpPr>
                <a:spLocks noRot="1" noChangeAspect="1" noMove="1" noResize="1" noEditPoints="1" noAdjustHandles="1" noChangeArrowheads="1" noChangeShapeType="1" noTextEdit="1"/>
              </p:cNvSpPr>
              <p:nvPr/>
            </p:nvSpPr>
            <p:spPr>
              <a:xfrm>
                <a:off x="6811812" y="2500531"/>
                <a:ext cx="5154553" cy="509883"/>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6811812" y="3036185"/>
                <a:ext cx="270958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m:rPr>
                          <m:sty m:val="p"/>
                        </m:rPr>
                        <a:rPr lang="en-US" altLang="zh-CN" sz="2400" b="0" i="0" smtClean="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𝑡𝑑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m:oMathPara>
                </a14:m>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6811812" y="3036185"/>
                <a:ext cx="2709588" cy="461665"/>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796146" y="3499612"/>
                <a:ext cx="135870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den>
                        </m:f>
                      </m:e>
                    </m:nary>
                  </m:oMath>
                </a14:m>
                <a:r>
                  <a:rPr lang="zh-CN" altLang="en-US" sz="2400" dirty="0" smtClean="0"/>
                  <a:t> </a:t>
                </a:r>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6796146" y="3499612"/>
                <a:ext cx="1358705" cy="847604"/>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8006761" y="3664016"/>
                <a:ext cx="2022157"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b="0" i="0"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26" name="矩形 25"/>
              <p:cNvSpPr>
                <a:spLocks noRot="1" noChangeAspect="1" noMove="1" noResize="1" noEditPoints="1" noAdjustHandles="1" noChangeArrowheads="1" noChangeShapeType="1" noTextEdit="1"/>
              </p:cNvSpPr>
              <p:nvPr/>
            </p:nvSpPr>
            <p:spPr>
              <a:xfrm>
                <a:off x="8006761" y="3664016"/>
                <a:ext cx="2022157" cy="518796"/>
              </a:xfrm>
              <a:prstGeom prst="rect">
                <a:avLst/>
              </a:prstGeom>
              <a:blipFill>
                <a:blip r:embed="rId23"/>
                <a:stretch>
                  <a:fillRect l="-12651"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910028" y="4140871"/>
                <a:ext cx="35493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smtClean="0">
                          <a:solidFill>
                            <a:prstClr val="black"/>
                          </a:solidFill>
                          <a:latin typeface="Cambria Math" panose="02040503050406030204" pitchFamily="18" charset="0"/>
                        </a:rPr>
                        <m:t>=</m:t>
                      </m:r>
                      <m:r>
                        <a:rPr lang="en-US" altLang="zh-CN" sz="2400" b="0" i="0"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m:rPr>
                          <m:sty m:val="p"/>
                        </m:rPr>
                        <a:rPr lang="zh-CN" altLang="en-US" sz="2400">
                          <a:solidFill>
                            <a:prstClr val="black"/>
                          </a:solidFill>
                          <a:latin typeface="Cambria Math" panose="02040503050406030204" pitchFamily="18" charset="0"/>
                        </a:rPr>
                        <m:t>sec</m:t>
                      </m:r>
                      <m:r>
                        <a:rPr lang="zh-CN" altLang="en-US" sz="2400" i="1">
                          <a:solidFill>
                            <a:prstClr val="black"/>
                          </a:solidFill>
                          <a:latin typeface="Cambria Math" panose="02040503050406030204" pitchFamily="18" charset="0"/>
                        </a:rPr>
                        <m:t>𝑡</m:t>
                      </m:r>
                      <m:r>
                        <a:rPr lang="en-US" altLang="zh-CN" sz="2400" b="0" i="0"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𝐶</m:t>
                          </m:r>
                        </m:e>
                        <m:sub>
                          <m:r>
                            <a:rPr lang="zh-CN" altLang="en-US" sz="2400">
                              <a:solidFill>
                                <a:prstClr val="black"/>
                              </a:solidFill>
                              <a:latin typeface="Cambria Math" panose="02040503050406030204" pitchFamily="18" charset="0"/>
                            </a:rPr>
                            <m:t>1</m:t>
                          </m:r>
                        </m:sub>
                      </m:sSub>
                    </m:oMath>
                  </m:oMathPara>
                </a14:m>
                <a:endParaRPr lang="zh-CN" altLang="en-US" sz="2400" dirty="0"/>
              </a:p>
            </p:txBody>
          </p:sp>
        </mc:Choice>
        <mc:Fallback xmlns="">
          <p:sp>
            <p:nvSpPr>
              <p:cNvPr id="27" name="矩形 26"/>
              <p:cNvSpPr>
                <a:spLocks noRot="1" noChangeAspect="1" noMove="1" noResize="1" noEditPoints="1" noAdjustHandles="1" noChangeArrowheads="1" noChangeShapeType="1" noTextEdit="1"/>
              </p:cNvSpPr>
              <p:nvPr/>
            </p:nvSpPr>
            <p:spPr>
              <a:xfrm>
                <a:off x="7910028" y="4140871"/>
                <a:ext cx="3549370" cy="461665"/>
              </a:xfrm>
              <a:prstGeom prst="rect">
                <a:avLst/>
              </a:prstGeom>
              <a:blipFill>
                <a:blip r:embed="rId24"/>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7878683" y="4657847"/>
                <a:ext cx="3659207" cy="64908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smtClean="0">
                          <a:solidFill>
                            <a:prstClr val="black"/>
                          </a:solidFill>
                          <a:latin typeface="Cambria Math" panose="02040503050406030204" pitchFamily="18" charset="0"/>
                        </a:rPr>
                        <m:t>=</m:t>
                      </m:r>
                      <m:r>
                        <a:rPr lang="en-US" altLang="zh-CN" sz="2400" b="0" i="0" smtClean="0">
                          <a:solidFill>
                            <a:prstClr val="black"/>
                          </a:solidFill>
                          <a:latin typeface="Cambria Math" panose="02040503050406030204" pitchFamily="18" charset="0"/>
                        </a:rPr>
                        <m:t>−</m:t>
                      </m:r>
                      <m:r>
                        <m:rPr>
                          <m:sty m:val="p"/>
                        </m:rPr>
                        <a:rPr lang="zh-CN" altLang="en-US" sz="2400" smtClean="0">
                          <a:solidFill>
                            <a:prstClr val="black"/>
                          </a:solidFill>
                          <a:latin typeface="Cambria Math" panose="02040503050406030204" pitchFamily="18" charset="0"/>
                        </a:rPr>
                        <m:t>ln</m:t>
                      </m:r>
                      <m:d>
                        <m:dPr>
                          <m:begChr m:val="|"/>
                          <m:endChr m:val="|"/>
                          <m:ctrlPr>
                            <a:rPr lang="en-US" altLang="zh-CN" sz="2400" i="1" smtClean="0">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en-US" altLang="zh-CN"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zh-CN" altLang="en-US" sz="2400" dirty="0">
                  <a:solidFill>
                    <a:prstClr val="black"/>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7878683" y="4657847"/>
                <a:ext cx="3659207" cy="649088"/>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7878683" y="5343646"/>
                <a:ext cx="3429978" cy="64908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zh-CN" altLang="en-US" sz="2400" smtClean="0">
                          <a:solidFill>
                            <a:prstClr val="black"/>
                          </a:solidFill>
                          <a:latin typeface="Cambria Math" panose="02040503050406030204" pitchFamily="18" charset="0"/>
                        </a:rPr>
                        <m:t>=</m:t>
                      </m:r>
                      <m:r>
                        <m:rPr>
                          <m:sty m:val="p"/>
                        </m:rPr>
                        <a:rPr lang="zh-CN" altLang="en-US" sz="2400" smtClean="0">
                          <a:solidFill>
                            <a:prstClr val="black"/>
                          </a:solidFill>
                          <a:latin typeface="Cambria Math" panose="02040503050406030204" pitchFamily="18" charset="0"/>
                        </a:rPr>
                        <m:t>ln</m:t>
                      </m:r>
                      <m:d>
                        <m:dPr>
                          <m:begChr m:val="|"/>
                          <m:endChr m:val="|"/>
                          <m:ctrlPr>
                            <a:rPr lang="en-US" altLang="zh-CN" sz="2400" i="1" smtClean="0">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en-US" altLang="zh-CN"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rad>
                        </m:e>
                      </m: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zh-CN" altLang="en-US" sz="2400" dirty="0">
                  <a:solidFill>
                    <a:prstClr val="black"/>
                  </a:solidFill>
                </a:endParaRPr>
              </a:p>
            </p:txBody>
          </p:sp>
        </mc:Choice>
        <mc:Fallback xmlns="">
          <p:sp>
            <p:nvSpPr>
              <p:cNvPr id="29" name="矩形 28"/>
              <p:cNvSpPr>
                <a:spLocks noRot="1" noChangeAspect="1" noMove="1" noResize="1" noEditPoints="1" noAdjustHandles="1" noChangeArrowheads="1" noChangeShapeType="1" noTextEdit="1"/>
              </p:cNvSpPr>
              <p:nvPr/>
            </p:nvSpPr>
            <p:spPr>
              <a:xfrm>
                <a:off x="7878683" y="5343646"/>
                <a:ext cx="3429978" cy="649088"/>
              </a:xfrm>
              <a:prstGeom prst="rect">
                <a:avLst/>
              </a:prstGeom>
              <a:blipFill>
                <a:blip r:embed="rId2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40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500"/>
                                        <p:tgtEl>
                                          <p:spTgt spid="2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fade">
                                      <p:cBhvr>
                                        <p:cTn id="7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8" grpId="0"/>
      <p:bldP spid="9" grpId="0"/>
      <p:bldP spid="10" grpId="0"/>
      <p:bldP spid="11" grpId="0"/>
      <p:bldP spid="12" grpId="0"/>
      <p:bldP spid="13" grpId="0"/>
      <p:bldP spid="14" grpId="0"/>
      <p:bldP spid="22" grpId="0"/>
      <p:bldP spid="23" grpId="0"/>
      <p:bldP spid="24" grpId="0"/>
      <p:bldP spid="25" grpId="0"/>
      <p:bldP spid="26" grpId="0"/>
      <p:bldP spid="27" grpId="0"/>
      <p:bldP spid="28" grpId="0"/>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10:14:22</a:t>
            </a:fld>
            <a:endParaRPr lang="en-US" altLang="zh-CN"/>
          </a:p>
        </p:txBody>
      </p:sp>
      <p:sp>
        <p:nvSpPr>
          <p:cNvPr id="3" name="矩形 2"/>
          <p:cNvSpPr/>
          <p:nvPr/>
        </p:nvSpPr>
        <p:spPr bwMode="auto">
          <a:xfrm>
            <a:off x="907423" y="1137612"/>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8</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790073" y="959103"/>
                <a:ext cx="2251257"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790073" y="959103"/>
                <a:ext cx="2251257" cy="847604"/>
              </a:xfrm>
              <a:prstGeom prst="rect">
                <a:avLst/>
              </a:prstGeom>
              <a:blipFill>
                <a:blip r:embed="rId2"/>
                <a:stretch>
                  <a:fillRect l="-4336"/>
                </a:stretch>
              </a:blipFill>
            </p:spPr>
            <p:txBody>
              <a:bodyPr/>
              <a:lstStyle/>
              <a:p>
                <a:r>
                  <a:rPr lang="zh-CN" altLang="en-US">
                    <a:noFill/>
                  </a:rPr>
                  <a:t> </a:t>
                </a:r>
              </a:p>
            </p:txBody>
          </p:sp>
        </mc:Fallback>
      </mc:AlternateContent>
      <p:sp>
        <p:nvSpPr>
          <p:cNvPr id="5" name="矩形 10"/>
          <p:cNvSpPr>
            <a:spLocks noChangeArrowheads="1"/>
          </p:cNvSpPr>
          <p:nvPr/>
        </p:nvSpPr>
        <p:spPr bwMode="auto">
          <a:xfrm>
            <a:off x="907423" y="1929520"/>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20880" y="4207"/>
            <a:ext cx="3425439"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第二</a:t>
            </a:r>
            <a:r>
              <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rPr>
              <a:t>节  </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换元积分法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674"/>
          <p:cNvSpPr txBox="1">
            <a:spLocks noChangeArrowheads="1"/>
          </p:cNvSpPr>
          <p:nvPr/>
        </p:nvSpPr>
        <p:spPr>
          <a:xfrm>
            <a:off x="695036" y="475014"/>
            <a:ext cx="2803814"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二、第二类</a:t>
            </a:r>
            <a:r>
              <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rPr>
              <a:t>换元</a:t>
            </a:r>
            <a:r>
              <a:rPr kumimoji="0" lang="zh-CN" altLang="en-US" sz="2400" b="1" i="0" u="none" strike="noStrike" kern="1200" cap="none" spc="0" normalizeH="0" baseline="0" noProof="0" dirty="0" smtClean="0">
                <a:ln>
                  <a:noFill/>
                </a:ln>
                <a:solidFill>
                  <a:srgbClr val="ED7D31"/>
                </a:solidFill>
                <a:effectLst/>
                <a:uLnTx/>
                <a:uFillTx/>
                <a:latin typeface="Calibri Light" panose="020F0302020204030204"/>
                <a:ea typeface="黑体" panose="02010609060101010101" pitchFamily="49" charset="-122"/>
                <a:cs typeface="+mj-cs"/>
              </a:rPr>
              <a:t>法</a:t>
            </a:r>
            <a:endParaRPr kumimoji="0" lang="zh-CN" altLang="en-US" sz="2400" b="1" i="0" u="none" strike="noStrike" kern="1200" cap="none" spc="0" normalizeH="0" baseline="0" noProof="0" dirty="0">
              <a:ln>
                <a:noFill/>
              </a:ln>
              <a:solidFill>
                <a:srgbClr val="ED7D31"/>
              </a:solidFill>
              <a:effectLst/>
              <a:uLnTx/>
              <a:uFillTx/>
              <a:latin typeface="Calibri Light" panose="020F0302020204030204"/>
              <a:ea typeface="黑体" panose="02010609060101010101" pitchFamily="49" charset="-122"/>
              <a:cs typeface="+mj-cs"/>
            </a:endParaRPr>
          </a:p>
        </p:txBody>
      </p:sp>
      <mc:AlternateContent xmlns:mc="http://schemas.openxmlformats.org/markup-compatibility/2006" xmlns:a14="http://schemas.microsoft.com/office/drawing/2010/main">
        <mc:Choice Requires="a14">
          <p:sp>
            <p:nvSpPr>
              <p:cNvPr id="9" name="矩形 8"/>
              <p:cNvSpPr/>
              <p:nvPr/>
            </p:nvSpPr>
            <p:spPr>
              <a:xfrm>
                <a:off x="7065659" y="1778540"/>
                <a:ext cx="2814488" cy="615810"/>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1</m:t>
                        </m:r>
                        <m:r>
                          <m:rPr>
                            <m:nor/>
                          </m:rPr>
                          <a:rPr lang="zh-CN" altLang="en-US" sz="2400" i="1">
                            <a:solidFill>
                              <a:prstClr val="black"/>
                            </a:solidFill>
                            <a:latin typeface="Cambria Math" panose="02040503050406030204" pitchFamily="18" charset="0"/>
                          </a:rPr>
                          <m:t> </m:t>
                        </m:r>
                      </m:num>
                      <m:den>
                        <m:r>
                          <a:rPr lang="zh-CN" altLang="en-US" sz="2400" i="1">
                            <a:solidFill>
                              <a:prstClr val="black"/>
                            </a:solidFill>
                            <a:latin typeface="Cambria Math" panose="02040503050406030204" pitchFamily="18" charset="0"/>
                          </a:rPr>
                          <m:t>𝑡</m:t>
                        </m:r>
                      </m:den>
                    </m:f>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den>
                    </m:f>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7065659" y="1778540"/>
                <a:ext cx="2814488" cy="61581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046834" y="2618099"/>
                <a:ext cx="2719736" cy="1080745"/>
              </a:xfrm>
              <a:prstGeom prst="rect">
                <a:avLst/>
              </a:prstGeom>
            </p:spPr>
            <p:txBody>
              <a:bodyPr wrap="squar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limLoc m:val="undOvr"/>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den>
                                </m:f>
                              </m:e>
                            </m:rad>
                          </m:num>
                          <m:den>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4</m:t>
                                    </m:r>
                                  </m:sup>
                                </m:sSup>
                              </m:den>
                            </m:f>
                          </m:den>
                        </m:f>
                      </m:e>
                    </m:nary>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2</m:t>
                            </m:r>
                          </m:sup>
                        </m:sSup>
                      </m:den>
                    </m:f>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7046834" y="2618099"/>
                <a:ext cx="2719736" cy="108074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046834" y="3656446"/>
                <a:ext cx="3635804" cy="850297"/>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e>
                            </m:d>
                          </m:e>
                          <m:sup>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sup>
                        </m:sSup>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7046834" y="3656446"/>
                <a:ext cx="3635804" cy="85029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7046834" y="4376006"/>
                <a:ext cx="4752817" cy="869212"/>
              </a:xfrm>
              <a:prstGeom prst="rect">
                <a:avLst/>
              </a:prstGeom>
            </p:spPr>
            <p:txBody>
              <a:bodyPr wrap="square">
                <a:spAutoFit/>
              </a:bodyPr>
              <a:lstStyle/>
              <a:p>
                <a14:m>
                  <m:oMath xmlns:m="http://schemas.openxmlformats.org/officeDocument/2006/math">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e>
                            </m:d>
                          </m:e>
                          <m:sup>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sup>
                        </m:sSup>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7046834" y="4376006"/>
                <a:ext cx="4752817" cy="86921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7063429" y="4995329"/>
                <a:ext cx="2629310" cy="852990"/>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𝑡</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e>
                            </m:d>
                          </m:e>
                          <m:sup>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num>
                      <m:den>
                        <m:r>
                          <a:rPr lang="zh-CN" altLang="en-US" sz="2400">
                            <a:solidFill>
                              <a:prstClr val="black"/>
                            </a:solidFill>
                            <a:latin typeface="Cambria Math" panose="02040503050406030204" pitchFamily="18" charset="0"/>
                          </a:rPr>
                          <m:t>3</m:t>
                        </m:r>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7063429" y="4995329"/>
                <a:ext cx="2629310" cy="85299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894156" y="1806707"/>
                <a:ext cx="3499676" cy="645048"/>
              </a:xfrm>
              <a:prstGeom prst="rect">
                <a:avLst/>
              </a:prstGeom>
            </p:spPr>
            <p:txBody>
              <a:bodyPr wrap="none">
                <a:spAutoFit/>
              </a:bodyPr>
              <a:lstStyle/>
              <a:p>
                <a:pPr lvl="0"/>
                <a14:m>
                  <m:oMath xmlns:m="http://schemas.openxmlformats.org/officeDocument/2006/math">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𝜋</m:t>
                            </m:r>
                          </m:num>
                          <m:den>
                            <m:r>
                              <a:rPr lang="zh-CN" altLang="en-US" sz="2400">
                                <a:solidFill>
                                  <a:prstClr val="black"/>
                                </a:solidFill>
                                <a:latin typeface="Cambria Math" panose="02040503050406030204" pitchFamily="18" charset="0"/>
                              </a:rPr>
                              <m:t>2</m:t>
                            </m:r>
                          </m:den>
                        </m:f>
                      </m:e>
                    </m:d>
                  </m:oMath>
                </a14:m>
                <a:r>
                  <a:rPr lang="en-US" altLang="zh-CN" sz="3200" dirty="0" smtClean="0">
                    <a:solidFill>
                      <a:prstClr val="black"/>
                    </a:solidFill>
                    <a:latin typeface="Cambria Math" panose="02040503050406030204" pitchFamily="18" charset="0"/>
                  </a:rPr>
                  <a:t> </a:t>
                </a:r>
                <a:endParaRPr lang="en-US" altLang="zh-CN" sz="3200" dirty="0">
                  <a:solidFill>
                    <a:prstClr val="black"/>
                  </a:solidFill>
                  <a:latin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1894156" y="1806707"/>
                <a:ext cx="3499676" cy="64504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1790073" y="2460954"/>
                <a:ext cx="4889224" cy="509883"/>
              </a:xfrm>
              <a:prstGeom prst="rect">
                <a:avLst/>
              </a:prstGeom>
            </p:spPr>
            <p:txBody>
              <a:bodyPr wrap="none">
                <a:spAutoFit/>
              </a:bodyPr>
              <a:lstStyle/>
              <a:p>
                <a14:m>
                  <m:oMath xmlns:m="http://schemas.openxmlformats.org/officeDocument/2006/math">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sin</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e>
                    </m:rad>
                    <m:r>
                      <a:rPr lang="zh-CN" altLang="en-US" sz="2400">
                        <a:latin typeface="Cambria Math" panose="02040503050406030204" pitchFamily="18" charset="0"/>
                      </a:rPr>
                      <m:t>=</m:t>
                    </m:r>
                    <m:r>
                      <a:rPr lang="zh-CN" altLang="en-US" sz="2400" i="1">
                        <a:latin typeface="Cambria Math" panose="02040503050406030204" pitchFamily="18" charset="0"/>
                      </a:rPr>
                      <m:t>𝑎</m:t>
                    </m:r>
                    <m:r>
                      <m:rPr>
                        <m:sty m:val="p"/>
                      </m:rPr>
                      <a:rPr lang="zh-CN" altLang="en-US" sz="2400">
                        <a:latin typeface="Cambria Math" panose="02040503050406030204" pitchFamily="18" charset="0"/>
                      </a:rPr>
                      <m:t>cos</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1790073" y="2460954"/>
                <a:ext cx="4889224" cy="50988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1790073" y="3048109"/>
                <a:ext cx="2174185" cy="461665"/>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𝑎</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𝑡</m:t>
                    </m:r>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1790073" y="3048109"/>
                <a:ext cx="2174185" cy="461665"/>
              </a:xfrm>
              <a:prstGeom prst="rect">
                <a:avLst/>
              </a:prstGeom>
              <a:blipFill>
                <a:blip r:embed="rId10"/>
                <a:stretch>
                  <a:fillRect l="-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1541073" y="3528402"/>
                <a:ext cx="1842492"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ad>
                              <m:radPr>
                                <m:degHide m:val="on"/>
                                <m:ctrlPr>
                                  <a:rPr lang="zh-CN" altLang="en-US" sz="2400" i="1">
                                    <a:solidFill>
                                      <a:prstClr val="black"/>
                                    </a:solidFill>
                                    <a:latin typeface="Cambria Math" panose="02040503050406030204" pitchFamily="18" charset="0"/>
                                  </a:rPr>
                                </m:ctrlPr>
                              </m:radPr>
                              <m:deg/>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1541073" y="3528402"/>
                <a:ext cx="1842492"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502397" y="4240026"/>
                <a:ext cx="2244525"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m:rPr>
                                    <m:sty m:val="p"/>
                                  </m:rPr>
                                  <a:rPr lang="zh-CN" altLang="en-US" sz="2400">
                                    <a:solidFill>
                                      <a:prstClr val="black"/>
                                    </a:solidFill>
                                    <a:latin typeface="Cambria Math" panose="02040503050406030204" pitchFamily="18" charset="0"/>
                                  </a:rPr>
                                  <m:t>cos</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𝑡</m:t>
                            </m:r>
                            <m:r>
                              <m:rPr>
                                <m:nor/>
                              </m:rPr>
                              <a:rPr lang="zh-CN" altLang="en-US" sz="2400" dirty="0"/>
                              <m:t> </m:t>
                            </m:r>
                          </m:num>
                          <m:den>
                            <m:sSup>
                              <m:sSupPr>
                                <m:ctrlPr>
                                  <a:rPr lang="zh-CN" altLang="en-US" sz="2400" i="1">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4</m:t>
                                </m:r>
                              </m:sup>
                            </m:sSup>
                            <m:sSup>
                              <m:sSupPr>
                                <m:ctrlPr>
                                  <a:rPr lang="zh-CN" altLang="en-US"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b="0" i="0" smtClean="0">
                                    <a:solidFill>
                                      <a:prstClr val="black"/>
                                    </a:solidFill>
                                    <a:latin typeface="Cambria Math" panose="02040503050406030204" pitchFamily="18" charset="0"/>
                                  </a:rPr>
                                  <m:t>4</m:t>
                                </m:r>
                              </m:sup>
                            </m:sSup>
                            <m:r>
                              <a:rPr lang="zh-CN" altLang="en-US" sz="2400" i="1">
                                <a:solidFill>
                                  <a:prstClr val="black"/>
                                </a:solidFill>
                                <a:latin typeface="Cambria Math" panose="02040503050406030204" pitchFamily="18" charset="0"/>
                              </a:rPr>
                              <m:t>𝑡</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𝑡</m:t>
                        </m:r>
                      </m:e>
                    </m:nary>
                  </m:oMath>
                </a14:m>
                <a:r>
                  <a:rPr lang="zh-CN" altLang="en-US" dirty="0" smtClean="0"/>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502397" y="4240026"/>
                <a:ext cx="2244525"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498166" y="5087630"/>
                <a:ext cx="2082430" cy="668388"/>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𝑐𝑜𝑡</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num>
                      <m:den>
                        <m:r>
                          <a:rPr lang="zh-CN" altLang="en-US" sz="2400">
                            <a:solidFill>
                              <a:prstClr val="black"/>
                            </a:solidFill>
                            <a:latin typeface="Cambria Math" panose="02040503050406030204" pitchFamily="18" charset="0"/>
                          </a:rPr>
                          <m:t>3</m:t>
                        </m:r>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1498166" y="5087630"/>
                <a:ext cx="2082430" cy="66838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498166" y="5614652"/>
                <a:ext cx="2530373" cy="852990"/>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e>
                          <m:sup>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num>
                      <m:den>
                        <m:r>
                          <a:rPr lang="zh-CN" altLang="en-US" sz="2400">
                            <a:solidFill>
                              <a:prstClr val="black"/>
                            </a:solidFill>
                            <a:latin typeface="Cambria Math" panose="02040503050406030204" pitchFamily="18" charset="0"/>
                          </a:rPr>
                          <m:t>3</m:t>
                        </m:r>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3</m:t>
                            </m:r>
                          </m:sup>
                        </m:sSup>
                      </m:den>
                    </m:f>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1498166" y="5614652"/>
                <a:ext cx="2530373" cy="852990"/>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7046834" y="5733804"/>
                <a:ext cx="2530373" cy="852990"/>
              </a:xfrm>
              <a:prstGeom prst="rect">
                <a:avLst/>
              </a:prstGeom>
            </p:spPr>
            <p:txBody>
              <a:bodyPr wrap="none">
                <a:spAutoFit/>
              </a:bodyPr>
              <a:lstStyle/>
              <a:p>
                <a:pPr lvl="0"/>
                <a14:m>
                  <m:oMath xmlns:m="http://schemas.openxmlformats.org/officeDocument/2006/math">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e>
                          <m:sup>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num>
                      <m:den>
                        <m:r>
                          <a:rPr lang="zh-CN" altLang="en-US" sz="2400">
                            <a:solidFill>
                              <a:prstClr val="black"/>
                            </a:solidFill>
                            <a:latin typeface="Cambria Math" panose="02040503050406030204" pitchFamily="18" charset="0"/>
                          </a:rPr>
                          <m:t>3</m:t>
                        </m:r>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3</m:t>
                            </m:r>
                          </m:sup>
                        </m:sSup>
                      </m:den>
                    </m:f>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24" name="矩形 23"/>
              <p:cNvSpPr>
                <a:spLocks noRot="1" noChangeAspect="1" noMove="1" noResize="1" noEditPoints="1" noAdjustHandles="1" noChangeArrowheads="1" noChangeShapeType="1" noTextEdit="1"/>
              </p:cNvSpPr>
              <p:nvPr/>
            </p:nvSpPr>
            <p:spPr>
              <a:xfrm>
                <a:off x="7046834" y="5733804"/>
                <a:ext cx="2530373" cy="852990"/>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024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9" grpId="0"/>
      <p:bldP spid="10" grpId="0"/>
      <p:bldP spid="11" grpId="0"/>
      <p:bldP spid="12" grpId="0"/>
      <p:bldP spid="13" grpId="0"/>
      <p:bldP spid="14" grpId="0"/>
      <p:bldP spid="16" grpId="0"/>
      <p:bldP spid="17" grpId="0"/>
      <p:bldP spid="18" grpId="0"/>
      <p:bldP spid="20" grpId="0"/>
      <p:bldP spid="21" grpId="0"/>
      <p:bldP spid="22"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ChangeArrowheads="1"/>
          </p:cNvSpPr>
          <p:nvPr/>
        </p:nvSpPr>
        <p:spPr bwMode="auto">
          <a:xfrm>
            <a:off x="1676400" y="241300"/>
            <a:ext cx="1600200" cy="685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accent2"/>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b="1">
                <a:solidFill>
                  <a:schemeClr val="accent2"/>
                </a:solidFill>
                <a:ea typeface="黑体" panose="02010609060101010101" pitchFamily="49" charset="-122"/>
              </a:rPr>
              <a:t>小结</a:t>
            </a:r>
            <a:r>
              <a:rPr lang="en-US" altLang="zh-CN" sz="3200" b="1">
                <a:solidFill>
                  <a:schemeClr val="accent2"/>
                </a:solidFill>
                <a:ea typeface="黑体" panose="02010609060101010101" pitchFamily="49" charset="-122"/>
              </a:rPr>
              <a:t>:</a:t>
            </a:r>
          </a:p>
        </p:txBody>
      </p:sp>
      <p:sp>
        <p:nvSpPr>
          <p:cNvPr id="223235" name="Text Box 3"/>
          <p:cNvSpPr txBox="1">
            <a:spLocks noChangeArrowheads="1"/>
          </p:cNvSpPr>
          <p:nvPr/>
        </p:nvSpPr>
        <p:spPr bwMode="auto">
          <a:xfrm>
            <a:off x="1905000" y="776288"/>
            <a:ext cx="8001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a:latin typeface="Times New Roman" panose="02020603050405020304" pitchFamily="18" charset="0"/>
                <a:ea typeface="黑体" panose="02010609060101010101" pitchFamily="49" charset="-122"/>
              </a:rPr>
              <a:t>1. </a:t>
            </a:r>
            <a:r>
              <a:rPr kumimoji="1" lang="zh-CN" altLang="en-US" sz="2800" b="1">
                <a:latin typeface="Times New Roman" panose="02020603050405020304" pitchFamily="18" charset="0"/>
                <a:ea typeface="黑体" panose="02010609060101010101" pitchFamily="49" charset="-122"/>
              </a:rPr>
              <a:t>第二类换元法常见类型</a:t>
            </a:r>
            <a:r>
              <a:rPr kumimoji="1" lang="en-US" altLang="zh-CN" sz="2800" b="1">
                <a:latin typeface="Times New Roman" panose="02020603050405020304" pitchFamily="18" charset="0"/>
                <a:ea typeface="黑体" panose="02010609060101010101" pitchFamily="49" charset="-122"/>
              </a:rPr>
              <a:t>:   </a:t>
            </a:r>
            <a:endParaRPr kumimoji="1" lang="en-US" altLang="zh-CN" sz="2400">
              <a:solidFill>
                <a:schemeClr val="accent2"/>
              </a:solidFill>
              <a:latin typeface="Times New Roman" panose="02020603050405020304" pitchFamily="18" charset="0"/>
              <a:ea typeface="黑体" panose="02010609060101010101" pitchFamily="49" charset="-122"/>
            </a:endParaRPr>
          </a:p>
        </p:txBody>
      </p:sp>
      <p:graphicFrame>
        <p:nvGraphicFramePr>
          <p:cNvPr id="223236" name="Object 4"/>
          <p:cNvGraphicFramePr>
            <a:graphicFrameLocks noChangeAspect="1"/>
          </p:cNvGraphicFramePr>
          <p:nvPr/>
        </p:nvGraphicFramePr>
        <p:xfrm>
          <a:off x="2198688" y="1327150"/>
          <a:ext cx="3452812" cy="622300"/>
        </p:xfrm>
        <a:graphic>
          <a:graphicData uri="http://schemas.openxmlformats.org/presentationml/2006/ole">
            <mc:AlternateContent xmlns:mc="http://schemas.openxmlformats.org/markup-compatibility/2006">
              <mc:Choice xmlns:v="urn:schemas-microsoft-com:vml" Requires="v">
                <p:oleObj spid="_x0000_s223969" name="Equation" r:id="rId3" imgW="3454200" imgH="622080" progId="Equation.3">
                  <p:embed/>
                </p:oleObj>
              </mc:Choice>
              <mc:Fallback>
                <p:oleObj name="Equation" r:id="rId3" imgW="3454200" imgH="622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688" y="1327150"/>
                        <a:ext cx="3452812"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37" name="Text Box 5"/>
          <p:cNvSpPr txBox="1">
            <a:spLocks noChangeArrowheads="1"/>
          </p:cNvSpPr>
          <p:nvPr/>
        </p:nvSpPr>
        <p:spPr bwMode="auto">
          <a:xfrm>
            <a:off x="5813425" y="1282701"/>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23238" name="Object 6"/>
          <p:cNvGraphicFramePr>
            <a:graphicFrameLocks noChangeAspect="1"/>
          </p:cNvGraphicFramePr>
          <p:nvPr/>
        </p:nvGraphicFramePr>
        <p:xfrm>
          <a:off x="6397625" y="1365250"/>
          <a:ext cx="1689100" cy="469900"/>
        </p:xfrm>
        <a:graphic>
          <a:graphicData uri="http://schemas.openxmlformats.org/presentationml/2006/ole">
            <mc:AlternateContent xmlns:mc="http://schemas.openxmlformats.org/markup-compatibility/2006">
              <mc:Choice xmlns:v="urn:schemas-microsoft-com:vml" Requires="v">
                <p:oleObj spid="_x0000_s223970" name="Equation" r:id="rId5" imgW="1688760" imgH="469800" progId="Equation.3">
                  <p:embed/>
                </p:oleObj>
              </mc:Choice>
              <mc:Fallback>
                <p:oleObj name="Equation" r:id="rId5" imgW="1688760" imgH="469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7625" y="1365250"/>
                        <a:ext cx="1689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39" name="Object 7"/>
          <p:cNvGraphicFramePr>
            <a:graphicFrameLocks noChangeAspect="1"/>
          </p:cNvGraphicFramePr>
          <p:nvPr/>
        </p:nvGraphicFramePr>
        <p:xfrm>
          <a:off x="2165351" y="2032000"/>
          <a:ext cx="3313113" cy="711200"/>
        </p:xfrm>
        <a:graphic>
          <a:graphicData uri="http://schemas.openxmlformats.org/presentationml/2006/ole">
            <mc:AlternateContent xmlns:mc="http://schemas.openxmlformats.org/markup-compatibility/2006">
              <mc:Choice xmlns:v="urn:schemas-microsoft-com:vml" Requires="v">
                <p:oleObj spid="_x0000_s223971" name="公式" r:id="rId7" imgW="3314520" imgH="711000" progId="Equation.3">
                  <p:embed/>
                </p:oleObj>
              </mc:Choice>
              <mc:Fallback>
                <p:oleObj name="公式" r:id="rId7" imgW="3314520" imgH="711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5351" y="2032000"/>
                        <a:ext cx="3313113"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0" name="Text Box 8"/>
          <p:cNvSpPr txBox="1">
            <a:spLocks noChangeArrowheads="1"/>
          </p:cNvSpPr>
          <p:nvPr/>
        </p:nvSpPr>
        <p:spPr bwMode="auto">
          <a:xfrm>
            <a:off x="5775325" y="2073276"/>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23241" name="Object 9"/>
          <p:cNvGraphicFramePr>
            <a:graphicFrameLocks noChangeAspect="1"/>
          </p:cNvGraphicFramePr>
          <p:nvPr/>
        </p:nvGraphicFramePr>
        <p:xfrm>
          <a:off x="6359525" y="1958976"/>
          <a:ext cx="1447800" cy="708025"/>
        </p:xfrm>
        <a:graphic>
          <a:graphicData uri="http://schemas.openxmlformats.org/presentationml/2006/ole">
            <mc:AlternateContent xmlns:mc="http://schemas.openxmlformats.org/markup-compatibility/2006">
              <mc:Choice xmlns:v="urn:schemas-microsoft-com:vml" Requires="v">
                <p:oleObj spid="_x0000_s223972" name="Equation" r:id="rId9" imgW="1447560" imgH="711000" progId="Equation.3">
                  <p:embed/>
                </p:oleObj>
              </mc:Choice>
              <mc:Fallback>
                <p:oleObj name="Equation" r:id="rId9" imgW="1447560" imgH="7110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9525" y="1958976"/>
                        <a:ext cx="14478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2" name="Object 10"/>
          <p:cNvGraphicFramePr>
            <a:graphicFrameLocks noChangeAspect="1"/>
          </p:cNvGraphicFramePr>
          <p:nvPr/>
        </p:nvGraphicFramePr>
        <p:xfrm>
          <a:off x="2152651" y="2895600"/>
          <a:ext cx="3732213" cy="647700"/>
        </p:xfrm>
        <a:graphic>
          <a:graphicData uri="http://schemas.openxmlformats.org/presentationml/2006/ole">
            <mc:AlternateContent xmlns:mc="http://schemas.openxmlformats.org/markup-compatibility/2006">
              <mc:Choice xmlns:v="urn:schemas-microsoft-com:vml" Requires="v">
                <p:oleObj spid="_x0000_s223973" name="Equation" r:id="rId11" imgW="3733560" imgH="647640" progId="Equation.3">
                  <p:embed/>
                </p:oleObj>
              </mc:Choice>
              <mc:Fallback>
                <p:oleObj name="Equation" r:id="rId11" imgW="3733560" imgH="64764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52651" y="2895600"/>
                        <a:ext cx="373221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3" name="Text Box 11"/>
          <p:cNvSpPr txBox="1">
            <a:spLocks noChangeArrowheads="1"/>
          </p:cNvSpPr>
          <p:nvPr/>
        </p:nvSpPr>
        <p:spPr bwMode="auto">
          <a:xfrm>
            <a:off x="5826125" y="2963863"/>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23244" name="Object 12"/>
          <p:cNvGraphicFramePr>
            <a:graphicFrameLocks noChangeAspect="1"/>
          </p:cNvGraphicFramePr>
          <p:nvPr/>
        </p:nvGraphicFramePr>
        <p:xfrm>
          <a:off x="6359525" y="3009900"/>
          <a:ext cx="1435100" cy="330200"/>
        </p:xfrm>
        <a:graphic>
          <a:graphicData uri="http://schemas.openxmlformats.org/presentationml/2006/ole">
            <mc:AlternateContent xmlns:mc="http://schemas.openxmlformats.org/markup-compatibility/2006">
              <mc:Choice xmlns:v="urn:schemas-microsoft-com:vml" Requires="v">
                <p:oleObj spid="_x0000_s223974" name="Equation" r:id="rId13" imgW="1434960" imgH="330120" progId="Equation.3">
                  <p:embed/>
                </p:oleObj>
              </mc:Choice>
              <mc:Fallback>
                <p:oleObj name="Equation" r:id="rId13" imgW="1434960" imgH="33012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59525" y="3009900"/>
                        <a:ext cx="14351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5" name="Text Box 13"/>
          <p:cNvSpPr txBox="1">
            <a:spLocks noChangeArrowheads="1"/>
          </p:cNvSpPr>
          <p:nvPr/>
        </p:nvSpPr>
        <p:spPr bwMode="auto">
          <a:xfrm>
            <a:off x="7905750" y="2933701"/>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或</a:t>
            </a:r>
          </a:p>
        </p:txBody>
      </p:sp>
      <p:graphicFrame>
        <p:nvGraphicFramePr>
          <p:cNvPr id="223246" name="Object 14"/>
          <p:cNvGraphicFramePr>
            <a:graphicFrameLocks noChangeAspect="1"/>
          </p:cNvGraphicFramePr>
          <p:nvPr/>
        </p:nvGraphicFramePr>
        <p:xfrm>
          <a:off x="8455025" y="3048000"/>
          <a:ext cx="1485900" cy="279400"/>
        </p:xfrm>
        <a:graphic>
          <a:graphicData uri="http://schemas.openxmlformats.org/presentationml/2006/ole">
            <mc:AlternateContent xmlns:mc="http://schemas.openxmlformats.org/markup-compatibility/2006">
              <mc:Choice xmlns:v="urn:schemas-microsoft-com:vml" Requires="v">
                <p:oleObj spid="_x0000_s223975" name="Equation" r:id="rId15" imgW="1485720" imgH="279360" progId="Equation.3">
                  <p:embed/>
                </p:oleObj>
              </mc:Choice>
              <mc:Fallback>
                <p:oleObj name="Equation" r:id="rId15" imgW="1485720" imgH="27936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55025" y="3048000"/>
                        <a:ext cx="148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47" name="Object 15"/>
          <p:cNvGraphicFramePr>
            <a:graphicFrameLocks noChangeAspect="1"/>
          </p:cNvGraphicFramePr>
          <p:nvPr/>
        </p:nvGraphicFramePr>
        <p:xfrm>
          <a:off x="2165351" y="3632200"/>
          <a:ext cx="3757613" cy="647700"/>
        </p:xfrm>
        <a:graphic>
          <a:graphicData uri="http://schemas.openxmlformats.org/presentationml/2006/ole">
            <mc:AlternateContent xmlns:mc="http://schemas.openxmlformats.org/markup-compatibility/2006">
              <mc:Choice xmlns:v="urn:schemas-microsoft-com:vml" Requires="v">
                <p:oleObj spid="_x0000_s223976" name="Equation" r:id="rId17" imgW="3759120" imgH="647640" progId="Equation.3">
                  <p:embed/>
                </p:oleObj>
              </mc:Choice>
              <mc:Fallback>
                <p:oleObj name="Equation" r:id="rId17" imgW="3759120" imgH="647640"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165351" y="3632200"/>
                        <a:ext cx="375761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48" name="Text Box 16"/>
          <p:cNvSpPr txBox="1">
            <a:spLocks noChangeArrowheads="1"/>
          </p:cNvSpPr>
          <p:nvPr/>
        </p:nvSpPr>
        <p:spPr bwMode="auto">
          <a:xfrm>
            <a:off x="5902325" y="3684588"/>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23249" name="Object 17"/>
          <p:cNvGraphicFramePr>
            <a:graphicFrameLocks noChangeAspect="1"/>
          </p:cNvGraphicFramePr>
          <p:nvPr/>
        </p:nvGraphicFramePr>
        <p:xfrm>
          <a:off x="6486525" y="3835400"/>
          <a:ext cx="1460500" cy="292100"/>
        </p:xfrm>
        <a:graphic>
          <a:graphicData uri="http://schemas.openxmlformats.org/presentationml/2006/ole">
            <mc:AlternateContent xmlns:mc="http://schemas.openxmlformats.org/markup-compatibility/2006">
              <mc:Choice xmlns:v="urn:schemas-microsoft-com:vml" Requires="v">
                <p:oleObj spid="_x0000_s223977" name="Equation" r:id="rId19" imgW="1460160" imgH="291960" progId="Equation.3">
                  <p:embed/>
                </p:oleObj>
              </mc:Choice>
              <mc:Fallback>
                <p:oleObj name="Equation" r:id="rId19" imgW="1460160" imgH="291960"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86525" y="3835400"/>
                        <a:ext cx="14605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50" name="Text Box 18"/>
          <p:cNvSpPr txBox="1">
            <a:spLocks noChangeArrowheads="1"/>
          </p:cNvSpPr>
          <p:nvPr/>
        </p:nvSpPr>
        <p:spPr bwMode="auto">
          <a:xfrm>
            <a:off x="8032750" y="3703638"/>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或</a:t>
            </a:r>
          </a:p>
        </p:txBody>
      </p:sp>
      <p:graphicFrame>
        <p:nvGraphicFramePr>
          <p:cNvPr id="223251" name="Object 19"/>
          <p:cNvGraphicFramePr>
            <a:graphicFrameLocks noChangeAspect="1"/>
          </p:cNvGraphicFramePr>
          <p:nvPr/>
        </p:nvGraphicFramePr>
        <p:xfrm>
          <a:off x="8569325" y="3797300"/>
          <a:ext cx="1320800" cy="330200"/>
        </p:xfrm>
        <a:graphic>
          <a:graphicData uri="http://schemas.openxmlformats.org/presentationml/2006/ole">
            <mc:AlternateContent xmlns:mc="http://schemas.openxmlformats.org/markup-compatibility/2006">
              <mc:Choice xmlns:v="urn:schemas-microsoft-com:vml" Requires="v">
                <p:oleObj spid="_x0000_s223978" name="Equation" r:id="rId21" imgW="1320480" imgH="330120" progId="Equation.3">
                  <p:embed/>
                </p:oleObj>
              </mc:Choice>
              <mc:Fallback>
                <p:oleObj name="Equation" r:id="rId21" imgW="1320480" imgH="330120"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569325" y="3797300"/>
                        <a:ext cx="1320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3252" name="Object 20"/>
          <p:cNvGraphicFramePr>
            <a:graphicFrameLocks noChangeAspect="1"/>
          </p:cNvGraphicFramePr>
          <p:nvPr/>
        </p:nvGraphicFramePr>
        <p:xfrm>
          <a:off x="2165351" y="4457700"/>
          <a:ext cx="3732213" cy="647700"/>
        </p:xfrm>
        <a:graphic>
          <a:graphicData uri="http://schemas.openxmlformats.org/presentationml/2006/ole">
            <mc:AlternateContent xmlns:mc="http://schemas.openxmlformats.org/markup-compatibility/2006">
              <mc:Choice xmlns:v="urn:schemas-microsoft-com:vml" Requires="v">
                <p:oleObj spid="_x0000_s223979" name="Equation" r:id="rId23" imgW="3733560" imgH="647640" progId="Equation.3">
                  <p:embed/>
                </p:oleObj>
              </mc:Choice>
              <mc:Fallback>
                <p:oleObj name="Equation" r:id="rId23" imgW="3733560" imgH="647640"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65351" y="4457700"/>
                        <a:ext cx="373221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53" name="Text Box 21"/>
          <p:cNvSpPr txBox="1">
            <a:spLocks noChangeArrowheads="1"/>
          </p:cNvSpPr>
          <p:nvPr/>
        </p:nvSpPr>
        <p:spPr bwMode="auto">
          <a:xfrm>
            <a:off x="5902325" y="4521201"/>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23254" name="Object 22"/>
          <p:cNvGraphicFramePr>
            <a:graphicFrameLocks noChangeAspect="1"/>
          </p:cNvGraphicFramePr>
          <p:nvPr/>
        </p:nvGraphicFramePr>
        <p:xfrm>
          <a:off x="6486525" y="4673600"/>
          <a:ext cx="1447800" cy="279400"/>
        </p:xfrm>
        <a:graphic>
          <a:graphicData uri="http://schemas.openxmlformats.org/presentationml/2006/ole">
            <mc:AlternateContent xmlns:mc="http://schemas.openxmlformats.org/markup-compatibility/2006">
              <mc:Choice xmlns:v="urn:schemas-microsoft-com:vml" Requires="v">
                <p:oleObj spid="_x0000_s223980" name="Equation" r:id="rId25" imgW="1447560" imgH="279360" progId="Equation.3">
                  <p:embed/>
                </p:oleObj>
              </mc:Choice>
              <mc:Fallback>
                <p:oleObj name="Equation" r:id="rId25" imgW="1447560" imgH="279360"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86525" y="4673600"/>
                        <a:ext cx="1447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55" name="Text Box 23"/>
          <p:cNvSpPr txBox="1">
            <a:spLocks noChangeArrowheads="1"/>
          </p:cNvSpPr>
          <p:nvPr/>
        </p:nvSpPr>
        <p:spPr bwMode="auto">
          <a:xfrm>
            <a:off x="8032750" y="4532313"/>
            <a:ext cx="9144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或</a:t>
            </a:r>
          </a:p>
        </p:txBody>
      </p:sp>
      <p:graphicFrame>
        <p:nvGraphicFramePr>
          <p:cNvPr id="223256" name="Object 24"/>
          <p:cNvGraphicFramePr>
            <a:graphicFrameLocks noChangeAspect="1"/>
          </p:cNvGraphicFramePr>
          <p:nvPr/>
        </p:nvGraphicFramePr>
        <p:xfrm>
          <a:off x="8569325" y="4622800"/>
          <a:ext cx="1346200" cy="330200"/>
        </p:xfrm>
        <a:graphic>
          <a:graphicData uri="http://schemas.openxmlformats.org/presentationml/2006/ole">
            <mc:AlternateContent xmlns:mc="http://schemas.openxmlformats.org/markup-compatibility/2006">
              <mc:Choice xmlns:v="urn:schemas-microsoft-com:vml" Requires="v">
                <p:oleObj spid="_x0000_s223981" name="Equation" r:id="rId27" imgW="1346040" imgH="330120" progId="Equation.3">
                  <p:embed/>
                </p:oleObj>
              </mc:Choice>
              <mc:Fallback>
                <p:oleObj name="Equation" r:id="rId27" imgW="1346040" imgH="330120" progId="Equation.3">
                  <p:embed/>
                  <p:pic>
                    <p:nvPicPr>
                      <p:cNvPr id="0" name="Object 2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569325" y="4622800"/>
                        <a:ext cx="13462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57" name="AutoShape 25"/>
          <p:cNvSpPr>
            <a:spLocks/>
          </p:cNvSpPr>
          <p:nvPr/>
        </p:nvSpPr>
        <p:spPr bwMode="auto">
          <a:xfrm>
            <a:off x="8293100" y="1384300"/>
            <a:ext cx="152400" cy="1295400"/>
          </a:xfrm>
          <a:prstGeom prst="rightBrace">
            <a:avLst>
              <a:gd name="adj1" fmla="val 708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3258" name="Text Box 26"/>
          <p:cNvSpPr txBox="1">
            <a:spLocks noChangeArrowheads="1"/>
          </p:cNvSpPr>
          <p:nvPr/>
        </p:nvSpPr>
        <p:spPr bwMode="auto">
          <a:xfrm>
            <a:off x="8491577" y="1355726"/>
            <a:ext cx="5539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eaLnBrk="0" hangingPunct="0"/>
            <a:r>
              <a:rPr kumimoji="1" lang="zh-CN" altLang="en-US" sz="2400">
                <a:solidFill>
                  <a:schemeClr val="accent2"/>
                </a:solidFill>
                <a:latin typeface="Times New Roman" panose="02020603050405020304" pitchFamily="18" charset="0"/>
                <a:ea typeface="黑体" panose="02010609060101010101" pitchFamily="49" charset="-122"/>
              </a:rPr>
              <a:t>第四节讲</a:t>
            </a:r>
          </a:p>
        </p:txBody>
      </p:sp>
      <p:sp>
        <p:nvSpPr>
          <p:cNvPr id="223259" name="Rectangle 27"/>
          <p:cNvSpPr>
            <a:spLocks noChangeArrowheads="1"/>
          </p:cNvSpPr>
          <p:nvPr/>
        </p:nvSpPr>
        <p:spPr bwMode="auto">
          <a:xfrm>
            <a:off x="2133600" y="5816600"/>
            <a:ext cx="69342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ea typeface="黑体" panose="02010609060101010101" pitchFamily="49" charset="-122"/>
              </a:rPr>
              <a:t>(7)  </a:t>
            </a:r>
            <a:r>
              <a:rPr lang="zh-CN" altLang="en-US" sz="2800">
                <a:ea typeface="黑体" panose="02010609060101010101" pitchFamily="49" charset="-122"/>
              </a:rPr>
              <a:t>分母中因子次数较高时</a:t>
            </a:r>
            <a:r>
              <a:rPr lang="en-US" altLang="zh-CN" sz="2800">
                <a:ea typeface="黑体" panose="02010609060101010101" pitchFamily="49" charset="-122"/>
              </a:rPr>
              <a:t>, </a:t>
            </a:r>
            <a:r>
              <a:rPr lang="zh-CN" altLang="en-US" sz="2800">
                <a:ea typeface="黑体" panose="02010609060101010101" pitchFamily="49" charset="-122"/>
              </a:rPr>
              <a:t>可试用</a:t>
            </a:r>
            <a:r>
              <a:rPr lang="zh-CN" altLang="en-US" sz="2800" b="1">
                <a:ea typeface="黑体" panose="02010609060101010101" pitchFamily="49" charset="-122"/>
              </a:rPr>
              <a:t>倒代换</a:t>
            </a:r>
            <a:r>
              <a:rPr lang="zh-CN" altLang="en-US" sz="2800">
                <a:solidFill>
                  <a:schemeClr val="tx2"/>
                </a:solidFill>
                <a:ea typeface="楷体_GB2312" pitchFamily="49" charset="-122"/>
              </a:rPr>
              <a:t> </a:t>
            </a:r>
          </a:p>
        </p:txBody>
      </p:sp>
      <p:graphicFrame>
        <p:nvGraphicFramePr>
          <p:cNvPr id="223260" name="Object 28"/>
          <p:cNvGraphicFramePr>
            <a:graphicFrameLocks noChangeAspect="1"/>
          </p:cNvGraphicFramePr>
          <p:nvPr/>
        </p:nvGraphicFramePr>
        <p:xfrm>
          <a:off x="2178050" y="5200650"/>
          <a:ext cx="2336800" cy="622300"/>
        </p:xfrm>
        <a:graphic>
          <a:graphicData uri="http://schemas.openxmlformats.org/presentationml/2006/ole">
            <mc:AlternateContent xmlns:mc="http://schemas.openxmlformats.org/markup-compatibility/2006">
              <mc:Choice xmlns:v="urn:schemas-microsoft-com:vml" Requires="v">
                <p:oleObj spid="_x0000_s223982" name="Equation" r:id="rId29" imgW="2336760" imgH="622080" progId="Equation.3">
                  <p:embed/>
                </p:oleObj>
              </mc:Choice>
              <mc:Fallback>
                <p:oleObj name="Equation" r:id="rId29" imgW="2336760" imgH="622080" progId="Equation.3">
                  <p:embed/>
                  <p:pic>
                    <p:nvPicPr>
                      <p:cNvPr id="0" name="Object 28"/>
                      <p:cNvPicPr preferRelativeResize="0">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78050" y="5200650"/>
                        <a:ext cx="23368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3261" name="Text Box 29"/>
          <p:cNvSpPr txBox="1">
            <a:spLocks noChangeArrowheads="1"/>
          </p:cNvSpPr>
          <p:nvPr/>
        </p:nvSpPr>
        <p:spPr bwMode="auto">
          <a:xfrm>
            <a:off x="4622800" y="5251451"/>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23262" name="Object 30"/>
          <p:cNvGraphicFramePr>
            <a:graphicFrameLocks noChangeAspect="1"/>
          </p:cNvGraphicFramePr>
          <p:nvPr/>
        </p:nvGraphicFramePr>
        <p:xfrm>
          <a:off x="5207000" y="5289550"/>
          <a:ext cx="863600" cy="444500"/>
        </p:xfrm>
        <a:graphic>
          <a:graphicData uri="http://schemas.openxmlformats.org/presentationml/2006/ole">
            <mc:AlternateContent xmlns:mc="http://schemas.openxmlformats.org/markup-compatibility/2006">
              <mc:Choice xmlns:v="urn:schemas-microsoft-com:vml" Requires="v">
                <p:oleObj spid="_x0000_s223983" name="Equation" r:id="rId31" imgW="863280" imgH="444240" progId="Equation.3">
                  <p:embed/>
                </p:oleObj>
              </mc:Choice>
              <mc:Fallback>
                <p:oleObj name="Equation" r:id="rId31" imgW="863280" imgH="444240" progId="Equation.3">
                  <p:embed/>
                  <p:pic>
                    <p:nvPicPr>
                      <p:cNvPr id="0" name="Object 30"/>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207000" y="5289550"/>
                        <a:ext cx="863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0B208D9E-FCE5-4879-8EF6-59B5E3F1DE23}" type="datetime11">
              <a:rPr lang="zh-CN" altLang="en-US" smtClean="0"/>
              <a:t>10:14:22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wipe(left)">
                                      <p:cBhvr>
                                        <p:cTn id="12" dur="500"/>
                                        <p:tgtEl>
                                          <p:spTgt spid="223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7"/>
                                        </p:tgtEl>
                                        <p:attrNameLst>
                                          <p:attrName>style.visibility</p:attrName>
                                        </p:attrNameLst>
                                      </p:cBhvr>
                                      <p:to>
                                        <p:strVal val="visible"/>
                                      </p:to>
                                    </p:set>
                                    <p:animEffect transition="in" filter="wipe(left)">
                                      <p:cBhvr>
                                        <p:cTn id="17" dur="500"/>
                                        <p:tgtEl>
                                          <p:spTgt spid="22323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23238"/>
                                        </p:tgtEl>
                                        <p:attrNameLst>
                                          <p:attrName>style.visibility</p:attrName>
                                        </p:attrNameLst>
                                      </p:cBhvr>
                                      <p:to>
                                        <p:strVal val="visible"/>
                                      </p:to>
                                    </p:set>
                                    <p:animEffect transition="in" filter="wipe(left)">
                                      <p:cBhvr>
                                        <p:cTn id="21" dur="500"/>
                                        <p:tgtEl>
                                          <p:spTgt spid="2232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23239"/>
                                        </p:tgtEl>
                                        <p:attrNameLst>
                                          <p:attrName>style.visibility</p:attrName>
                                        </p:attrNameLst>
                                      </p:cBhvr>
                                      <p:to>
                                        <p:strVal val="visible"/>
                                      </p:to>
                                    </p:set>
                                    <p:animEffect transition="in" filter="wipe(left)">
                                      <p:cBhvr>
                                        <p:cTn id="26" dur="500"/>
                                        <p:tgtEl>
                                          <p:spTgt spid="22323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3240"/>
                                        </p:tgtEl>
                                        <p:attrNameLst>
                                          <p:attrName>style.visibility</p:attrName>
                                        </p:attrNameLst>
                                      </p:cBhvr>
                                      <p:to>
                                        <p:strVal val="visible"/>
                                      </p:to>
                                    </p:set>
                                    <p:animEffect transition="in" filter="wipe(left)">
                                      <p:cBhvr>
                                        <p:cTn id="31" dur="500"/>
                                        <p:tgtEl>
                                          <p:spTgt spid="223240"/>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23241"/>
                                        </p:tgtEl>
                                        <p:attrNameLst>
                                          <p:attrName>style.visibility</p:attrName>
                                        </p:attrNameLst>
                                      </p:cBhvr>
                                      <p:to>
                                        <p:strVal val="visible"/>
                                      </p:to>
                                    </p:set>
                                    <p:animEffect transition="in" filter="wipe(left)">
                                      <p:cBhvr>
                                        <p:cTn id="35" dur="500"/>
                                        <p:tgtEl>
                                          <p:spTgt spid="2232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nodeType="clickEffect">
                                  <p:stCondLst>
                                    <p:cond delay="0"/>
                                  </p:stCondLst>
                                  <p:childTnLst>
                                    <p:set>
                                      <p:cBhvr>
                                        <p:cTn id="39" dur="1" fill="hold">
                                          <p:stCondLst>
                                            <p:cond delay="0"/>
                                          </p:stCondLst>
                                        </p:cTn>
                                        <p:tgtEl>
                                          <p:spTgt spid="223257"/>
                                        </p:tgtEl>
                                        <p:attrNameLst>
                                          <p:attrName>style.visibility</p:attrName>
                                        </p:attrNameLst>
                                      </p:cBhvr>
                                      <p:to>
                                        <p:strVal val="visible"/>
                                      </p:to>
                                    </p:set>
                                    <p:animEffect transition="in" filter="wipe(up)">
                                      <p:cBhvr>
                                        <p:cTn id="40" dur="500"/>
                                        <p:tgtEl>
                                          <p:spTgt spid="223257"/>
                                        </p:tgtEl>
                                      </p:cBhvr>
                                    </p:animEffect>
                                  </p:childTnLst>
                                </p:cTn>
                              </p:par>
                            </p:childTnLst>
                          </p:cTn>
                        </p:par>
                        <p:par>
                          <p:cTn id="41" fill="hold" nodeType="afterGroup">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23258"/>
                                        </p:tgtEl>
                                        <p:attrNameLst>
                                          <p:attrName>style.visibility</p:attrName>
                                        </p:attrNameLst>
                                      </p:cBhvr>
                                      <p:to>
                                        <p:strVal val="visible"/>
                                      </p:to>
                                    </p:set>
                                    <p:animEffect transition="in" filter="wipe(up)">
                                      <p:cBhvr>
                                        <p:cTn id="44" dur="500"/>
                                        <p:tgtEl>
                                          <p:spTgt spid="2232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3242"/>
                                        </p:tgtEl>
                                        <p:attrNameLst>
                                          <p:attrName>style.visibility</p:attrName>
                                        </p:attrNameLst>
                                      </p:cBhvr>
                                      <p:to>
                                        <p:strVal val="visible"/>
                                      </p:to>
                                    </p:set>
                                    <p:animEffect transition="in" filter="wipe(left)">
                                      <p:cBhvr>
                                        <p:cTn id="49" dur="500"/>
                                        <p:tgtEl>
                                          <p:spTgt spid="2232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23243"/>
                                        </p:tgtEl>
                                        <p:attrNameLst>
                                          <p:attrName>style.visibility</p:attrName>
                                        </p:attrNameLst>
                                      </p:cBhvr>
                                      <p:to>
                                        <p:strVal val="visible"/>
                                      </p:to>
                                    </p:set>
                                    <p:animEffect transition="in" filter="wipe(left)">
                                      <p:cBhvr>
                                        <p:cTn id="54" dur="500"/>
                                        <p:tgtEl>
                                          <p:spTgt spid="223243"/>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23244"/>
                                        </p:tgtEl>
                                        <p:attrNameLst>
                                          <p:attrName>style.visibility</p:attrName>
                                        </p:attrNameLst>
                                      </p:cBhvr>
                                      <p:to>
                                        <p:strVal val="visible"/>
                                      </p:to>
                                    </p:set>
                                    <p:animEffect transition="in" filter="wipe(left)">
                                      <p:cBhvr>
                                        <p:cTn id="58" dur="500"/>
                                        <p:tgtEl>
                                          <p:spTgt spid="22324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23245"/>
                                        </p:tgtEl>
                                        <p:attrNameLst>
                                          <p:attrName>style.visibility</p:attrName>
                                        </p:attrNameLst>
                                      </p:cBhvr>
                                      <p:to>
                                        <p:strVal val="visible"/>
                                      </p:to>
                                    </p:set>
                                    <p:animEffect transition="in" filter="wipe(left)">
                                      <p:cBhvr>
                                        <p:cTn id="63" dur="500"/>
                                        <p:tgtEl>
                                          <p:spTgt spid="223245"/>
                                        </p:tgtEl>
                                      </p:cBhvr>
                                    </p:animEffect>
                                  </p:childTnLst>
                                </p:cTn>
                              </p:par>
                            </p:childTnLst>
                          </p:cTn>
                        </p:par>
                        <p:par>
                          <p:cTn id="64" fill="hold" nodeType="afterGroup">
                            <p:stCondLst>
                              <p:cond delay="500"/>
                            </p:stCondLst>
                            <p:childTnLst>
                              <p:par>
                                <p:cTn id="65" presetID="22" presetClass="entr" presetSubtype="8" fill="hold" nodeType="afterEffect">
                                  <p:stCondLst>
                                    <p:cond delay="0"/>
                                  </p:stCondLst>
                                  <p:childTnLst>
                                    <p:set>
                                      <p:cBhvr>
                                        <p:cTn id="66" dur="1" fill="hold">
                                          <p:stCondLst>
                                            <p:cond delay="0"/>
                                          </p:stCondLst>
                                        </p:cTn>
                                        <p:tgtEl>
                                          <p:spTgt spid="223246"/>
                                        </p:tgtEl>
                                        <p:attrNameLst>
                                          <p:attrName>style.visibility</p:attrName>
                                        </p:attrNameLst>
                                      </p:cBhvr>
                                      <p:to>
                                        <p:strVal val="visible"/>
                                      </p:to>
                                    </p:set>
                                    <p:animEffect transition="in" filter="wipe(left)">
                                      <p:cBhvr>
                                        <p:cTn id="67" dur="500"/>
                                        <p:tgtEl>
                                          <p:spTgt spid="22324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23247"/>
                                        </p:tgtEl>
                                        <p:attrNameLst>
                                          <p:attrName>style.visibility</p:attrName>
                                        </p:attrNameLst>
                                      </p:cBhvr>
                                      <p:to>
                                        <p:strVal val="visible"/>
                                      </p:to>
                                    </p:set>
                                    <p:animEffect transition="in" filter="wipe(left)">
                                      <p:cBhvr>
                                        <p:cTn id="72" dur="500"/>
                                        <p:tgtEl>
                                          <p:spTgt spid="2232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3248"/>
                                        </p:tgtEl>
                                        <p:attrNameLst>
                                          <p:attrName>style.visibility</p:attrName>
                                        </p:attrNameLst>
                                      </p:cBhvr>
                                      <p:to>
                                        <p:strVal val="visible"/>
                                      </p:to>
                                    </p:set>
                                    <p:animEffect transition="in" filter="wipe(left)">
                                      <p:cBhvr>
                                        <p:cTn id="77" dur="500"/>
                                        <p:tgtEl>
                                          <p:spTgt spid="223248"/>
                                        </p:tgtEl>
                                      </p:cBhvr>
                                    </p:animEffect>
                                  </p:childTnLst>
                                </p:cTn>
                              </p:par>
                            </p:childTnLst>
                          </p:cTn>
                        </p:par>
                        <p:par>
                          <p:cTn id="78" fill="hold" nodeType="afterGroup">
                            <p:stCondLst>
                              <p:cond delay="500"/>
                            </p:stCondLst>
                            <p:childTnLst>
                              <p:par>
                                <p:cTn id="79" presetID="22" presetClass="entr" presetSubtype="8" fill="hold" nodeType="afterEffect">
                                  <p:stCondLst>
                                    <p:cond delay="0"/>
                                  </p:stCondLst>
                                  <p:childTnLst>
                                    <p:set>
                                      <p:cBhvr>
                                        <p:cTn id="80" dur="1" fill="hold">
                                          <p:stCondLst>
                                            <p:cond delay="0"/>
                                          </p:stCondLst>
                                        </p:cTn>
                                        <p:tgtEl>
                                          <p:spTgt spid="223249"/>
                                        </p:tgtEl>
                                        <p:attrNameLst>
                                          <p:attrName>style.visibility</p:attrName>
                                        </p:attrNameLst>
                                      </p:cBhvr>
                                      <p:to>
                                        <p:strVal val="visible"/>
                                      </p:to>
                                    </p:set>
                                    <p:animEffect transition="in" filter="wipe(left)">
                                      <p:cBhvr>
                                        <p:cTn id="81" dur="500"/>
                                        <p:tgtEl>
                                          <p:spTgt spid="22324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23250"/>
                                        </p:tgtEl>
                                        <p:attrNameLst>
                                          <p:attrName>style.visibility</p:attrName>
                                        </p:attrNameLst>
                                      </p:cBhvr>
                                      <p:to>
                                        <p:strVal val="visible"/>
                                      </p:to>
                                    </p:set>
                                    <p:animEffect transition="in" filter="wipe(left)">
                                      <p:cBhvr>
                                        <p:cTn id="86" dur="500"/>
                                        <p:tgtEl>
                                          <p:spTgt spid="223250"/>
                                        </p:tgtEl>
                                      </p:cBhvr>
                                    </p:animEffect>
                                  </p:childTnLst>
                                </p:cTn>
                              </p:par>
                            </p:childTnLst>
                          </p:cTn>
                        </p:par>
                        <p:par>
                          <p:cTn id="87" fill="hold" nodeType="afterGroup">
                            <p:stCondLst>
                              <p:cond delay="500"/>
                            </p:stCondLst>
                            <p:childTnLst>
                              <p:par>
                                <p:cTn id="88" presetID="22" presetClass="entr" presetSubtype="8" fill="hold" nodeType="afterEffect">
                                  <p:stCondLst>
                                    <p:cond delay="0"/>
                                  </p:stCondLst>
                                  <p:childTnLst>
                                    <p:set>
                                      <p:cBhvr>
                                        <p:cTn id="89" dur="1" fill="hold">
                                          <p:stCondLst>
                                            <p:cond delay="0"/>
                                          </p:stCondLst>
                                        </p:cTn>
                                        <p:tgtEl>
                                          <p:spTgt spid="223251"/>
                                        </p:tgtEl>
                                        <p:attrNameLst>
                                          <p:attrName>style.visibility</p:attrName>
                                        </p:attrNameLst>
                                      </p:cBhvr>
                                      <p:to>
                                        <p:strVal val="visible"/>
                                      </p:to>
                                    </p:set>
                                    <p:animEffect transition="in" filter="wipe(left)">
                                      <p:cBhvr>
                                        <p:cTn id="90" dur="500"/>
                                        <p:tgtEl>
                                          <p:spTgt spid="22325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223252"/>
                                        </p:tgtEl>
                                        <p:attrNameLst>
                                          <p:attrName>style.visibility</p:attrName>
                                        </p:attrNameLst>
                                      </p:cBhvr>
                                      <p:to>
                                        <p:strVal val="visible"/>
                                      </p:to>
                                    </p:set>
                                    <p:animEffect transition="in" filter="wipe(left)">
                                      <p:cBhvr>
                                        <p:cTn id="95" dur="500"/>
                                        <p:tgtEl>
                                          <p:spTgt spid="22325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223253"/>
                                        </p:tgtEl>
                                        <p:attrNameLst>
                                          <p:attrName>style.visibility</p:attrName>
                                        </p:attrNameLst>
                                      </p:cBhvr>
                                      <p:to>
                                        <p:strVal val="visible"/>
                                      </p:to>
                                    </p:set>
                                    <p:animEffect transition="in" filter="wipe(left)">
                                      <p:cBhvr>
                                        <p:cTn id="100" dur="500"/>
                                        <p:tgtEl>
                                          <p:spTgt spid="223253"/>
                                        </p:tgtEl>
                                      </p:cBhvr>
                                    </p:animEffect>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223254"/>
                                        </p:tgtEl>
                                        <p:attrNameLst>
                                          <p:attrName>style.visibility</p:attrName>
                                        </p:attrNameLst>
                                      </p:cBhvr>
                                      <p:to>
                                        <p:strVal val="visible"/>
                                      </p:to>
                                    </p:set>
                                    <p:animEffect transition="in" filter="wipe(left)">
                                      <p:cBhvr>
                                        <p:cTn id="104" dur="500"/>
                                        <p:tgtEl>
                                          <p:spTgt spid="22325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23255"/>
                                        </p:tgtEl>
                                        <p:attrNameLst>
                                          <p:attrName>style.visibility</p:attrName>
                                        </p:attrNameLst>
                                      </p:cBhvr>
                                      <p:to>
                                        <p:strVal val="visible"/>
                                      </p:to>
                                    </p:set>
                                    <p:animEffect transition="in" filter="wipe(left)">
                                      <p:cBhvr>
                                        <p:cTn id="109" dur="500"/>
                                        <p:tgtEl>
                                          <p:spTgt spid="223255"/>
                                        </p:tgtEl>
                                      </p:cBhvr>
                                    </p:animEffect>
                                  </p:childTnLst>
                                </p:cTn>
                              </p:par>
                            </p:childTnLst>
                          </p:cTn>
                        </p:par>
                        <p:par>
                          <p:cTn id="110" fill="hold" nodeType="afterGroup">
                            <p:stCondLst>
                              <p:cond delay="500"/>
                            </p:stCondLst>
                            <p:childTnLst>
                              <p:par>
                                <p:cTn id="111" presetID="22" presetClass="entr" presetSubtype="8" fill="hold" nodeType="afterEffect">
                                  <p:stCondLst>
                                    <p:cond delay="0"/>
                                  </p:stCondLst>
                                  <p:childTnLst>
                                    <p:set>
                                      <p:cBhvr>
                                        <p:cTn id="112" dur="1" fill="hold">
                                          <p:stCondLst>
                                            <p:cond delay="0"/>
                                          </p:stCondLst>
                                        </p:cTn>
                                        <p:tgtEl>
                                          <p:spTgt spid="223256"/>
                                        </p:tgtEl>
                                        <p:attrNameLst>
                                          <p:attrName>style.visibility</p:attrName>
                                        </p:attrNameLst>
                                      </p:cBhvr>
                                      <p:to>
                                        <p:strVal val="visible"/>
                                      </p:to>
                                    </p:set>
                                    <p:animEffect transition="in" filter="wipe(left)">
                                      <p:cBhvr>
                                        <p:cTn id="113" dur="500"/>
                                        <p:tgtEl>
                                          <p:spTgt spid="22325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223260"/>
                                        </p:tgtEl>
                                        <p:attrNameLst>
                                          <p:attrName>style.visibility</p:attrName>
                                        </p:attrNameLst>
                                      </p:cBhvr>
                                      <p:to>
                                        <p:strVal val="visible"/>
                                      </p:to>
                                    </p:set>
                                    <p:animEffect transition="in" filter="wipe(left)">
                                      <p:cBhvr>
                                        <p:cTn id="118" dur="500"/>
                                        <p:tgtEl>
                                          <p:spTgt spid="223260"/>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23261">
                                            <p:txEl>
                                              <p:pRg st="0" end="0"/>
                                            </p:txEl>
                                          </p:spTgt>
                                        </p:tgtEl>
                                        <p:attrNameLst>
                                          <p:attrName>style.visibility</p:attrName>
                                        </p:attrNameLst>
                                      </p:cBhvr>
                                      <p:to>
                                        <p:strVal val="visible"/>
                                      </p:to>
                                    </p:set>
                                    <p:animEffect transition="in" filter="wipe(left)">
                                      <p:cBhvr>
                                        <p:cTn id="123" dur="500"/>
                                        <p:tgtEl>
                                          <p:spTgt spid="223261">
                                            <p:txEl>
                                              <p:pRg st="0" end="0"/>
                                            </p:txEl>
                                          </p:spTgt>
                                        </p:tgtEl>
                                      </p:cBhvr>
                                    </p:animEffect>
                                  </p:childTnLst>
                                </p:cTn>
                              </p:par>
                            </p:childTnLst>
                          </p:cTn>
                        </p:par>
                        <p:par>
                          <p:cTn id="124" fill="hold" nodeType="afterGroup">
                            <p:stCondLst>
                              <p:cond delay="500"/>
                            </p:stCondLst>
                            <p:childTnLst>
                              <p:par>
                                <p:cTn id="125" presetID="22" presetClass="entr" presetSubtype="8" fill="hold" nodeType="afterEffect">
                                  <p:stCondLst>
                                    <p:cond delay="0"/>
                                  </p:stCondLst>
                                  <p:childTnLst>
                                    <p:set>
                                      <p:cBhvr>
                                        <p:cTn id="126" dur="1" fill="hold">
                                          <p:stCondLst>
                                            <p:cond delay="0"/>
                                          </p:stCondLst>
                                        </p:cTn>
                                        <p:tgtEl>
                                          <p:spTgt spid="223262"/>
                                        </p:tgtEl>
                                        <p:attrNameLst>
                                          <p:attrName>style.visibility</p:attrName>
                                        </p:attrNameLst>
                                      </p:cBhvr>
                                      <p:to>
                                        <p:strVal val="visible"/>
                                      </p:to>
                                    </p:set>
                                    <p:animEffect transition="in" filter="wipe(left)">
                                      <p:cBhvr>
                                        <p:cTn id="127" dur="500"/>
                                        <p:tgtEl>
                                          <p:spTgt spid="22326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23259">
                                            <p:txEl>
                                              <p:pRg st="0" end="0"/>
                                            </p:txEl>
                                          </p:spTgt>
                                        </p:tgtEl>
                                        <p:attrNameLst>
                                          <p:attrName>style.visibility</p:attrName>
                                        </p:attrNameLst>
                                      </p:cBhvr>
                                      <p:to>
                                        <p:strVal val="visible"/>
                                      </p:to>
                                    </p:set>
                                    <p:animEffect transition="in" filter="wipe(left)">
                                      <p:cBhvr>
                                        <p:cTn id="132" dur="500"/>
                                        <p:tgtEl>
                                          <p:spTgt spid="223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autoUpdateAnimBg="0"/>
      <p:bldP spid="223237" grpId="0" autoUpdateAnimBg="0"/>
      <p:bldP spid="223240" grpId="0" autoUpdateAnimBg="0"/>
      <p:bldP spid="223243" grpId="0" autoUpdateAnimBg="0"/>
      <p:bldP spid="223245" grpId="0" autoUpdateAnimBg="0"/>
      <p:bldP spid="223248" grpId="0" autoUpdateAnimBg="0"/>
      <p:bldP spid="223250" grpId="0" autoUpdateAnimBg="0"/>
      <p:bldP spid="223253" grpId="0" autoUpdateAnimBg="0"/>
      <p:bldP spid="223255" grpId="0" autoUpdateAnimBg="0"/>
      <p:bldP spid="223258" grpId="0" autoUpdateAnimBg="0"/>
      <p:bldP spid="223259" grpId="0" build="p" autoUpdateAnimBg="0"/>
      <p:bldP spid="22326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1733550" y="292100"/>
            <a:ext cx="60198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a:solidFill>
                  <a:schemeClr val="tx1"/>
                </a:solidFill>
                <a:latin typeface="黑体" panose="02010609060101010101" pitchFamily="49" charset="-122"/>
                <a:ea typeface="黑体" panose="02010609060101010101" pitchFamily="49" charset="-122"/>
              </a:rPr>
              <a:t>2. </a:t>
            </a:r>
            <a:r>
              <a:rPr lang="zh-CN" altLang="en-US" sz="2800">
                <a:solidFill>
                  <a:schemeClr val="tx1"/>
                </a:solidFill>
                <a:latin typeface="黑体" panose="02010609060101010101" pitchFamily="49" charset="-122"/>
                <a:ea typeface="黑体" panose="02010609060101010101" pitchFamily="49" charset="-122"/>
              </a:rPr>
              <a:t>常用基本积分公式的补充 </a:t>
            </a:r>
            <a:r>
              <a:rPr lang="en-US" altLang="zh-CN" sz="2800">
                <a:solidFill>
                  <a:schemeClr val="accent2"/>
                </a:solidFill>
                <a:latin typeface="黑体" panose="02010609060101010101" pitchFamily="49" charset="-122"/>
                <a:ea typeface="黑体" panose="02010609060101010101" pitchFamily="49" charset="-122"/>
              </a:rPr>
              <a:t>(P203)</a:t>
            </a:r>
          </a:p>
        </p:txBody>
      </p:sp>
      <p:graphicFrame>
        <p:nvGraphicFramePr>
          <p:cNvPr id="224259" name="Object 3"/>
          <p:cNvGraphicFramePr>
            <a:graphicFrameLocks noChangeAspect="1"/>
          </p:cNvGraphicFramePr>
          <p:nvPr/>
        </p:nvGraphicFramePr>
        <p:xfrm>
          <a:off x="2006600" y="901700"/>
          <a:ext cx="2641600" cy="622300"/>
        </p:xfrm>
        <a:graphic>
          <a:graphicData uri="http://schemas.openxmlformats.org/presentationml/2006/ole">
            <mc:AlternateContent xmlns:mc="http://schemas.openxmlformats.org/markup-compatibility/2006">
              <mc:Choice xmlns:v="urn:schemas-microsoft-com:vml" Requires="v">
                <p:oleObj spid="_x0000_s224896" name="Equation" r:id="rId3" imgW="2641320" imgH="622080" progId="Equation.3">
                  <p:embed/>
                </p:oleObj>
              </mc:Choice>
              <mc:Fallback>
                <p:oleObj name="Equation" r:id="rId3" imgW="2641320" imgH="622080" progId="Equation.3">
                  <p:embed/>
                  <p:pic>
                    <p:nvPicPr>
                      <p:cNvPr id="0" name="Object 3"/>
                      <p:cNvPicPr preferRelativeResize="0">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006600" y="901700"/>
                        <a:ext cx="2641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0" name="Object 4"/>
          <p:cNvGraphicFramePr>
            <a:graphicFrameLocks noChangeAspect="1"/>
          </p:cNvGraphicFramePr>
          <p:nvPr>
            <p:extLst>
              <p:ext uri="{D42A27DB-BD31-4B8C-83A1-F6EECF244321}">
                <p14:modId xmlns:p14="http://schemas.microsoft.com/office/powerpoint/2010/main" val="2740794866"/>
              </p:ext>
            </p:extLst>
          </p:nvPr>
        </p:nvGraphicFramePr>
        <p:xfrm>
          <a:off x="2006599" y="1494034"/>
          <a:ext cx="2514600" cy="622300"/>
        </p:xfrm>
        <a:graphic>
          <a:graphicData uri="http://schemas.openxmlformats.org/presentationml/2006/ole">
            <mc:AlternateContent xmlns:mc="http://schemas.openxmlformats.org/markup-compatibility/2006">
              <mc:Choice xmlns:v="urn:schemas-microsoft-com:vml" Requires="v">
                <p:oleObj spid="_x0000_s224897" name="Equation" r:id="rId5" imgW="2514600" imgH="622080" progId="Equation.3">
                  <p:embed/>
                </p:oleObj>
              </mc:Choice>
              <mc:Fallback>
                <p:oleObj name="Equation" r:id="rId5" imgW="2514600" imgH="622080" progId="Equation.3">
                  <p:embed/>
                  <p:pic>
                    <p:nvPicPr>
                      <p:cNvPr id="0" name="Object 4"/>
                      <p:cNvPicPr preferRelativeResize="0">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006599" y="1494034"/>
                        <a:ext cx="2514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1" name="Object 5"/>
          <p:cNvGraphicFramePr>
            <a:graphicFrameLocks noChangeAspect="1"/>
          </p:cNvGraphicFramePr>
          <p:nvPr>
            <p:extLst>
              <p:ext uri="{D42A27DB-BD31-4B8C-83A1-F6EECF244321}">
                <p14:modId xmlns:p14="http://schemas.microsoft.com/office/powerpoint/2010/main" val="314929494"/>
              </p:ext>
            </p:extLst>
          </p:nvPr>
        </p:nvGraphicFramePr>
        <p:xfrm>
          <a:off x="1993900" y="2044700"/>
          <a:ext cx="2500313" cy="622300"/>
        </p:xfrm>
        <a:graphic>
          <a:graphicData uri="http://schemas.openxmlformats.org/presentationml/2006/ole">
            <mc:AlternateContent xmlns:mc="http://schemas.openxmlformats.org/markup-compatibility/2006">
              <mc:Choice xmlns:v="urn:schemas-microsoft-com:vml" Requires="v">
                <p:oleObj spid="_x0000_s224898" name="Equation" r:id="rId7" imgW="2501640" imgH="622080" progId="Equation.3">
                  <p:embed/>
                </p:oleObj>
              </mc:Choice>
              <mc:Fallback>
                <p:oleObj name="Equation" r:id="rId7" imgW="2501640" imgH="622080" progId="Equation.3">
                  <p:embed/>
                  <p:pic>
                    <p:nvPicPr>
                      <p:cNvPr id="0" name="Object 5"/>
                      <p:cNvPicPr preferRelativeResize="0">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1993900" y="2044700"/>
                        <a:ext cx="25003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2" name="Object 6"/>
          <p:cNvGraphicFramePr>
            <a:graphicFrameLocks noChangeAspect="1"/>
          </p:cNvGraphicFramePr>
          <p:nvPr>
            <p:extLst>
              <p:ext uri="{D42A27DB-BD31-4B8C-83A1-F6EECF244321}">
                <p14:modId xmlns:p14="http://schemas.microsoft.com/office/powerpoint/2010/main" val="694883386"/>
              </p:ext>
            </p:extLst>
          </p:nvPr>
        </p:nvGraphicFramePr>
        <p:xfrm>
          <a:off x="1993900" y="2640355"/>
          <a:ext cx="2514600" cy="622300"/>
        </p:xfrm>
        <a:graphic>
          <a:graphicData uri="http://schemas.openxmlformats.org/presentationml/2006/ole">
            <mc:AlternateContent xmlns:mc="http://schemas.openxmlformats.org/markup-compatibility/2006">
              <mc:Choice xmlns:v="urn:schemas-microsoft-com:vml" Requires="v">
                <p:oleObj spid="_x0000_s224899" name="Equation" r:id="rId9" imgW="2514600" imgH="622080" progId="Equation.3">
                  <p:embed/>
                </p:oleObj>
              </mc:Choice>
              <mc:Fallback>
                <p:oleObj name="Equation" r:id="rId9" imgW="2514600" imgH="622080" progId="Equation.3">
                  <p:embed/>
                  <p:pic>
                    <p:nvPicPr>
                      <p:cNvPr id="0" name="Object 6"/>
                      <p:cNvPicPr preferRelativeResize="0">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1993900" y="2640355"/>
                        <a:ext cx="2514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3" name="Object 7"/>
          <p:cNvGraphicFramePr>
            <a:graphicFrameLocks noChangeAspect="1"/>
          </p:cNvGraphicFramePr>
          <p:nvPr>
            <p:extLst>
              <p:ext uri="{D42A27DB-BD31-4B8C-83A1-F6EECF244321}">
                <p14:modId xmlns:p14="http://schemas.microsoft.com/office/powerpoint/2010/main" val="1636511764"/>
              </p:ext>
            </p:extLst>
          </p:nvPr>
        </p:nvGraphicFramePr>
        <p:xfrm>
          <a:off x="4648201" y="977900"/>
          <a:ext cx="2132013" cy="469900"/>
        </p:xfrm>
        <a:graphic>
          <a:graphicData uri="http://schemas.openxmlformats.org/presentationml/2006/ole">
            <mc:AlternateContent xmlns:mc="http://schemas.openxmlformats.org/markup-compatibility/2006">
              <mc:Choice xmlns:v="urn:schemas-microsoft-com:vml" Requires="v">
                <p:oleObj spid="_x0000_s224900" name="Equation" r:id="rId11" imgW="2133360" imgH="469800" progId="Equation.DSMT4">
                  <p:embed/>
                </p:oleObj>
              </mc:Choice>
              <mc:Fallback>
                <p:oleObj name="Equation" r:id="rId11" imgW="2133360" imgH="469800" progId="Equation.DSMT4">
                  <p:embed/>
                  <p:pic>
                    <p:nvPicPr>
                      <p:cNvPr id="0" name="Object 7"/>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648201" y="977900"/>
                        <a:ext cx="21320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4" name="Object 8"/>
          <p:cNvGraphicFramePr>
            <a:graphicFrameLocks noChangeAspect="1"/>
          </p:cNvGraphicFramePr>
          <p:nvPr>
            <p:extLst>
              <p:ext uri="{D42A27DB-BD31-4B8C-83A1-F6EECF244321}">
                <p14:modId xmlns:p14="http://schemas.microsoft.com/office/powerpoint/2010/main" val="3575777418"/>
              </p:ext>
            </p:extLst>
          </p:nvPr>
        </p:nvGraphicFramePr>
        <p:xfrm>
          <a:off x="4597400" y="1570234"/>
          <a:ext cx="1814513" cy="469900"/>
        </p:xfrm>
        <a:graphic>
          <a:graphicData uri="http://schemas.openxmlformats.org/presentationml/2006/ole">
            <mc:AlternateContent xmlns:mc="http://schemas.openxmlformats.org/markup-compatibility/2006">
              <mc:Choice xmlns:v="urn:schemas-microsoft-com:vml" Requires="v">
                <p:oleObj spid="_x0000_s224901" name="Equation" r:id="rId13" imgW="1815840" imgH="469800" progId="Equation.3">
                  <p:embed/>
                </p:oleObj>
              </mc:Choice>
              <mc:Fallback>
                <p:oleObj name="Equation" r:id="rId13" imgW="1815840" imgH="469800" progId="Equation.3">
                  <p:embed/>
                  <p:pic>
                    <p:nvPicPr>
                      <p:cNvPr id="0" name="Object 8"/>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597400" y="1570234"/>
                        <a:ext cx="18145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5" name="Object 9"/>
          <p:cNvGraphicFramePr>
            <a:graphicFrameLocks noChangeAspect="1"/>
          </p:cNvGraphicFramePr>
          <p:nvPr>
            <p:extLst>
              <p:ext uri="{D42A27DB-BD31-4B8C-83A1-F6EECF244321}">
                <p14:modId xmlns:p14="http://schemas.microsoft.com/office/powerpoint/2010/main" val="462118589"/>
              </p:ext>
            </p:extLst>
          </p:nvPr>
        </p:nvGraphicFramePr>
        <p:xfrm>
          <a:off x="4584700" y="2120900"/>
          <a:ext cx="2881313" cy="469900"/>
        </p:xfrm>
        <a:graphic>
          <a:graphicData uri="http://schemas.openxmlformats.org/presentationml/2006/ole">
            <mc:AlternateContent xmlns:mc="http://schemas.openxmlformats.org/markup-compatibility/2006">
              <mc:Choice xmlns:v="urn:schemas-microsoft-com:vml" Requires="v">
                <p:oleObj spid="_x0000_s224902" name="Equation" r:id="rId15" imgW="2882880" imgH="469800" progId="Equation.3">
                  <p:embed/>
                </p:oleObj>
              </mc:Choice>
              <mc:Fallback>
                <p:oleObj name="Equation" r:id="rId15" imgW="2882880" imgH="469800" progId="Equation.3">
                  <p:embed/>
                  <p:pic>
                    <p:nvPicPr>
                      <p:cNvPr id="0" name="Object 9"/>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4584700" y="2120900"/>
                        <a:ext cx="28813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6" name="Object 10"/>
          <p:cNvGraphicFramePr>
            <a:graphicFrameLocks noChangeAspect="1"/>
          </p:cNvGraphicFramePr>
          <p:nvPr>
            <p:extLst>
              <p:ext uri="{D42A27DB-BD31-4B8C-83A1-F6EECF244321}">
                <p14:modId xmlns:p14="http://schemas.microsoft.com/office/powerpoint/2010/main" val="4175929340"/>
              </p:ext>
            </p:extLst>
          </p:nvPr>
        </p:nvGraphicFramePr>
        <p:xfrm>
          <a:off x="4584701" y="2716555"/>
          <a:ext cx="2868613" cy="469900"/>
        </p:xfrm>
        <a:graphic>
          <a:graphicData uri="http://schemas.openxmlformats.org/presentationml/2006/ole">
            <mc:AlternateContent xmlns:mc="http://schemas.openxmlformats.org/markup-compatibility/2006">
              <mc:Choice xmlns:v="urn:schemas-microsoft-com:vml" Requires="v">
                <p:oleObj spid="_x0000_s224903" name="Equation" r:id="rId17" imgW="2869920" imgH="469800" progId="Equation.3">
                  <p:embed/>
                </p:oleObj>
              </mc:Choice>
              <mc:Fallback>
                <p:oleObj name="Equation" r:id="rId17" imgW="2869920" imgH="469800" progId="Equation.3">
                  <p:embed/>
                  <p:pic>
                    <p:nvPicPr>
                      <p:cNvPr id="0" name="Object 10"/>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4584701" y="2716555"/>
                        <a:ext cx="286861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7" name="Object 11"/>
          <p:cNvGraphicFramePr>
            <a:graphicFrameLocks noChangeAspect="1"/>
          </p:cNvGraphicFramePr>
          <p:nvPr>
            <p:extLst>
              <p:ext uri="{D42A27DB-BD31-4B8C-83A1-F6EECF244321}">
                <p14:modId xmlns:p14="http://schemas.microsoft.com/office/powerpoint/2010/main" val="122746535"/>
              </p:ext>
            </p:extLst>
          </p:nvPr>
        </p:nvGraphicFramePr>
        <p:xfrm>
          <a:off x="1993900" y="3111500"/>
          <a:ext cx="3111500" cy="889000"/>
        </p:xfrm>
        <a:graphic>
          <a:graphicData uri="http://schemas.openxmlformats.org/presentationml/2006/ole">
            <mc:AlternateContent xmlns:mc="http://schemas.openxmlformats.org/markup-compatibility/2006">
              <mc:Choice xmlns:v="urn:schemas-microsoft-com:vml" Requires="v">
                <p:oleObj spid="_x0000_s224904" name="Equation" r:id="rId19" imgW="3111480" imgH="888840" progId="Equation.DSMT4">
                  <p:embed/>
                </p:oleObj>
              </mc:Choice>
              <mc:Fallback>
                <p:oleObj name="Equation" r:id="rId19" imgW="3111480" imgH="888840" progId="Equation.DSMT4">
                  <p:embed/>
                  <p:pic>
                    <p:nvPicPr>
                      <p:cNvPr id="0" name="Object 11"/>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1993900" y="3111500"/>
                        <a:ext cx="3111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8" name="Object 12"/>
          <p:cNvGraphicFramePr>
            <a:graphicFrameLocks noChangeAspect="1"/>
          </p:cNvGraphicFramePr>
          <p:nvPr>
            <p:extLst>
              <p:ext uri="{D42A27DB-BD31-4B8C-83A1-F6EECF244321}">
                <p14:modId xmlns:p14="http://schemas.microsoft.com/office/powerpoint/2010/main" val="1238057261"/>
              </p:ext>
            </p:extLst>
          </p:nvPr>
        </p:nvGraphicFramePr>
        <p:xfrm>
          <a:off x="1968500" y="3937000"/>
          <a:ext cx="3136900" cy="889000"/>
        </p:xfrm>
        <a:graphic>
          <a:graphicData uri="http://schemas.openxmlformats.org/presentationml/2006/ole">
            <mc:AlternateContent xmlns:mc="http://schemas.openxmlformats.org/markup-compatibility/2006">
              <mc:Choice xmlns:v="urn:schemas-microsoft-com:vml" Requires="v">
                <p:oleObj spid="_x0000_s224905" name="Equation" r:id="rId21" imgW="3136680" imgH="888840" progId="Equation.3">
                  <p:embed/>
                </p:oleObj>
              </mc:Choice>
              <mc:Fallback>
                <p:oleObj name="Equation" r:id="rId21" imgW="3136680" imgH="888840" progId="Equation.3">
                  <p:embed/>
                  <p:pic>
                    <p:nvPicPr>
                      <p:cNvPr id="0" name="Object 12"/>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1968500" y="3937000"/>
                        <a:ext cx="313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69" name="Object 13"/>
          <p:cNvGraphicFramePr>
            <a:graphicFrameLocks noChangeAspect="1"/>
          </p:cNvGraphicFramePr>
          <p:nvPr>
            <p:extLst>
              <p:ext uri="{D42A27DB-BD31-4B8C-83A1-F6EECF244321}">
                <p14:modId xmlns:p14="http://schemas.microsoft.com/office/powerpoint/2010/main" val="3707821998"/>
              </p:ext>
            </p:extLst>
          </p:nvPr>
        </p:nvGraphicFramePr>
        <p:xfrm>
          <a:off x="5232400" y="3086100"/>
          <a:ext cx="2070100" cy="850900"/>
        </p:xfrm>
        <a:graphic>
          <a:graphicData uri="http://schemas.openxmlformats.org/presentationml/2006/ole">
            <mc:AlternateContent xmlns:mc="http://schemas.openxmlformats.org/markup-compatibility/2006">
              <mc:Choice xmlns:v="urn:schemas-microsoft-com:vml" Requires="v">
                <p:oleObj spid="_x0000_s224906" name="Equation" r:id="rId23" imgW="2070000" imgH="850680" progId="Equation.3">
                  <p:embed/>
                </p:oleObj>
              </mc:Choice>
              <mc:Fallback>
                <p:oleObj name="Equation" r:id="rId23" imgW="2070000" imgH="850680" progId="Equation.3">
                  <p:embed/>
                  <p:pic>
                    <p:nvPicPr>
                      <p:cNvPr id="0" name="Object 13"/>
                      <p:cNvPicPr>
                        <a:picLocks noChangeAspect="1" noChangeArrowheads="1"/>
                      </p:cNvPicPr>
                      <p:nvPr/>
                    </p:nvPicPr>
                    <p:blipFill>
                      <a:blip r:embed="rId24">
                        <a:grayscl/>
                        <a:biLevel thresh="50000"/>
                        <a:extLst>
                          <a:ext uri="{28A0092B-C50C-407E-A947-70E740481C1C}">
                            <a14:useLocalDpi xmlns:a14="http://schemas.microsoft.com/office/drawing/2010/main" val="0"/>
                          </a:ext>
                        </a:extLst>
                      </a:blip>
                      <a:srcRect/>
                      <a:stretch>
                        <a:fillRect/>
                      </a:stretch>
                    </p:blipFill>
                    <p:spPr bwMode="auto">
                      <a:xfrm>
                        <a:off x="5232400" y="3086100"/>
                        <a:ext cx="20701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4270" name="Object 14"/>
          <p:cNvGraphicFramePr>
            <a:graphicFrameLocks noChangeAspect="1"/>
          </p:cNvGraphicFramePr>
          <p:nvPr>
            <p:extLst>
              <p:ext uri="{D42A27DB-BD31-4B8C-83A1-F6EECF244321}">
                <p14:modId xmlns:p14="http://schemas.microsoft.com/office/powerpoint/2010/main" val="255235406"/>
              </p:ext>
            </p:extLst>
          </p:nvPr>
        </p:nvGraphicFramePr>
        <p:xfrm>
          <a:off x="5187950" y="3911600"/>
          <a:ext cx="2349500" cy="914400"/>
        </p:xfrm>
        <a:graphic>
          <a:graphicData uri="http://schemas.openxmlformats.org/presentationml/2006/ole">
            <mc:AlternateContent xmlns:mc="http://schemas.openxmlformats.org/markup-compatibility/2006">
              <mc:Choice xmlns:v="urn:schemas-microsoft-com:vml" Requires="v">
                <p:oleObj spid="_x0000_s224907" name="Equation" r:id="rId25" imgW="2349360" imgH="914400" progId="Equation.3">
                  <p:embed/>
                </p:oleObj>
              </mc:Choice>
              <mc:Fallback>
                <p:oleObj name="Equation" r:id="rId25" imgW="2349360" imgH="914400" progId="Equation.3">
                  <p:embed/>
                  <p:pic>
                    <p:nvPicPr>
                      <p:cNvPr id="0" name="Object 14"/>
                      <p:cNvPicPr>
                        <a:picLocks noChangeAspect="1" noChangeArrowheads="1"/>
                      </p:cNvPicPr>
                      <p:nvPr/>
                    </p:nvPicPr>
                    <p:blipFill>
                      <a:blip r:embed="rId26">
                        <a:grayscl/>
                        <a:biLevel thresh="50000"/>
                        <a:extLst>
                          <a:ext uri="{28A0092B-C50C-407E-A947-70E740481C1C}">
                            <a14:useLocalDpi xmlns:a14="http://schemas.microsoft.com/office/drawing/2010/main" val="0"/>
                          </a:ext>
                        </a:extLst>
                      </a:blip>
                      <a:srcRect/>
                      <a:stretch>
                        <a:fillRect/>
                      </a:stretch>
                    </p:blipFill>
                    <p:spPr bwMode="auto">
                      <a:xfrm>
                        <a:off x="5187950" y="3911600"/>
                        <a:ext cx="23495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15111EF2-CC91-40DE-8E0A-3361577207E8}" type="datetime11">
              <a:rPr lang="zh-CN" altLang="en-US" smtClean="0"/>
              <a:t>10:14:22</a:t>
            </a:fld>
            <a:endParaRPr lang="en-US" altLang="zh-CN"/>
          </a:p>
        </p:txBody>
      </p:sp>
      <mc:AlternateContent xmlns:mc="http://schemas.openxmlformats.org/markup-compatibility/2006" xmlns:a14="http://schemas.microsoft.com/office/drawing/2010/main">
        <mc:Choice Requires="a14">
          <p:sp>
            <p:nvSpPr>
              <p:cNvPr id="3" name="矩形 2"/>
              <p:cNvSpPr/>
              <p:nvPr/>
            </p:nvSpPr>
            <p:spPr>
              <a:xfrm>
                <a:off x="6780214" y="958760"/>
                <a:ext cx="228479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0" smtClean="0">
                          <a:solidFill>
                            <a:srgbClr val="0000FF"/>
                          </a:solidFill>
                          <a:latin typeface="Cambria Math" panose="02040503050406030204" pitchFamily="18" charset="0"/>
                        </a:rPr>
                        <m:t>=</m:t>
                      </m:r>
                      <m:r>
                        <m:rPr>
                          <m:sty m:val="p"/>
                        </m:rPr>
                        <a:rPr lang="zh-CN" altLang="en-US" sz="2400" i="0">
                          <a:solidFill>
                            <a:srgbClr val="0000FF"/>
                          </a:solidFill>
                          <a:latin typeface="Cambria Math" panose="02040503050406030204" pitchFamily="18" charset="0"/>
                        </a:rPr>
                        <m:t>ln</m:t>
                      </m:r>
                      <m:r>
                        <a:rPr lang="zh-CN" altLang="en-US" sz="2400" i="0">
                          <a:solidFill>
                            <a:srgbClr val="0000FF"/>
                          </a:solidFill>
                          <a:latin typeface="Cambria Math" panose="02040503050406030204" pitchFamily="18" charset="0"/>
                        </a:rPr>
                        <m:t>|</m:t>
                      </m:r>
                      <m:r>
                        <m:rPr>
                          <m:nor/>
                        </m:rPr>
                        <a:rPr lang="zh-CN" altLang="en-US" sz="2400" i="1">
                          <a:solidFill>
                            <a:srgbClr val="0000FF"/>
                          </a:solidFill>
                          <a:latin typeface="Cambria Math" panose="02040503050406030204" pitchFamily="18" charset="0"/>
                        </a:rPr>
                        <m:t> </m:t>
                      </m:r>
                      <m:r>
                        <m:rPr>
                          <m:sty m:val="p"/>
                        </m:rPr>
                        <a:rPr lang="en-US" altLang="zh-CN" sz="2400" b="0" i="0" smtClean="0">
                          <a:solidFill>
                            <a:srgbClr val="0000FF"/>
                          </a:solidFill>
                          <a:latin typeface="Cambria Math" panose="02040503050406030204" pitchFamily="18" charset="0"/>
                        </a:rPr>
                        <m:t>sec</m:t>
                      </m:r>
                      <m:r>
                        <a:rPr lang="zh-CN" altLang="en-US" sz="2400" i="1">
                          <a:solidFill>
                            <a:srgbClr val="0000FF"/>
                          </a:solidFill>
                          <a:latin typeface="Cambria Math" panose="02040503050406030204" pitchFamily="18" charset="0"/>
                        </a:rPr>
                        <m:t>𝑥</m:t>
                      </m:r>
                      <m:r>
                        <m:rPr>
                          <m:nor/>
                        </m:rPr>
                        <a:rPr lang="zh-CN" altLang="en-US" sz="2400" i="1">
                          <a:solidFill>
                            <a:srgbClr val="0000FF"/>
                          </a:solidFill>
                          <a:latin typeface="Cambria Math" panose="02040503050406030204" pitchFamily="18" charset="0"/>
                        </a:rPr>
                        <m:t> </m:t>
                      </m:r>
                      <m:r>
                        <a:rPr lang="zh-CN" altLang="en-US" sz="2400" i="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𝐶</m:t>
                      </m:r>
                    </m:oMath>
                  </m:oMathPara>
                </a14:m>
                <a:endParaRPr lang="zh-CN" altLang="en-US" sz="2400" dirty="0">
                  <a:solidFill>
                    <a:srgbClr val="0000FF"/>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6780214" y="958760"/>
                <a:ext cx="2284793" cy="461665"/>
              </a:xfrm>
              <a:prstGeom prst="rect">
                <a:avLst/>
              </a:prstGeom>
              <a:blipFill>
                <a:blip r:embed="rId27"/>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411913" y="1560664"/>
                <a:ext cx="24995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0" smtClean="0">
                          <a:solidFill>
                            <a:srgbClr val="0000FF"/>
                          </a:solidFill>
                          <a:latin typeface="Cambria Math" panose="02040503050406030204" pitchFamily="18" charset="0"/>
                        </a:rPr>
                        <m:t>=−</m:t>
                      </m:r>
                      <m:r>
                        <m:rPr>
                          <m:sty m:val="p"/>
                        </m:rPr>
                        <a:rPr lang="zh-CN" altLang="en-US" sz="2400" i="0">
                          <a:solidFill>
                            <a:srgbClr val="0000FF"/>
                          </a:solidFill>
                          <a:latin typeface="Cambria Math" panose="02040503050406030204" pitchFamily="18" charset="0"/>
                        </a:rPr>
                        <m:t>ln</m:t>
                      </m:r>
                      <m:r>
                        <a:rPr lang="zh-CN" altLang="en-US" sz="2400" i="0">
                          <a:solidFill>
                            <a:srgbClr val="0000FF"/>
                          </a:solidFill>
                          <a:latin typeface="Cambria Math" panose="02040503050406030204" pitchFamily="18" charset="0"/>
                        </a:rPr>
                        <m:t>|</m:t>
                      </m:r>
                      <m:r>
                        <m:rPr>
                          <m:nor/>
                        </m:rPr>
                        <a:rPr lang="zh-CN" altLang="en-US" sz="2400" i="1">
                          <a:solidFill>
                            <a:srgbClr val="0000FF"/>
                          </a:solidFill>
                          <a:latin typeface="Cambria Math" panose="02040503050406030204" pitchFamily="18" charset="0"/>
                        </a:rPr>
                        <m:t> </m:t>
                      </m:r>
                      <m:r>
                        <m:rPr>
                          <m:sty m:val="p"/>
                        </m:rPr>
                        <a:rPr lang="en-US" altLang="zh-CN" sz="2400" b="0" i="0" smtClean="0">
                          <a:solidFill>
                            <a:srgbClr val="0000FF"/>
                          </a:solidFill>
                          <a:latin typeface="Cambria Math" panose="02040503050406030204" pitchFamily="18" charset="0"/>
                        </a:rPr>
                        <m:t>csc</m:t>
                      </m:r>
                      <m:r>
                        <a:rPr lang="zh-CN" altLang="en-US" sz="2400" i="1">
                          <a:solidFill>
                            <a:srgbClr val="0000FF"/>
                          </a:solidFill>
                          <a:latin typeface="Cambria Math" panose="02040503050406030204" pitchFamily="18" charset="0"/>
                        </a:rPr>
                        <m:t>𝑥</m:t>
                      </m:r>
                      <m:r>
                        <m:rPr>
                          <m:nor/>
                        </m:rPr>
                        <a:rPr lang="zh-CN" altLang="en-US" sz="2400" i="1">
                          <a:solidFill>
                            <a:srgbClr val="0000FF"/>
                          </a:solidFill>
                          <a:latin typeface="Cambria Math" panose="02040503050406030204" pitchFamily="18" charset="0"/>
                        </a:rPr>
                        <m:t> </m:t>
                      </m:r>
                      <m:r>
                        <a:rPr lang="zh-CN" altLang="en-US" sz="2400" i="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𝐶</m:t>
                      </m:r>
                    </m:oMath>
                  </m:oMathPara>
                </a14:m>
                <a:endParaRPr lang="zh-CN" altLang="en-US" sz="2400" dirty="0">
                  <a:solidFill>
                    <a:srgbClr val="0000FF"/>
                  </a:solidFill>
                </a:endParaRPr>
              </a:p>
            </p:txBody>
          </p:sp>
        </mc:Choice>
        <mc:Fallback xmlns="">
          <p:sp>
            <p:nvSpPr>
              <p:cNvPr id="17" name="矩形 16"/>
              <p:cNvSpPr>
                <a:spLocks noRot="1" noChangeAspect="1" noMove="1" noResize="1" noEditPoints="1" noAdjustHandles="1" noChangeArrowheads="1" noChangeShapeType="1" noTextEdit="1"/>
              </p:cNvSpPr>
              <p:nvPr/>
            </p:nvSpPr>
            <p:spPr>
              <a:xfrm>
                <a:off x="6411913" y="1560664"/>
                <a:ext cx="2499595" cy="461665"/>
              </a:xfrm>
              <a:prstGeom prst="rect">
                <a:avLst/>
              </a:prstGeom>
              <a:blipFill>
                <a:blip r:embed="rId28"/>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366000" y="2683817"/>
                <a:ext cx="32818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0" smtClean="0">
                          <a:solidFill>
                            <a:srgbClr val="0000FF"/>
                          </a:solidFill>
                          <a:latin typeface="Cambria Math" panose="02040503050406030204" pitchFamily="18" charset="0"/>
                        </a:rPr>
                        <m:t>=−</m:t>
                      </m:r>
                      <m:r>
                        <m:rPr>
                          <m:sty m:val="p"/>
                        </m:rPr>
                        <a:rPr lang="zh-CN" altLang="en-US" sz="2400" i="0">
                          <a:solidFill>
                            <a:srgbClr val="0000FF"/>
                          </a:solidFill>
                          <a:latin typeface="Cambria Math" panose="02040503050406030204" pitchFamily="18" charset="0"/>
                        </a:rPr>
                        <m:t>ln</m:t>
                      </m:r>
                      <m:r>
                        <a:rPr lang="zh-CN" altLang="en-US" sz="2400" i="0">
                          <a:solidFill>
                            <a:srgbClr val="0000FF"/>
                          </a:solidFill>
                          <a:latin typeface="Cambria Math" panose="02040503050406030204" pitchFamily="18" charset="0"/>
                        </a:rPr>
                        <m:t>|</m:t>
                      </m:r>
                      <m:r>
                        <m:rPr>
                          <m:nor/>
                        </m:rPr>
                        <a:rPr lang="zh-CN" altLang="en-US" sz="2400" i="1">
                          <a:solidFill>
                            <a:srgbClr val="0000FF"/>
                          </a:solidFill>
                          <a:latin typeface="Cambria Math" panose="02040503050406030204" pitchFamily="18" charset="0"/>
                        </a:rPr>
                        <m:t> </m:t>
                      </m:r>
                      <m:r>
                        <m:rPr>
                          <m:sty m:val="p"/>
                        </m:rPr>
                        <a:rPr lang="en-US" altLang="zh-CN" sz="2400" b="0" i="0" smtClean="0">
                          <a:solidFill>
                            <a:srgbClr val="0000FF"/>
                          </a:solidFill>
                          <a:latin typeface="Cambria Math" panose="02040503050406030204" pitchFamily="18" charset="0"/>
                        </a:rPr>
                        <m:t>csc</m:t>
                      </m:r>
                      <m:r>
                        <a:rPr lang="zh-CN" altLang="en-US" sz="2400" i="1">
                          <a:solidFill>
                            <a:srgbClr val="0000FF"/>
                          </a:solidFill>
                          <a:latin typeface="Cambria Math" panose="02040503050406030204" pitchFamily="18" charset="0"/>
                        </a:rPr>
                        <m:t>𝑥</m:t>
                      </m:r>
                      <m:r>
                        <m:rPr>
                          <m:nor/>
                        </m:rPr>
                        <a:rPr lang="en-US" altLang="zh-CN" sz="2400" b="0" smtClean="0">
                          <a:solidFill>
                            <a:srgbClr val="0000FF"/>
                          </a:solidFill>
                          <a:latin typeface="Cambria Math" panose="02040503050406030204" pitchFamily="18" charset="0"/>
                        </a:rPr>
                        <m:t>+</m:t>
                      </m:r>
                      <m:r>
                        <m:rPr>
                          <m:nor/>
                        </m:rPr>
                        <a:rPr lang="en-US" altLang="zh-CN" sz="2400" b="0" smtClean="0">
                          <a:solidFill>
                            <a:srgbClr val="0000FF"/>
                          </a:solidFill>
                          <a:latin typeface="Cambria Math" panose="02040503050406030204" pitchFamily="18" charset="0"/>
                        </a:rPr>
                        <m:t>cot</m:t>
                      </m:r>
                      <m:r>
                        <a:rPr lang="zh-CN" altLang="en-US" sz="2400" i="1">
                          <a:solidFill>
                            <a:srgbClr val="0000FF"/>
                          </a:solidFill>
                          <a:latin typeface="Cambria Math" panose="02040503050406030204" pitchFamily="18" charset="0"/>
                        </a:rPr>
                        <m:t>𝑥</m:t>
                      </m:r>
                      <m:r>
                        <m:rPr>
                          <m:nor/>
                        </m:rPr>
                        <a:rPr lang="zh-CN" altLang="en-US" sz="2400" i="1">
                          <a:solidFill>
                            <a:srgbClr val="0000FF"/>
                          </a:solidFill>
                          <a:latin typeface="Cambria Math" panose="02040503050406030204" pitchFamily="18" charset="0"/>
                        </a:rPr>
                        <m:t> </m:t>
                      </m:r>
                      <m:r>
                        <a:rPr lang="zh-CN" altLang="en-US" sz="2400" i="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𝐶</m:t>
                      </m:r>
                    </m:oMath>
                  </m:oMathPara>
                </a14:m>
                <a:endParaRPr lang="zh-CN" altLang="en-US" sz="2400" dirty="0">
                  <a:solidFill>
                    <a:srgbClr val="0000FF"/>
                  </a:solidFill>
                </a:endParaRPr>
              </a:p>
            </p:txBody>
          </p:sp>
        </mc:Choice>
        <mc:Fallback xmlns="">
          <p:sp>
            <p:nvSpPr>
              <p:cNvPr id="18" name="矩形 17"/>
              <p:cNvSpPr>
                <a:spLocks noRot="1" noChangeAspect="1" noMove="1" noResize="1" noEditPoints="1" noAdjustHandles="1" noChangeArrowheads="1" noChangeShapeType="1" noTextEdit="1"/>
              </p:cNvSpPr>
              <p:nvPr/>
            </p:nvSpPr>
            <p:spPr>
              <a:xfrm>
                <a:off x="7366000" y="2683817"/>
                <a:ext cx="3281860" cy="461665"/>
              </a:xfrm>
              <a:prstGeom prst="rect">
                <a:avLst/>
              </a:prstGeom>
              <a:blipFill>
                <a:blip r:embed="rId29"/>
                <a:stretch>
                  <a:fillRect b="-19737"/>
                </a:stretch>
              </a:blipFill>
            </p:spPr>
            <p:txBody>
              <a:bodyPr/>
              <a:lstStyle/>
              <a:p>
                <a:r>
                  <a:rPr lang="zh-CN" altLang="en-US">
                    <a:noFill/>
                  </a:rPr>
                  <a:t> </a:t>
                </a:r>
              </a:p>
            </p:txBody>
          </p:sp>
        </mc:Fallback>
      </mc:AlternateContent>
      <p:graphicFrame>
        <p:nvGraphicFramePr>
          <p:cNvPr id="19" name="Object 2"/>
          <p:cNvGraphicFramePr>
            <a:graphicFrameLocks noChangeAspect="1"/>
          </p:cNvGraphicFramePr>
          <p:nvPr>
            <p:extLst>
              <p:ext uri="{D42A27DB-BD31-4B8C-83A1-F6EECF244321}">
                <p14:modId xmlns:p14="http://schemas.microsoft.com/office/powerpoint/2010/main" val="1750624602"/>
              </p:ext>
            </p:extLst>
          </p:nvPr>
        </p:nvGraphicFramePr>
        <p:xfrm>
          <a:off x="1968500" y="4813300"/>
          <a:ext cx="3429000" cy="939800"/>
        </p:xfrm>
        <a:graphic>
          <a:graphicData uri="http://schemas.openxmlformats.org/presentationml/2006/ole">
            <mc:AlternateContent xmlns:mc="http://schemas.openxmlformats.org/markup-compatibility/2006">
              <mc:Choice xmlns:v="urn:schemas-microsoft-com:vml" Requires="v">
                <p:oleObj spid="_x0000_s224908" name="Equation" r:id="rId30" imgW="3429000" imgH="939600" progId="Equation.3">
                  <p:embed/>
                </p:oleObj>
              </mc:Choice>
              <mc:Fallback>
                <p:oleObj name="Equation" r:id="rId30" imgW="3429000" imgH="939600" progId="Equation.3">
                  <p:embed/>
                  <p:pic>
                    <p:nvPicPr>
                      <p:cNvPr id="225282" name="Object 2"/>
                      <p:cNvPicPr>
                        <a:picLocks noChangeAspect="1" noChangeArrowheads="1"/>
                      </p:cNvPicPr>
                      <p:nvPr/>
                    </p:nvPicPr>
                    <p:blipFill>
                      <a:blip r:embed="rId31">
                        <a:grayscl/>
                        <a:biLevel thresh="50000"/>
                        <a:extLst>
                          <a:ext uri="{28A0092B-C50C-407E-A947-70E740481C1C}">
                            <a14:useLocalDpi xmlns:a14="http://schemas.microsoft.com/office/drawing/2010/main" val="0"/>
                          </a:ext>
                        </a:extLst>
                      </a:blip>
                      <a:srcRect/>
                      <a:stretch>
                        <a:fillRect/>
                      </a:stretch>
                    </p:blipFill>
                    <p:spPr bwMode="auto">
                      <a:xfrm>
                        <a:off x="1968500" y="4813300"/>
                        <a:ext cx="3429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3"/>
          <p:cNvGraphicFramePr>
            <a:graphicFrameLocks noChangeAspect="1"/>
          </p:cNvGraphicFramePr>
          <p:nvPr>
            <p:extLst>
              <p:ext uri="{D42A27DB-BD31-4B8C-83A1-F6EECF244321}">
                <p14:modId xmlns:p14="http://schemas.microsoft.com/office/powerpoint/2010/main" val="2926568016"/>
              </p:ext>
            </p:extLst>
          </p:nvPr>
        </p:nvGraphicFramePr>
        <p:xfrm>
          <a:off x="1993900" y="5721350"/>
          <a:ext cx="3365500" cy="939800"/>
        </p:xfrm>
        <a:graphic>
          <a:graphicData uri="http://schemas.openxmlformats.org/presentationml/2006/ole">
            <mc:AlternateContent xmlns:mc="http://schemas.openxmlformats.org/markup-compatibility/2006">
              <mc:Choice xmlns:v="urn:schemas-microsoft-com:vml" Requires="v">
                <p:oleObj spid="_x0000_s224909" name="Equation" r:id="rId32" imgW="3365280" imgH="939600" progId="Equation.3">
                  <p:embed/>
                </p:oleObj>
              </mc:Choice>
              <mc:Fallback>
                <p:oleObj name="Equation" r:id="rId32" imgW="3365280" imgH="939600" progId="Equation.3">
                  <p:embed/>
                  <p:pic>
                    <p:nvPicPr>
                      <p:cNvPr id="225283" name="Object 3"/>
                      <p:cNvPicPr>
                        <a:picLocks noChangeAspect="1" noChangeArrowheads="1"/>
                      </p:cNvPicPr>
                      <p:nvPr/>
                    </p:nvPicPr>
                    <p:blipFill>
                      <a:blip r:embed="rId33">
                        <a:grayscl/>
                        <a:biLevel thresh="50000"/>
                        <a:extLst>
                          <a:ext uri="{28A0092B-C50C-407E-A947-70E740481C1C}">
                            <a14:useLocalDpi xmlns:a14="http://schemas.microsoft.com/office/drawing/2010/main" val="0"/>
                          </a:ext>
                        </a:extLst>
                      </a:blip>
                      <a:srcRect/>
                      <a:stretch>
                        <a:fillRect/>
                      </a:stretch>
                    </p:blipFill>
                    <p:spPr bwMode="auto">
                      <a:xfrm>
                        <a:off x="1993900" y="5721350"/>
                        <a:ext cx="3365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
          <p:cNvGraphicFramePr>
            <a:graphicFrameLocks noChangeAspect="1"/>
          </p:cNvGraphicFramePr>
          <p:nvPr>
            <p:extLst>
              <p:ext uri="{D42A27DB-BD31-4B8C-83A1-F6EECF244321}">
                <p14:modId xmlns:p14="http://schemas.microsoft.com/office/powerpoint/2010/main" val="2729966930"/>
              </p:ext>
            </p:extLst>
          </p:nvPr>
        </p:nvGraphicFramePr>
        <p:xfrm>
          <a:off x="5480050" y="4826000"/>
          <a:ext cx="1778000" cy="850900"/>
        </p:xfrm>
        <a:graphic>
          <a:graphicData uri="http://schemas.openxmlformats.org/presentationml/2006/ole">
            <mc:AlternateContent xmlns:mc="http://schemas.openxmlformats.org/markup-compatibility/2006">
              <mc:Choice xmlns:v="urn:schemas-microsoft-com:vml" Requires="v">
                <p:oleObj spid="_x0000_s224910" name="Equation" r:id="rId34" imgW="1777680" imgH="850680" progId="Equation.3">
                  <p:embed/>
                </p:oleObj>
              </mc:Choice>
              <mc:Fallback>
                <p:oleObj name="Equation" r:id="rId34" imgW="1777680" imgH="850680" progId="Equation.3">
                  <p:embed/>
                  <p:pic>
                    <p:nvPicPr>
                      <p:cNvPr id="225284" name="Object 4"/>
                      <p:cNvPicPr>
                        <a:picLocks noChangeAspect="1" noChangeArrowheads="1"/>
                      </p:cNvPicPr>
                      <p:nvPr/>
                    </p:nvPicPr>
                    <p:blipFill>
                      <a:blip r:embed="rId35">
                        <a:grayscl/>
                        <a:biLevel thresh="50000"/>
                        <a:extLst>
                          <a:ext uri="{28A0092B-C50C-407E-A947-70E740481C1C}">
                            <a14:useLocalDpi xmlns:a14="http://schemas.microsoft.com/office/drawing/2010/main" val="0"/>
                          </a:ext>
                        </a:extLst>
                      </a:blip>
                      <a:srcRect/>
                      <a:stretch>
                        <a:fillRect/>
                      </a:stretch>
                    </p:blipFill>
                    <p:spPr bwMode="auto">
                      <a:xfrm>
                        <a:off x="5480050" y="4826000"/>
                        <a:ext cx="1778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p:cNvGraphicFramePr>
            <a:graphicFrameLocks noChangeAspect="1"/>
          </p:cNvGraphicFramePr>
          <p:nvPr>
            <p:extLst>
              <p:ext uri="{D42A27DB-BD31-4B8C-83A1-F6EECF244321}">
                <p14:modId xmlns:p14="http://schemas.microsoft.com/office/powerpoint/2010/main" val="1219781684"/>
              </p:ext>
            </p:extLst>
          </p:nvPr>
        </p:nvGraphicFramePr>
        <p:xfrm>
          <a:off x="5372100" y="5822950"/>
          <a:ext cx="3073400" cy="546100"/>
        </p:xfrm>
        <a:graphic>
          <a:graphicData uri="http://schemas.openxmlformats.org/presentationml/2006/ole">
            <mc:AlternateContent xmlns:mc="http://schemas.openxmlformats.org/markup-compatibility/2006">
              <mc:Choice xmlns:v="urn:schemas-microsoft-com:vml" Requires="v">
                <p:oleObj spid="_x0000_s224911" name="Equation" r:id="rId36" imgW="3073320" imgH="545760" progId="Equation.3">
                  <p:embed/>
                </p:oleObj>
              </mc:Choice>
              <mc:Fallback>
                <p:oleObj name="Equation" r:id="rId36" imgW="3073320" imgH="545760" progId="Equation.3">
                  <p:embed/>
                  <p:pic>
                    <p:nvPicPr>
                      <p:cNvPr id="225285" name="Object 5"/>
                      <p:cNvPicPr>
                        <a:picLocks noChangeAspect="1" noChangeArrowheads="1"/>
                      </p:cNvPicPr>
                      <p:nvPr/>
                    </p:nvPicPr>
                    <p:blipFill>
                      <a:blip r:embed="rId37">
                        <a:grayscl/>
                        <a:biLevel thresh="50000"/>
                        <a:extLst>
                          <a:ext uri="{28A0092B-C50C-407E-A947-70E740481C1C}">
                            <a14:useLocalDpi xmlns:a14="http://schemas.microsoft.com/office/drawing/2010/main" val="0"/>
                          </a:ext>
                        </a:extLst>
                      </a:blip>
                      <a:srcRect/>
                      <a:stretch>
                        <a:fillRect/>
                      </a:stretch>
                    </p:blipFill>
                    <p:spPr bwMode="auto">
                      <a:xfrm>
                        <a:off x="5372100" y="5822950"/>
                        <a:ext cx="3073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224632494"/>
              </p:ext>
            </p:extLst>
          </p:nvPr>
        </p:nvGraphicFramePr>
        <p:xfrm>
          <a:off x="8185149" y="3670836"/>
          <a:ext cx="2914650" cy="971550"/>
        </p:xfrm>
        <a:graphic>
          <a:graphicData uri="http://schemas.openxmlformats.org/presentationml/2006/ole">
            <mc:AlternateContent xmlns:mc="http://schemas.openxmlformats.org/markup-compatibility/2006">
              <mc:Choice xmlns:v="urn:schemas-microsoft-com:vml" Requires="v">
                <p:oleObj spid="_x0000_s224912" name="Equation" r:id="rId38" imgW="1295280" imgH="431640" progId="Equation.DSMT4">
                  <p:embed/>
                </p:oleObj>
              </mc:Choice>
              <mc:Fallback>
                <p:oleObj name="Equation" r:id="rId38" imgW="1295280" imgH="431640" progId="Equation.DSMT4">
                  <p:embed/>
                  <p:pic>
                    <p:nvPicPr>
                      <p:cNvPr id="225286" name="Object 6"/>
                      <p:cNvPicPr>
                        <a:picLocks noChangeAspect="1" noChangeArrowheads="1"/>
                      </p:cNvPicPr>
                      <p:nvPr/>
                    </p:nvPicPr>
                    <p:blipFill>
                      <a:blip r:embed="rId39">
                        <a:grayscl/>
                        <a:biLevel thresh="50000"/>
                      </a:blip>
                      <a:srcRect/>
                      <a:stretch>
                        <a:fillRect/>
                      </a:stretch>
                    </p:blipFill>
                    <p:spPr bwMode="auto">
                      <a:xfrm>
                        <a:off x="8185149" y="3670836"/>
                        <a:ext cx="2914650" cy="971550"/>
                      </a:xfrm>
                      <a:prstGeom prst="rect">
                        <a:avLst/>
                      </a:prstGeom>
                      <a:noFill/>
                      <a:ln>
                        <a:noFill/>
                      </a:ln>
                      <a:effectLst/>
                      <a:extLst/>
                    </p:spPr>
                  </p:pic>
                </p:oleObj>
              </mc:Fallback>
            </mc:AlternateContent>
          </a:graphicData>
        </a:graphic>
      </p:graphicFrame>
      <p:graphicFrame>
        <p:nvGraphicFramePr>
          <p:cNvPr id="24" name="Object 7"/>
          <p:cNvGraphicFramePr>
            <a:graphicFrameLocks noChangeAspect="1"/>
          </p:cNvGraphicFramePr>
          <p:nvPr>
            <p:extLst>
              <p:ext uri="{D42A27DB-BD31-4B8C-83A1-F6EECF244321}">
                <p14:modId xmlns:p14="http://schemas.microsoft.com/office/powerpoint/2010/main" val="1383819346"/>
              </p:ext>
            </p:extLst>
          </p:nvPr>
        </p:nvGraphicFramePr>
        <p:xfrm>
          <a:off x="8752851" y="4875640"/>
          <a:ext cx="3101644" cy="631308"/>
        </p:xfrm>
        <a:graphic>
          <a:graphicData uri="http://schemas.openxmlformats.org/presentationml/2006/ole">
            <mc:AlternateContent xmlns:mc="http://schemas.openxmlformats.org/markup-compatibility/2006">
              <mc:Choice xmlns:v="urn:schemas-microsoft-com:vml" Requires="v">
                <p:oleObj spid="_x0000_s224913" name="Equation" r:id="rId40" imgW="1434960" imgH="291960" progId="Equation.DSMT4">
                  <p:embed/>
                </p:oleObj>
              </mc:Choice>
              <mc:Fallback>
                <p:oleObj name="Equation" r:id="rId40" imgW="1434960" imgH="291960" progId="Equation.DSMT4">
                  <p:embed/>
                  <p:pic>
                    <p:nvPicPr>
                      <p:cNvPr id="225287" name="Object 7"/>
                      <p:cNvPicPr>
                        <a:picLocks noChangeAspect="1" noChangeArrowheads="1"/>
                      </p:cNvPicPr>
                      <p:nvPr/>
                    </p:nvPicPr>
                    <p:blipFill>
                      <a:blip r:embed="rId41">
                        <a:grayscl/>
                        <a:biLevel thresh="50000"/>
                      </a:blip>
                      <a:srcRect/>
                      <a:stretch>
                        <a:fillRect/>
                      </a:stretch>
                    </p:blipFill>
                    <p:spPr bwMode="auto">
                      <a:xfrm>
                        <a:off x="8752851" y="4875640"/>
                        <a:ext cx="3101644" cy="631308"/>
                      </a:xfrm>
                      <a:prstGeom prst="rect">
                        <a:avLst/>
                      </a:prstGeom>
                      <a:noFill/>
                      <a:ln>
                        <a:noFill/>
                      </a:ln>
                      <a:effectLs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8">
                                            <p:txEl>
                                              <p:pRg st="0" end="0"/>
                                            </p:txEl>
                                          </p:spTgt>
                                        </p:tgtEl>
                                        <p:attrNameLst>
                                          <p:attrName>style.visibility</p:attrName>
                                        </p:attrNameLst>
                                      </p:cBhvr>
                                      <p:to>
                                        <p:strVal val="visible"/>
                                      </p:to>
                                    </p:set>
                                    <p:animEffect transition="in" filter="wipe(left)">
                                      <p:cBhvr>
                                        <p:cTn id="7" dur="500"/>
                                        <p:tgtEl>
                                          <p:spTgt spid="2242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4259"/>
                                        </p:tgtEl>
                                        <p:attrNameLst>
                                          <p:attrName>style.visibility</p:attrName>
                                        </p:attrNameLst>
                                      </p:cBhvr>
                                      <p:to>
                                        <p:strVal val="visible"/>
                                      </p:to>
                                    </p:set>
                                    <p:animEffect transition="in" filter="wipe(left)">
                                      <p:cBhvr>
                                        <p:cTn id="12" dur="500"/>
                                        <p:tgtEl>
                                          <p:spTgt spid="224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4263"/>
                                        </p:tgtEl>
                                        <p:attrNameLst>
                                          <p:attrName>style.visibility</p:attrName>
                                        </p:attrNameLst>
                                      </p:cBhvr>
                                      <p:to>
                                        <p:strVal val="visible"/>
                                      </p:to>
                                    </p:set>
                                    <p:animEffect transition="in" filter="wipe(left)">
                                      <p:cBhvr>
                                        <p:cTn id="17" dur="500"/>
                                        <p:tgtEl>
                                          <p:spTgt spid="22426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4260"/>
                                        </p:tgtEl>
                                        <p:attrNameLst>
                                          <p:attrName>style.visibility</p:attrName>
                                        </p:attrNameLst>
                                      </p:cBhvr>
                                      <p:to>
                                        <p:strVal val="visible"/>
                                      </p:to>
                                    </p:set>
                                    <p:animEffect transition="in" filter="wipe(left)">
                                      <p:cBhvr>
                                        <p:cTn id="27" dur="500"/>
                                        <p:tgtEl>
                                          <p:spTgt spid="2242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4264"/>
                                        </p:tgtEl>
                                        <p:attrNameLst>
                                          <p:attrName>style.visibility</p:attrName>
                                        </p:attrNameLst>
                                      </p:cBhvr>
                                      <p:to>
                                        <p:strVal val="visible"/>
                                      </p:to>
                                    </p:set>
                                    <p:animEffect transition="in" filter="wipe(left)">
                                      <p:cBhvr>
                                        <p:cTn id="32" dur="500"/>
                                        <p:tgtEl>
                                          <p:spTgt spid="2242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24261"/>
                                        </p:tgtEl>
                                        <p:attrNameLst>
                                          <p:attrName>style.visibility</p:attrName>
                                        </p:attrNameLst>
                                      </p:cBhvr>
                                      <p:to>
                                        <p:strVal val="visible"/>
                                      </p:to>
                                    </p:set>
                                    <p:animEffect transition="in" filter="wipe(left)">
                                      <p:cBhvr>
                                        <p:cTn id="42" dur="500"/>
                                        <p:tgtEl>
                                          <p:spTgt spid="2242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24265"/>
                                        </p:tgtEl>
                                        <p:attrNameLst>
                                          <p:attrName>style.visibility</p:attrName>
                                        </p:attrNameLst>
                                      </p:cBhvr>
                                      <p:to>
                                        <p:strVal val="visible"/>
                                      </p:to>
                                    </p:set>
                                    <p:animEffect transition="in" filter="wipe(left)">
                                      <p:cBhvr>
                                        <p:cTn id="47" dur="500"/>
                                        <p:tgtEl>
                                          <p:spTgt spid="22426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24262"/>
                                        </p:tgtEl>
                                        <p:attrNameLst>
                                          <p:attrName>style.visibility</p:attrName>
                                        </p:attrNameLst>
                                      </p:cBhvr>
                                      <p:to>
                                        <p:strVal val="visible"/>
                                      </p:to>
                                    </p:set>
                                    <p:animEffect transition="in" filter="wipe(left)">
                                      <p:cBhvr>
                                        <p:cTn id="52" dur="500"/>
                                        <p:tgtEl>
                                          <p:spTgt spid="22426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24266"/>
                                        </p:tgtEl>
                                        <p:attrNameLst>
                                          <p:attrName>style.visibility</p:attrName>
                                        </p:attrNameLst>
                                      </p:cBhvr>
                                      <p:to>
                                        <p:strVal val="visible"/>
                                      </p:to>
                                    </p:set>
                                    <p:animEffect transition="in" filter="wipe(left)">
                                      <p:cBhvr>
                                        <p:cTn id="57" dur="500"/>
                                        <p:tgtEl>
                                          <p:spTgt spid="2242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24267"/>
                                        </p:tgtEl>
                                        <p:attrNameLst>
                                          <p:attrName>style.visibility</p:attrName>
                                        </p:attrNameLst>
                                      </p:cBhvr>
                                      <p:to>
                                        <p:strVal val="visible"/>
                                      </p:to>
                                    </p:set>
                                    <p:animEffect transition="in" filter="wipe(left)">
                                      <p:cBhvr>
                                        <p:cTn id="67" dur="500"/>
                                        <p:tgtEl>
                                          <p:spTgt spid="22426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24269"/>
                                        </p:tgtEl>
                                        <p:attrNameLst>
                                          <p:attrName>style.visibility</p:attrName>
                                        </p:attrNameLst>
                                      </p:cBhvr>
                                      <p:to>
                                        <p:strVal val="visible"/>
                                      </p:to>
                                    </p:set>
                                    <p:animEffect transition="in" filter="wipe(left)">
                                      <p:cBhvr>
                                        <p:cTn id="72" dur="500"/>
                                        <p:tgtEl>
                                          <p:spTgt spid="22426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24268"/>
                                        </p:tgtEl>
                                        <p:attrNameLst>
                                          <p:attrName>style.visibility</p:attrName>
                                        </p:attrNameLst>
                                      </p:cBhvr>
                                      <p:to>
                                        <p:strVal val="visible"/>
                                      </p:to>
                                    </p:set>
                                    <p:animEffect transition="in" filter="wipe(left)">
                                      <p:cBhvr>
                                        <p:cTn id="77" dur="500"/>
                                        <p:tgtEl>
                                          <p:spTgt spid="22426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24270"/>
                                        </p:tgtEl>
                                        <p:attrNameLst>
                                          <p:attrName>style.visibility</p:attrName>
                                        </p:attrNameLst>
                                      </p:cBhvr>
                                      <p:to>
                                        <p:strVal val="visible"/>
                                      </p:to>
                                    </p:set>
                                    <p:animEffect transition="in" filter="wipe(left)">
                                      <p:cBhvr>
                                        <p:cTn id="82" dur="500"/>
                                        <p:tgtEl>
                                          <p:spTgt spid="22427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left)">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wipe(left)">
                                      <p:cBhvr>
                                        <p:cTn id="92" dur="500"/>
                                        <p:tgtEl>
                                          <p:spTgt spid="2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22"/>
                                        </p:tgtEl>
                                        <p:attrNameLst>
                                          <p:attrName>style.visibility</p:attrName>
                                        </p:attrNameLst>
                                      </p:cBhvr>
                                      <p:to>
                                        <p:strVal val="visible"/>
                                      </p:to>
                                    </p:set>
                                    <p:animEffect transition="in" filter="wipe(left)">
                                      <p:cBhvr>
                                        <p:cTn id="102" dur="500"/>
                                        <p:tgtEl>
                                          <p:spTgt spid="2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wipe(left)">
                                      <p:cBhvr>
                                        <p:cTn id="107" dur="500"/>
                                        <p:tgtEl>
                                          <p:spTgt spid="2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autoUpdateAnimBg="0"/>
      <p:bldP spid="3" grpId="0"/>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10:14:22</a:t>
            </a:fld>
            <a:endParaRPr lang="en-US" altLang="zh-CN"/>
          </a:p>
        </p:txBody>
      </p:sp>
      <p:pic>
        <p:nvPicPr>
          <p:cNvPr id="3" name="图片 2"/>
          <p:cNvPicPr>
            <a:picLocks noChangeAspect="1"/>
          </p:cNvPicPr>
          <p:nvPr/>
        </p:nvPicPr>
        <p:blipFill>
          <a:blip r:embed="rId2"/>
          <a:stretch>
            <a:fillRect/>
          </a:stretch>
        </p:blipFill>
        <p:spPr>
          <a:xfrm>
            <a:off x="1156225" y="1727701"/>
            <a:ext cx="1542857" cy="761905"/>
          </a:xfrm>
          <a:prstGeom prst="rect">
            <a:avLst/>
          </a:prstGeom>
        </p:spPr>
      </p:pic>
      <p:pic>
        <p:nvPicPr>
          <p:cNvPr id="4" name="图片 3"/>
          <p:cNvPicPr>
            <a:picLocks noChangeAspect="1"/>
          </p:cNvPicPr>
          <p:nvPr/>
        </p:nvPicPr>
        <p:blipFill>
          <a:blip r:embed="rId3"/>
          <a:stretch>
            <a:fillRect/>
          </a:stretch>
        </p:blipFill>
        <p:spPr>
          <a:xfrm>
            <a:off x="1189558" y="2845577"/>
            <a:ext cx="1476190" cy="771429"/>
          </a:xfrm>
          <a:prstGeom prst="rect">
            <a:avLst/>
          </a:prstGeom>
        </p:spPr>
      </p:pic>
      <p:pic>
        <p:nvPicPr>
          <p:cNvPr id="5" name="图片 4"/>
          <p:cNvPicPr>
            <a:picLocks noChangeAspect="1"/>
          </p:cNvPicPr>
          <p:nvPr/>
        </p:nvPicPr>
        <p:blipFill>
          <a:blip r:embed="rId4"/>
          <a:stretch>
            <a:fillRect/>
          </a:stretch>
        </p:blipFill>
        <p:spPr>
          <a:xfrm>
            <a:off x="1156225" y="4328948"/>
            <a:ext cx="1600000" cy="733333"/>
          </a:xfrm>
          <a:prstGeom prst="rect">
            <a:avLst/>
          </a:prstGeom>
        </p:spPr>
      </p:pic>
      <p:pic>
        <p:nvPicPr>
          <p:cNvPr id="6" name="图片 5"/>
          <p:cNvPicPr>
            <a:picLocks noChangeAspect="1"/>
          </p:cNvPicPr>
          <p:nvPr/>
        </p:nvPicPr>
        <p:blipFill>
          <a:blip r:embed="rId5"/>
          <a:stretch>
            <a:fillRect/>
          </a:stretch>
        </p:blipFill>
        <p:spPr>
          <a:xfrm>
            <a:off x="2931370" y="4328948"/>
            <a:ext cx="3923809" cy="733333"/>
          </a:xfrm>
          <a:prstGeom prst="rect">
            <a:avLst/>
          </a:prstGeom>
        </p:spPr>
      </p:pic>
      <p:pic>
        <p:nvPicPr>
          <p:cNvPr id="7" name="图片 6"/>
          <p:cNvPicPr>
            <a:picLocks noChangeAspect="1"/>
          </p:cNvPicPr>
          <p:nvPr/>
        </p:nvPicPr>
        <p:blipFill>
          <a:blip r:embed="rId6"/>
          <a:stretch>
            <a:fillRect/>
          </a:stretch>
        </p:blipFill>
        <p:spPr>
          <a:xfrm>
            <a:off x="1156225" y="5774223"/>
            <a:ext cx="1695238" cy="742857"/>
          </a:xfrm>
          <a:prstGeom prst="rect">
            <a:avLst/>
          </a:prstGeom>
        </p:spPr>
      </p:pic>
      <p:pic>
        <p:nvPicPr>
          <p:cNvPr id="8" name="图片 7"/>
          <p:cNvPicPr>
            <a:picLocks noChangeAspect="1"/>
          </p:cNvPicPr>
          <p:nvPr/>
        </p:nvPicPr>
        <p:blipFill>
          <a:blip r:embed="rId7"/>
          <a:stretch>
            <a:fillRect/>
          </a:stretch>
        </p:blipFill>
        <p:spPr>
          <a:xfrm>
            <a:off x="1156225" y="642085"/>
            <a:ext cx="1200000" cy="771429"/>
          </a:xfrm>
          <a:prstGeom prst="rect">
            <a:avLst/>
          </a:prstGeom>
        </p:spPr>
      </p:pic>
    </p:spTree>
    <p:extLst>
      <p:ext uri="{BB962C8B-B14F-4D97-AF65-F5344CB8AC3E}">
        <p14:creationId xmlns:p14="http://schemas.microsoft.com/office/powerpoint/2010/main" val="1500958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938" name="Rectangle 674"/>
          <p:cNvSpPr>
            <a:spLocks noGrp="1" noChangeArrowheads="1"/>
          </p:cNvSpPr>
          <p:nvPr>
            <p:ph type="title" idx="4294967295"/>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p>
            <a:pPr algn="l"/>
            <a:r>
              <a:rPr lang="zh-CN" altLang="en-US" sz="2400" b="1" dirty="0">
                <a:solidFill>
                  <a:schemeClr val="accent2"/>
                </a:solidFill>
                <a:ea typeface="黑体" panose="02010609060101010101" pitchFamily="49" charset="-122"/>
              </a:rPr>
              <a:t>一、 原函数与不定积分的概念</a:t>
            </a:r>
          </a:p>
        </p:txBody>
      </p:sp>
      <mc:AlternateContent xmlns:mc="http://schemas.openxmlformats.org/markup-compatibility/2006" xmlns:a14="http://schemas.microsoft.com/office/drawing/2010/main">
        <mc:Choice Requires="a14">
          <p:sp>
            <p:nvSpPr>
              <p:cNvPr id="139939" name="Text Box 675"/>
              <p:cNvSpPr txBox="1">
                <a:spLocks noChangeArrowheads="1"/>
              </p:cNvSpPr>
              <p:nvPr/>
            </p:nvSpPr>
            <p:spPr bwMode="auto">
              <a:xfrm>
                <a:off x="1445836" y="1151204"/>
                <a:ext cx="9984163" cy="830997"/>
              </a:xfrm>
              <a:prstGeom prst="rect">
                <a:avLst/>
              </a:prstGeom>
              <a:noFill/>
              <a:ln>
                <a:noFill/>
              </a:ln>
              <a:extLst>
                <a:ext uri="{909E8E84-426E-40DD-AFC4-6F175D3DCCD1}">
                  <a14:hiddenFill>
                    <a:solidFill>
                      <a:srgbClr val="FF9900"/>
                    </a:solidFill>
                  </a14:hiddenFill>
                </a:ext>
                <a:ext uri="{91240B29-F687-4F45-9708-019B960494DF}">
                  <a14:hiddenLine w="9525">
                    <a:solidFill>
                      <a:srgbClr val="FFFFFF"/>
                    </a:solidFill>
                    <a:miter lim="800000"/>
                    <a:headEnd/>
                    <a:tailEnd/>
                  </a14:hiddenLine>
                </a:ext>
              </a:extLst>
            </p:spPr>
            <p:txBody>
              <a:bodyPr wrap="square">
                <a:spAutoFit/>
              </a:bodyPr>
              <a:lstStyle/>
              <a:p>
                <a:pPr lvl="0">
                  <a:spcBef>
                    <a:spcPct val="50000"/>
                  </a:spcBef>
                </a:pPr>
                <a:r>
                  <a:rPr kumimoji="1" lang="zh-CN" altLang="en-US" sz="2400" b="1" dirty="0" smtClean="0">
                    <a:solidFill>
                      <a:schemeClr val="accent2"/>
                    </a:solidFill>
                    <a:latin typeface="Times New Roman" panose="02020603050405020304" pitchFamily="18" charset="0"/>
                    <a:ea typeface="黑体" panose="02010609060101010101" pitchFamily="49" charset="-122"/>
                  </a:rPr>
                  <a:t>引例</a:t>
                </a:r>
                <a:r>
                  <a:rPr kumimoji="1" lang="en-US" altLang="zh-CN" sz="2400" b="1" dirty="0">
                    <a:solidFill>
                      <a:schemeClr val="accent2"/>
                    </a:solidFill>
                    <a:latin typeface="Times New Roman" panose="02020603050405020304" pitchFamily="18" charset="0"/>
                    <a:ea typeface="黑体" panose="02010609060101010101" pitchFamily="49" charset="-122"/>
                  </a:rPr>
                  <a:t>:</a:t>
                </a:r>
                <a:r>
                  <a:rPr kumimoji="1" lang="en-US" altLang="zh-CN" sz="2400" b="1" dirty="0">
                    <a:latin typeface="Times New Roman" panose="02020603050405020304" pitchFamily="18" charset="0"/>
                    <a:ea typeface="黑体" panose="02010609060101010101" pitchFamily="49" charset="-122"/>
                  </a:rPr>
                  <a:t>  </a:t>
                </a:r>
                <a:r>
                  <a:rPr kumimoji="1" lang="zh-CN" altLang="en-US" sz="2400" dirty="0">
                    <a:latin typeface="宋体" panose="02010600030101010101" pitchFamily="2" charset="-122"/>
                  </a:rPr>
                  <a:t>一个质量为</a:t>
                </a:r>
                <a14:m>
                  <m:oMath xmlns:m="http://schemas.openxmlformats.org/officeDocument/2006/math">
                    <m:r>
                      <a:rPr lang="en-US" altLang="zh-CN" sz="2400" b="0" i="1" smtClean="0">
                        <a:solidFill>
                          <a:prstClr val="black"/>
                        </a:solidFill>
                        <a:latin typeface="Cambria Math" panose="02040503050406030204" pitchFamily="18" charset="0"/>
                      </a:rPr>
                      <m:t>𝑚</m:t>
                    </m:r>
                  </m:oMath>
                </a14:m>
                <a:r>
                  <a:rPr kumimoji="1" lang="zh-CN" altLang="en-US" sz="2400" dirty="0">
                    <a:latin typeface="宋体" panose="02010600030101010101" pitchFamily="2" charset="-122"/>
                  </a:rPr>
                  <a:t>的</a:t>
                </a:r>
                <a:r>
                  <a:rPr kumimoji="1" lang="zh-CN" altLang="en-US" sz="2400" dirty="0" smtClean="0">
                    <a:latin typeface="宋体" panose="02010600030101010101" pitchFamily="2" charset="-122"/>
                  </a:rPr>
                  <a:t>质点，</a:t>
                </a:r>
                <a:r>
                  <a:rPr kumimoji="1" lang="zh-CN" altLang="en-US" sz="2400" dirty="0" smtClean="0">
                    <a:solidFill>
                      <a:prstClr val="black"/>
                    </a:solidFill>
                    <a:latin typeface="宋体" panose="02010600030101010101" pitchFamily="2" charset="-122"/>
                  </a:rPr>
                  <a:t>在</a:t>
                </a:r>
                <a:r>
                  <a:rPr kumimoji="1" lang="zh-CN" altLang="en-US" sz="2400" dirty="0">
                    <a:solidFill>
                      <a:prstClr val="black"/>
                    </a:solidFill>
                    <a:latin typeface="宋体" panose="02010600030101010101" pitchFamily="2" charset="-122"/>
                  </a:rPr>
                  <a:t>变力</a:t>
                </a:r>
                <a14:m>
                  <m:oMath xmlns:m="http://schemas.openxmlformats.org/officeDocument/2006/math">
                    <m:r>
                      <a:rPr lang="zh-CN" altLang="en-US" sz="2400" i="1">
                        <a:solidFill>
                          <a:prstClr val="black"/>
                        </a:solidFill>
                        <a:latin typeface="Cambria Math" panose="02040503050406030204" pitchFamily="18" charset="0"/>
                      </a:rPr>
                      <m:t>𝐹</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𝐴</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的作</m:t>
                    </m:r>
                  </m:oMath>
                </a14:m>
                <a:r>
                  <a:rPr kumimoji="1" lang="zh-CN" altLang="en-US" sz="2400" dirty="0" smtClean="0">
                    <a:solidFill>
                      <a:prstClr val="black"/>
                    </a:solidFill>
                    <a:latin typeface="宋体" panose="02010600030101010101" pitchFamily="2" charset="-122"/>
                  </a:rPr>
                  <a:t>用</a:t>
                </a:r>
                <a:r>
                  <a:rPr kumimoji="1" lang="zh-CN" altLang="en-US" sz="2400" dirty="0">
                    <a:solidFill>
                      <a:prstClr val="black"/>
                    </a:solidFill>
                    <a:latin typeface="宋体" panose="02010600030101010101" pitchFamily="2" charset="-122"/>
                  </a:rPr>
                  <a:t>下沿</a:t>
                </a:r>
                <a:r>
                  <a:rPr kumimoji="1" lang="zh-CN" altLang="en-US" sz="2400" dirty="0" smtClean="0">
                    <a:solidFill>
                      <a:prstClr val="black"/>
                    </a:solidFill>
                    <a:latin typeface="宋体" panose="02010600030101010101" pitchFamily="2" charset="-122"/>
                  </a:rPr>
                  <a:t>直线运动，</a:t>
                </a:r>
                <a:r>
                  <a:rPr kumimoji="1" lang="zh-CN" altLang="en-US" sz="2400" dirty="0">
                    <a:solidFill>
                      <a:prstClr val="black"/>
                    </a:solidFill>
                    <a:latin typeface="宋体" panose="02010600030101010101" pitchFamily="2" charset="-122"/>
                  </a:rPr>
                  <a:t>试求质点的运动速度</a:t>
                </a:r>
                <a14:m>
                  <m:oMath xmlns:m="http://schemas.openxmlformats.org/officeDocument/2006/math">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𝑣</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oMath>
                </a14:m>
                <a:endParaRPr kumimoji="1" lang="en-US" altLang="zh-CN" sz="2400" dirty="0">
                  <a:latin typeface="Times New Roman" panose="02020603050405020304" pitchFamily="18" charset="0"/>
                  <a:ea typeface="黑体" panose="02010609060101010101" pitchFamily="49" charset="-122"/>
                </a:endParaRPr>
              </a:p>
            </p:txBody>
          </p:sp>
        </mc:Choice>
        <mc:Fallback xmlns="">
          <p:sp>
            <p:nvSpPr>
              <p:cNvPr id="139939" name="Text Box 675"/>
              <p:cNvSpPr txBox="1">
                <a:spLocks noRot="1" noChangeAspect="1" noMove="1" noResize="1" noEditPoints="1" noAdjustHandles="1" noChangeArrowheads="1" noChangeShapeType="1" noTextEdit="1"/>
              </p:cNvSpPr>
              <p:nvPr/>
            </p:nvSpPr>
            <p:spPr bwMode="auto">
              <a:xfrm>
                <a:off x="1445836" y="1151204"/>
                <a:ext cx="9984163" cy="830997"/>
              </a:xfrm>
              <a:prstGeom prst="rect">
                <a:avLst/>
              </a:prstGeom>
              <a:blipFill>
                <a:blip r:embed="rId3"/>
                <a:stretch>
                  <a:fillRect l="-916" t="-8088" r="-916" b="-13971"/>
                </a:stretch>
              </a:blipFill>
              <a:ln>
                <a:noFill/>
              </a:ln>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943" name="Text Box 679"/>
              <p:cNvSpPr txBox="1">
                <a:spLocks noChangeArrowheads="1"/>
              </p:cNvSpPr>
              <p:nvPr/>
            </p:nvSpPr>
            <p:spPr bwMode="auto">
              <a:xfrm>
                <a:off x="1524000" y="2749550"/>
                <a:ext cx="6930044" cy="618696"/>
              </a:xfrm>
              <a:prstGeom prst="rect">
                <a:avLst/>
              </a:prstGeom>
              <a:noFill/>
              <a:ln>
                <a:noFill/>
              </a:ln>
              <a:extLst>
                <a:ext uri="{909E8E84-426E-40DD-AFC4-6F175D3DCCD1}">
                  <a14:hiddenFill>
                    <a:solidFill>
                      <a:srgbClr val="FF9900"/>
                    </a:solidFill>
                  </a14:hiddenFill>
                </a:ext>
                <a:ext uri="{91240B29-F687-4F45-9708-019B960494DF}">
                  <a14:hiddenLine w="9525">
                    <a:solidFill>
                      <a:srgbClr val="FFFFFF"/>
                    </a:solidFill>
                    <a:miter lim="800000"/>
                    <a:headEnd/>
                    <a:tailEnd/>
                  </a14:hiddenLine>
                </a:ext>
              </a:extLst>
            </p:spPr>
            <p:txBody>
              <a:bodyPr wrap="square">
                <a:spAutoFit/>
              </a:bodyPr>
              <a:lstStyle/>
              <a:p>
                <a:pPr lvl="0"/>
                <a:r>
                  <a:rPr kumimoji="1" lang="zh-CN" altLang="en-US" sz="2400" dirty="0">
                    <a:latin typeface="宋体" panose="02010600030101010101" pitchFamily="2" charset="-122"/>
                  </a:rPr>
                  <a:t>因此问题转化为：已知</a:t>
                </a:r>
                <a14:m>
                  <m:oMath xmlns:m="http://schemas.openxmlformats.org/officeDocument/2006/math">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𝑣</m:t>
                        </m:r>
                      </m:e>
                      <m:sup>
                        <m:r>
                          <a:rPr lang="zh-CN" altLang="en-US" sz="2400">
                            <a:solidFill>
                              <a:prstClr val="black"/>
                            </a:solidFill>
                            <a:latin typeface="Cambria Math" panose="02040503050406030204" pitchFamily="18" charset="0"/>
                          </a:rPr>
                          <m:t>′</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𝐴</m:t>
                        </m:r>
                      </m:num>
                      <m:den>
                        <m:r>
                          <a:rPr lang="zh-CN" altLang="en-US" sz="2400" i="1">
                            <a:solidFill>
                              <a:prstClr val="black"/>
                            </a:solidFill>
                            <a:latin typeface="Cambria Math" panose="02040503050406030204" pitchFamily="18" charset="0"/>
                          </a:rPr>
                          <m:t>𝑚</m:t>
                        </m:r>
                      </m:den>
                    </m:f>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r>
                      <m:rPr>
                        <m:nor/>
                      </m:rPr>
                      <a:rPr lang="zh-CN" altLang="en-US" sz="2400" i="1">
                        <a:solidFill>
                          <a:prstClr val="black"/>
                        </a:solidFill>
                        <a:latin typeface="Cambria Math" panose="02040503050406030204" pitchFamily="18" charset="0"/>
                      </a:rPr>
                      <m:t> </m:t>
                    </m:r>
                  </m:oMath>
                </a14:m>
                <a:r>
                  <a:rPr kumimoji="1" lang="zh-CN" altLang="en-US" sz="2400" dirty="0" smtClean="0">
                    <a:latin typeface="宋体" panose="02010600030101010101" pitchFamily="2" charset="-122"/>
                  </a:rPr>
                  <a:t>，求</a:t>
                </a:r>
                <a14:m>
                  <m:oMath xmlns:m="http://schemas.openxmlformats.org/officeDocument/2006/math">
                    <m:r>
                      <a:rPr lang="zh-CN" altLang="en-US" sz="2400" i="1">
                        <a:solidFill>
                          <a:prstClr val="black"/>
                        </a:solidFill>
                        <a:latin typeface="Cambria Math" panose="02040503050406030204" pitchFamily="18" charset="0"/>
                      </a:rPr>
                      <m:t>𝑣</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oMath>
                </a14:m>
                <a:endParaRPr kumimoji="1" lang="en-US" altLang="zh-CN" sz="2400" dirty="0">
                  <a:latin typeface="宋体" panose="02010600030101010101" pitchFamily="2" charset="-122"/>
                </a:endParaRPr>
              </a:p>
            </p:txBody>
          </p:sp>
        </mc:Choice>
        <mc:Fallback xmlns="">
          <p:sp>
            <p:nvSpPr>
              <p:cNvPr id="139943" name="Text Box 679"/>
              <p:cNvSpPr txBox="1">
                <a:spLocks noRot="1" noChangeAspect="1" noMove="1" noResize="1" noEditPoints="1" noAdjustHandles="1" noChangeArrowheads="1" noChangeShapeType="1" noTextEdit="1"/>
              </p:cNvSpPr>
              <p:nvPr/>
            </p:nvSpPr>
            <p:spPr bwMode="auto">
              <a:xfrm>
                <a:off x="1524000" y="2749550"/>
                <a:ext cx="6930044" cy="618696"/>
              </a:xfrm>
              <a:prstGeom prst="rect">
                <a:avLst/>
              </a:prstGeom>
              <a:blipFill>
                <a:blip r:embed="rId4"/>
                <a:stretch>
                  <a:fillRect l="-1319" b="-3922"/>
                </a:stretch>
              </a:blipFill>
              <a:ln>
                <a:noFill/>
              </a:ln>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957" name="Text Box 693"/>
              <p:cNvSpPr txBox="1">
                <a:spLocks noChangeArrowheads="1"/>
              </p:cNvSpPr>
              <p:nvPr/>
            </p:nvSpPr>
            <p:spPr bwMode="auto">
              <a:xfrm>
                <a:off x="1500188" y="2112964"/>
                <a:ext cx="9680430" cy="618696"/>
              </a:xfrm>
              <a:prstGeom prst="rect">
                <a:avLst/>
              </a:prstGeom>
              <a:noFill/>
              <a:ln>
                <a:noFill/>
              </a:ln>
              <a:extLst>
                <a:ext uri="{909E8E84-426E-40DD-AFC4-6F175D3DCCD1}">
                  <a14:hiddenFill>
                    <a:solidFill>
                      <a:srgbClr val="FF9900"/>
                    </a:solidFill>
                  </a14:hiddenFill>
                </a:ext>
                <a:ext uri="{91240B29-F687-4F45-9708-019B960494DF}">
                  <a14:hiddenLine w="9525">
                    <a:solidFill>
                      <a:srgbClr val="FFFFFF"/>
                    </a:solidFill>
                    <a:miter lim="800000"/>
                    <a:headEnd/>
                    <a:tailEnd/>
                  </a14:hiddenLine>
                </a:ext>
              </a:extLst>
            </p:spPr>
            <p:txBody>
              <a:bodyPr wrap="square">
                <a:spAutoFit/>
              </a:bodyPr>
              <a:lstStyle/>
              <a:p>
                <a:pPr lvl="0">
                  <a:spcBef>
                    <a:spcPct val="50000"/>
                  </a:spcBef>
                </a:pPr>
                <a:r>
                  <a:rPr kumimoji="1" lang="zh-CN" altLang="en-US" sz="2400" dirty="0">
                    <a:latin typeface="宋体" panose="02010600030101010101" pitchFamily="2" charset="-122"/>
                  </a:rPr>
                  <a:t>根据牛顿第二定律</a:t>
                </a:r>
                <a:r>
                  <a:rPr kumimoji="1" lang="en-US" altLang="zh-CN" sz="2400" dirty="0">
                    <a:latin typeface="宋体" panose="02010600030101010101" pitchFamily="2" charset="-122"/>
                  </a:rPr>
                  <a:t>,</a:t>
                </a:r>
                <a:r>
                  <a:rPr kumimoji="1" lang="zh-CN" altLang="en-US" sz="2400" dirty="0">
                    <a:latin typeface="宋体" panose="02010600030101010101" pitchFamily="2" charset="-122"/>
                  </a:rPr>
                  <a:t>加速度</a:t>
                </a:r>
                <a14:m>
                  <m:oMath xmlns:m="http://schemas.openxmlformats.org/officeDocument/2006/math">
                    <m:r>
                      <a:rPr lang="zh-CN" altLang="en-US" sz="2400" i="1">
                        <a:solidFill>
                          <a:prstClr val="black"/>
                        </a:solidFill>
                        <a:latin typeface="Cambria Math" panose="02040503050406030204" pitchFamily="18" charset="0"/>
                      </a:rPr>
                      <m:t>𝑎</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𝑡</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𝐹</m:t>
                        </m:r>
                      </m:num>
                      <m:den>
                        <m:r>
                          <a:rPr lang="zh-CN" altLang="en-US" sz="2400" i="1">
                            <a:solidFill>
                              <a:prstClr val="black"/>
                            </a:solidFill>
                            <a:latin typeface="Cambria Math" panose="02040503050406030204" pitchFamily="18" charset="0"/>
                          </a:rPr>
                          <m:t>𝑚</m:t>
                        </m:r>
                      </m:den>
                    </m:f>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𝐴</m:t>
                        </m:r>
                      </m:num>
                      <m:den>
                        <m:r>
                          <a:rPr lang="zh-CN" altLang="en-US" sz="2400" i="1">
                            <a:solidFill>
                              <a:prstClr val="black"/>
                            </a:solidFill>
                            <a:latin typeface="Cambria Math" panose="02040503050406030204" pitchFamily="18" charset="0"/>
                          </a:rPr>
                          <m:t>𝑚</m:t>
                        </m:r>
                      </m:den>
                    </m:f>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oMath>
                </a14:m>
                <a:r>
                  <a:rPr kumimoji="1" lang="zh-CN" altLang="en-US" sz="2400" dirty="0" smtClean="0">
                    <a:latin typeface="宋体" panose="02010600030101010101" pitchFamily="2" charset="-122"/>
                  </a:rPr>
                  <a:t>，</a:t>
                </a:r>
                <a:endParaRPr kumimoji="1" lang="en-US" altLang="zh-CN" sz="2400" dirty="0">
                  <a:latin typeface="宋体" panose="02010600030101010101" pitchFamily="2" charset="-122"/>
                </a:endParaRPr>
              </a:p>
            </p:txBody>
          </p:sp>
        </mc:Choice>
        <mc:Fallback xmlns="">
          <p:sp>
            <p:nvSpPr>
              <p:cNvPr id="139957" name="Text Box 693"/>
              <p:cNvSpPr txBox="1">
                <a:spLocks noRot="1" noChangeAspect="1" noMove="1" noResize="1" noEditPoints="1" noAdjustHandles="1" noChangeArrowheads="1" noChangeShapeType="1" noTextEdit="1"/>
              </p:cNvSpPr>
              <p:nvPr/>
            </p:nvSpPr>
            <p:spPr bwMode="auto">
              <a:xfrm>
                <a:off x="1500188" y="2112964"/>
                <a:ext cx="9680430" cy="618696"/>
              </a:xfrm>
              <a:prstGeom prst="rect">
                <a:avLst/>
              </a:prstGeom>
              <a:blipFill>
                <a:blip r:embed="rId5"/>
                <a:stretch>
                  <a:fillRect l="-945" b="-4950"/>
                </a:stretch>
              </a:blipFill>
              <a:ln>
                <a:noFill/>
              </a:ln>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961" name="Text Box 697"/>
              <p:cNvSpPr txBox="1">
                <a:spLocks noChangeArrowheads="1"/>
              </p:cNvSpPr>
              <p:nvPr/>
            </p:nvSpPr>
            <p:spPr bwMode="auto">
              <a:xfrm>
                <a:off x="2322716" y="3427809"/>
                <a:ext cx="8153400" cy="461665"/>
              </a:xfrm>
              <a:prstGeom prst="rect">
                <a:avLst/>
              </a:prstGeom>
              <a:noFill/>
              <a:ln>
                <a:noFill/>
              </a:ln>
              <a:extLst>
                <a:ext uri="{909E8E84-426E-40DD-AFC4-6F175D3DCCD1}">
                  <a14:hiddenFill>
                    <a:solidFill>
                      <a:srgbClr val="FF9900"/>
                    </a:solidFill>
                  </a14:hiddenFill>
                </a:ext>
                <a:ext uri="{91240B29-F687-4F45-9708-019B960494DF}">
                  <a14:hiddenLine w="9525">
                    <a:solidFill>
                      <a:srgbClr val="FFFFFF"/>
                    </a:solidFill>
                    <a:miter lim="800000"/>
                    <a:headEnd/>
                    <a:tailEnd/>
                  </a14:hiddenLine>
                </a:ext>
              </a:extLst>
            </p:spPr>
            <p:txBody>
              <a:bodyPr>
                <a:spAutoFit/>
              </a:bodyPr>
              <a:lstStyle/>
              <a:p>
                <a:pPr>
                  <a:spcBef>
                    <a:spcPct val="50000"/>
                  </a:spcBef>
                </a:pPr>
                <a:r>
                  <a:rPr kumimoji="1" lang="zh-CN" altLang="en-US" sz="2400" dirty="0" smtClean="0">
                    <a:latin typeface="宋体" panose="02010600030101010101" pitchFamily="2" charset="-122"/>
                  </a:rPr>
                  <a:t>若</a:t>
                </a:r>
                <a:r>
                  <a:rPr kumimoji="1" lang="zh-CN" altLang="en-US" sz="2400" dirty="0">
                    <a:latin typeface="宋体" panose="02010600030101010101" pitchFamily="2" charset="-122"/>
                  </a:rPr>
                  <a:t>在区间</a:t>
                </a:r>
                <a14:m>
                  <m:oMath xmlns:m="http://schemas.openxmlformats.org/officeDocument/2006/math">
                    <m:r>
                      <a:rPr lang="en-US" altLang="zh-CN" sz="2400" b="0" i="0" smtClean="0">
                        <a:solidFill>
                          <a:prstClr val="black"/>
                        </a:solidFill>
                        <a:latin typeface="Cambria Math" panose="02040503050406030204" pitchFamily="18" charset="0"/>
                      </a:rPr>
                      <m:t> </m:t>
                    </m:r>
                    <m:r>
                      <a:rPr lang="en-US" altLang="zh-CN" sz="2400" b="0" i="1" smtClean="0">
                        <a:solidFill>
                          <a:prstClr val="black"/>
                        </a:solidFill>
                        <a:latin typeface="Cambria Math" panose="02040503050406030204" pitchFamily="18" charset="0"/>
                      </a:rPr>
                      <m:t>𝐼</m:t>
                    </m:r>
                    <m:r>
                      <a:rPr lang="en-US" altLang="zh-CN" sz="2400" b="0" i="1" smtClean="0">
                        <a:solidFill>
                          <a:prstClr val="black"/>
                        </a:solidFill>
                        <a:latin typeface="Cambria Math" panose="02040503050406030204" pitchFamily="18" charset="0"/>
                      </a:rPr>
                      <m:t> </m:t>
                    </m:r>
                  </m:oMath>
                </a14:m>
                <a:r>
                  <a:rPr kumimoji="1" lang="zh-CN" altLang="en-US" sz="2400" dirty="0">
                    <a:latin typeface="宋体" panose="02010600030101010101" pitchFamily="2" charset="-122"/>
                  </a:rPr>
                  <a:t>上定义的两个函数</a:t>
                </a:r>
                <a14:m>
                  <m:oMath xmlns:m="http://schemas.openxmlformats.org/officeDocument/2006/math">
                    <m:r>
                      <a:rPr lang="zh-CN" altLang="en-US" sz="2400" i="1">
                        <a:solidFill>
                          <a:prstClr val="black"/>
                        </a:solidFill>
                        <a:latin typeface="Cambria Math" panose="02040503050406030204" pitchFamily="18" charset="0"/>
                      </a:rPr>
                      <m:t>𝐹</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oMath>
                </a14:m>
                <a:r>
                  <a:rPr kumimoji="1" lang="zh-CN" altLang="en-US" sz="2400" dirty="0">
                    <a:latin typeface="宋体" panose="02010600030101010101" pitchFamily="2" charset="-122"/>
                  </a:rPr>
                  <a:t>及</a:t>
                </a:r>
                <a14:m>
                  <m:oMath xmlns:m="http://schemas.openxmlformats.org/officeDocument/2006/math">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oMath>
                </a14:m>
                <a:endParaRPr kumimoji="1" lang="en-US" altLang="zh-CN" sz="2400" dirty="0">
                  <a:latin typeface="宋体" panose="02010600030101010101" pitchFamily="2" charset="-122"/>
                </a:endParaRPr>
              </a:p>
            </p:txBody>
          </p:sp>
        </mc:Choice>
        <mc:Fallback xmlns="">
          <p:sp>
            <p:nvSpPr>
              <p:cNvPr id="139961" name="Text Box 697"/>
              <p:cNvSpPr txBox="1">
                <a:spLocks noRot="1" noChangeAspect="1" noMove="1" noResize="1" noEditPoints="1" noAdjustHandles="1" noChangeArrowheads="1" noChangeShapeType="1" noTextEdit="1"/>
              </p:cNvSpPr>
              <p:nvPr/>
            </p:nvSpPr>
            <p:spPr bwMode="auto">
              <a:xfrm>
                <a:off x="2322716" y="3427809"/>
                <a:ext cx="8153400" cy="461665"/>
              </a:xfrm>
              <a:prstGeom prst="rect">
                <a:avLst/>
              </a:prstGeom>
              <a:blipFill>
                <a:blip r:embed="rId6"/>
                <a:stretch>
                  <a:fillRect l="-1121" t="-14474" b="-25000"/>
                </a:stretch>
              </a:blipFill>
              <a:ln>
                <a:noFill/>
              </a:ln>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962" name="Text Box 698"/>
              <p:cNvSpPr txBox="1">
                <a:spLocks noChangeArrowheads="1"/>
              </p:cNvSpPr>
              <p:nvPr/>
            </p:nvSpPr>
            <p:spPr bwMode="auto">
              <a:xfrm>
                <a:off x="2322716" y="3932742"/>
                <a:ext cx="9198724" cy="830997"/>
              </a:xfrm>
              <a:prstGeom prst="rect">
                <a:avLst/>
              </a:prstGeom>
              <a:noFill/>
              <a:ln>
                <a:noFill/>
              </a:ln>
              <a:extLst>
                <a:ext uri="{909E8E84-426E-40DD-AFC4-6F175D3DCCD1}">
                  <a14:hiddenFill>
                    <a:solidFill>
                      <a:srgbClr val="FF9900"/>
                    </a:solidFill>
                  </a14:hiddenFill>
                </a:ext>
                <a:ext uri="{91240B29-F687-4F45-9708-019B960494DF}">
                  <a14:hiddenLine w="9525">
                    <a:solidFill>
                      <a:srgbClr val="FFFFFF"/>
                    </a:solidFill>
                    <a:miter lim="800000"/>
                    <a:headEnd/>
                    <a:tailEnd/>
                  </a14:hiddenLine>
                </a:ext>
              </a:extLst>
            </p:spPr>
            <p:txBody>
              <a:bodyPr wrap="square">
                <a:spAutoFit/>
              </a:bodyPr>
              <a:lstStyle/>
              <a:p>
                <a:pPr lvl="0">
                  <a:spcBef>
                    <a:spcPct val="50000"/>
                  </a:spcBef>
                </a:pPr>
                <a:r>
                  <a:rPr kumimoji="1" lang="zh-CN" altLang="en-US" sz="2400" dirty="0" smtClean="0">
                    <a:latin typeface="宋体" panose="02010600030101010101" pitchFamily="2" charset="-122"/>
                  </a:rPr>
                  <a:t>满足</a:t>
                </a:r>
                <a14:m>
                  <m:oMath xmlns:m="http://schemas.openxmlformats.org/officeDocument/2006/math">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𝐹</m:t>
                        </m:r>
                      </m:e>
                      <m:sup>
                        <m:r>
                          <a:rPr lang="zh-CN" altLang="en-US" sz="2400">
                            <a:solidFill>
                              <a:prstClr val="black"/>
                            </a:solidFill>
                            <a:latin typeface="Cambria Math" panose="02040503050406030204" pitchFamily="18" charset="0"/>
                          </a:rPr>
                          <m:t>′</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a:solidFill>
                          <a:prstClr val="black"/>
                        </a:solidFill>
                        <a:latin typeface="Cambria Math" panose="02040503050406030204" pitchFamily="18" charset="0"/>
                      </a:rPr>
                      <m:t>或</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𝐹</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kumimoji="1" lang="zh-CN" altLang="en-US" sz="2400" dirty="0" smtClean="0">
                    <a:latin typeface="宋体" panose="02010600030101010101" pitchFamily="2" charset="-122"/>
                  </a:rPr>
                  <a:t>，</a:t>
                </a:r>
                <a:r>
                  <a:rPr kumimoji="1" lang="zh-CN" altLang="en-US" sz="2400" dirty="0" smtClean="0">
                    <a:solidFill>
                      <a:prstClr val="black"/>
                    </a:solidFill>
                    <a:latin typeface="宋体" panose="02010600030101010101" pitchFamily="2" charset="-122"/>
                  </a:rPr>
                  <a:t>则</a:t>
                </a:r>
                <a:r>
                  <a:rPr kumimoji="1" lang="zh-CN" altLang="en-US" sz="2400" dirty="0">
                    <a:solidFill>
                      <a:prstClr val="black"/>
                    </a:solidFill>
                    <a:latin typeface="宋体" panose="02010600030101010101" pitchFamily="2" charset="-122"/>
                  </a:rPr>
                  <a:t>称</a:t>
                </a:r>
                <a14:m>
                  <m:oMath xmlns:m="http://schemas.openxmlformats.org/officeDocument/2006/math">
                    <m:r>
                      <a:rPr lang="zh-CN" altLang="en-US" sz="2400" i="1">
                        <a:solidFill>
                          <a:prstClr val="black"/>
                        </a:solidFill>
                        <a:latin typeface="Cambria Math" panose="02040503050406030204" pitchFamily="18" charset="0"/>
                      </a:rPr>
                      <m:t>𝐹</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oMath>
                </a14:m>
                <a:r>
                  <a:rPr kumimoji="1" lang="zh-CN" altLang="en-US" sz="2400" dirty="0">
                    <a:solidFill>
                      <a:prstClr val="black"/>
                    </a:solidFill>
                    <a:latin typeface="宋体" panose="02010600030101010101" pitchFamily="2" charset="-122"/>
                  </a:rPr>
                  <a:t>为</a:t>
                </a:r>
                <a14:m>
                  <m:oMath xmlns:m="http://schemas.openxmlformats.org/officeDocument/2006/math">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oMath>
                </a14:m>
                <a:r>
                  <a:rPr kumimoji="1" lang="zh-CN" altLang="en-US" sz="2400" dirty="0">
                    <a:solidFill>
                      <a:prstClr val="black"/>
                    </a:solidFill>
                    <a:latin typeface="宋体" panose="02010600030101010101" pitchFamily="2" charset="-122"/>
                  </a:rPr>
                  <a:t>在区间</a:t>
                </a:r>
                <a14:m>
                  <m:oMath xmlns:m="http://schemas.openxmlformats.org/officeDocument/2006/math">
                    <m:r>
                      <a:rPr lang="en-US" altLang="zh-CN" sz="2400" b="0" i="0" smtClean="0">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𝐼</m:t>
                    </m:r>
                    <m:r>
                      <a:rPr lang="en-US" altLang="zh-CN" sz="2400" b="0" i="1" smtClean="0">
                        <a:solidFill>
                          <a:prstClr val="black"/>
                        </a:solidFill>
                        <a:latin typeface="Cambria Math" panose="02040503050406030204" pitchFamily="18" charset="0"/>
                      </a:rPr>
                      <m:t> </m:t>
                    </m:r>
                  </m:oMath>
                </a14:m>
                <a:r>
                  <a:rPr kumimoji="1" lang="zh-CN" altLang="en-US" sz="2400" dirty="0" smtClean="0">
                    <a:solidFill>
                      <a:prstClr val="black"/>
                    </a:solidFill>
                    <a:latin typeface="宋体" panose="02010600030101010101" pitchFamily="2" charset="-122"/>
                  </a:rPr>
                  <a:t>上</a:t>
                </a:r>
                <a:r>
                  <a:rPr kumimoji="1" lang="zh-CN" altLang="en-US" sz="2400" dirty="0">
                    <a:solidFill>
                      <a:prstClr val="black"/>
                    </a:solidFill>
                    <a:latin typeface="宋体" panose="02010600030101010101" pitchFamily="2" charset="-122"/>
                  </a:rPr>
                  <a:t>的</a:t>
                </a:r>
                <a:r>
                  <a:rPr kumimoji="1" lang="zh-CN" altLang="en-US" sz="2400" dirty="0">
                    <a:solidFill>
                      <a:srgbClr val="FF0000"/>
                    </a:solidFill>
                    <a:latin typeface="宋体" panose="02010600030101010101" pitchFamily="2" charset="-122"/>
                  </a:rPr>
                  <a:t>一个</a:t>
                </a:r>
                <a:r>
                  <a:rPr kumimoji="1" lang="zh-CN" altLang="en-US" sz="2400" dirty="0" smtClean="0">
                    <a:solidFill>
                      <a:srgbClr val="FF0000"/>
                    </a:solidFill>
                    <a:latin typeface="宋体" panose="02010600030101010101" pitchFamily="2" charset="-122"/>
                  </a:rPr>
                  <a:t>原函数</a:t>
                </a:r>
                <a:r>
                  <a:rPr kumimoji="1" lang="zh-CN" altLang="en-US" sz="2400" dirty="0" smtClean="0">
                    <a:solidFill>
                      <a:prstClr val="black"/>
                    </a:solidFill>
                    <a:latin typeface="宋体" panose="02010600030101010101" pitchFamily="2" charset="-122"/>
                  </a:rPr>
                  <a:t>。</a:t>
                </a:r>
                <a:r>
                  <a:rPr kumimoji="1" lang="en-US" altLang="zh-CN" sz="2400" dirty="0" smtClean="0">
                    <a:solidFill>
                      <a:prstClr val="black"/>
                    </a:solidFill>
                    <a:latin typeface="宋体" panose="02010600030101010101" pitchFamily="2" charset="-122"/>
                  </a:rPr>
                  <a:t> </a:t>
                </a:r>
                <a:endParaRPr kumimoji="1" lang="zh-CN" altLang="en-US" sz="2400" dirty="0">
                  <a:latin typeface="宋体" panose="02010600030101010101" pitchFamily="2" charset="-122"/>
                </a:endParaRPr>
              </a:p>
            </p:txBody>
          </p:sp>
        </mc:Choice>
        <mc:Fallback xmlns="">
          <p:sp>
            <p:nvSpPr>
              <p:cNvPr id="139962" name="Text Box 698"/>
              <p:cNvSpPr txBox="1">
                <a:spLocks noRot="1" noChangeAspect="1" noMove="1" noResize="1" noEditPoints="1" noAdjustHandles="1" noChangeArrowheads="1" noChangeShapeType="1" noTextEdit="1"/>
              </p:cNvSpPr>
              <p:nvPr/>
            </p:nvSpPr>
            <p:spPr bwMode="auto">
              <a:xfrm>
                <a:off x="2322716" y="3932742"/>
                <a:ext cx="9198724" cy="830997"/>
              </a:xfrm>
              <a:prstGeom prst="rect">
                <a:avLst/>
              </a:prstGeom>
              <a:blipFill>
                <a:blip r:embed="rId7"/>
                <a:stretch>
                  <a:fillRect l="-994" t="-8088" b="-16176"/>
                </a:stretch>
              </a:blipFill>
              <a:ln>
                <a:noFill/>
              </a:ln>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967" name="Text Box 703"/>
              <p:cNvSpPr txBox="1">
                <a:spLocks noChangeArrowheads="1"/>
              </p:cNvSpPr>
              <p:nvPr/>
            </p:nvSpPr>
            <p:spPr bwMode="auto">
              <a:xfrm>
                <a:off x="2322716" y="5457650"/>
                <a:ext cx="8766847" cy="618696"/>
              </a:xfrm>
              <a:prstGeom prst="rect">
                <a:avLst/>
              </a:prstGeom>
              <a:noFill/>
              <a:ln>
                <a:noFill/>
              </a:ln>
              <a:effectLst/>
              <a:extLst>
                <a:ext uri="{909E8E84-426E-40DD-AFC4-6F175D3DCCD1}">
                  <a14:hiddenFill>
                    <a:solidFill>
                      <a:srgbClr val="FF9900"/>
                    </a:solidFill>
                  </a14:hiddenFill>
                </a:ext>
                <a:ext uri="{91240B29-F687-4F45-9708-019B960494DF}">
                  <a14:hiddenLine w="9525">
                    <a:solidFill>
                      <a:srgbClr val="FFFFFF"/>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lvl="0" eaLnBrk="0" hangingPunct="0"/>
                <a:r>
                  <a:rPr kumimoji="1" lang="zh-CN" altLang="en-US" sz="2400" dirty="0" smtClean="0">
                    <a:latin typeface="宋体" panose="02010600030101010101" pitchFamily="2" charset="-122"/>
                  </a:rPr>
                  <a:t>如引例中</a:t>
                </a:r>
                <a:r>
                  <a:rPr kumimoji="1" lang="en-US" altLang="zh-CN" sz="2400" dirty="0" smtClean="0">
                    <a:latin typeface="宋体" panose="02010600030101010101" pitchFamily="2" charset="-122"/>
                  </a:rPr>
                  <a:t>,</a:t>
                </a:r>
                <a:r>
                  <a:rPr lang="zh-CN" altLang="en-US" sz="2400" dirty="0">
                    <a:solidFill>
                      <a:prstClr val="black"/>
                    </a:solidFill>
                  </a:rPr>
                  <a:t> </a:t>
                </a:r>
                <a14:m>
                  <m:oMath xmlns:m="http://schemas.openxmlformats.org/officeDocument/2006/math">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𝐴</m:t>
                        </m:r>
                      </m:num>
                      <m:den>
                        <m:r>
                          <a:rPr lang="zh-CN" altLang="en-US" sz="2400" i="1">
                            <a:solidFill>
                              <a:prstClr val="black"/>
                            </a:solidFill>
                            <a:latin typeface="Cambria Math" panose="02040503050406030204" pitchFamily="18" charset="0"/>
                          </a:rPr>
                          <m:t>𝑚</m:t>
                        </m:r>
                      </m:den>
                    </m:f>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𝑡</m:t>
                    </m:r>
                  </m:oMath>
                </a14:m>
                <a:r>
                  <a:rPr kumimoji="1" lang="zh-CN" altLang="en-US" sz="2400" dirty="0">
                    <a:latin typeface="宋体" panose="02010600030101010101" pitchFamily="2" charset="-122"/>
                  </a:rPr>
                  <a:t>的原函数有</a:t>
                </a:r>
                <a14:m>
                  <m:oMath xmlns:m="http://schemas.openxmlformats.org/officeDocument/2006/math">
                    <m:r>
                      <a:rPr lang="en-US" altLang="zh-CN" sz="2400" b="0" i="0"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𝐴</m:t>
                        </m:r>
                      </m:num>
                      <m:den>
                        <m:r>
                          <a:rPr lang="zh-CN" altLang="en-US" sz="2400" i="1">
                            <a:solidFill>
                              <a:prstClr val="black"/>
                            </a:solidFill>
                            <a:latin typeface="Cambria Math" panose="02040503050406030204" pitchFamily="18" charset="0"/>
                          </a:rPr>
                          <m:t>𝑚</m:t>
                        </m:r>
                      </m:den>
                    </m:f>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r>
                      <a:rPr lang="en-US" altLang="zh-CN" sz="2400" b="0" i="1" smtClean="0">
                        <a:solidFill>
                          <a:prstClr val="black"/>
                        </a:solidFill>
                        <a:latin typeface="Cambria Math" panose="02040503050406030204" pitchFamily="18" charset="0"/>
                      </a:rPr>
                      <m:t>,</m:t>
                    </m:r>
                    <m:r>
                      <a:rPr lang="en-US" altLang="zh-CN"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𝐴</m:t>
                        </m:r>
                      </m:num>
                      <m:den>
                        <m:r>
                          <a:rPr lang="zh-CN" altLang="en-US" sz="2400" i="1">
                            <a:solidFill>
                              <a:prstClr val="black"/>
                            </a:solidFill>
                            <a:latin typeface="Cambria Math" panose="02040503050406030204" pitchFamily="18" charset="0"/>
                          </a:rPr>
                          <m:t>𝑚</m:t>
                        </m:r>
                      </m:den>
                    </m:f>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𝑡</m:t>
                    </m:r>
                    <m:r>
                      <a:rPr lang="en-US" altLang="zh-CN" sz="2400" b="0" i="1" smtClean="0">
                        <a:solidFill>
                          <a:prstClr val="black"/>
                        </a:solidFill>
                        <a:latin typeface="Cambria Math" panose="02040503050406030204" pitchFamily="18" charset="0"/>
                      </a:rPr>
                      <m:t>+3,</m:t>
                    </m:r>
                    <m:r>
                      <a:rPr lang="en-US" altLang="zh-CN" sz="2400" b="0" i="1" smtClean="0">
                        <a:solidFill>
                          <a:prstClr val="black"/>
                        </a:solidFill>
                        <a:latin typeface="Cambria Math" panose="02040503050406030204" pitchFamily="18" charset="0"/>
                        <a:ea typeface="Cambria Math" panose="02040503050406030204" pitchFamily="18" charset="0"/>
                      </a:rPr>
                      <m:t>⋯</m:t>
                    </m:r>
                  </m:oMath>
                </a14:m>
                <a:endParaRPr kumimoji="1" lang="en-US" altLang="zh-CN" sz="2400" dirty="0">
                  <a:latin typeface="宋体" panose="02010600030101010101" pitchFamily="2" charset="-122"/>
                </a:endParaRPr>
              </a:p>
            </p:txBody>
          </p:sp>
        </mc:Choice>
        <mc:Fallback xmlns="">
          <p:sp>
            <p:nvSpPr>
              <p:cNvPr id="139967" name="Text Box 703"/>
              <p:cNvSpPr txBox="1">
                <a:spLocks noRot="1" noChangeAspect="1" noMove="1" noResize="1" noEditPoints="1" noAdjustHandles="1" noChangeArrowheads="1" noChangeShapeType="1" noTextEdit="1"/>
              </p:cNvSpPr>
              <p:nvPr/>
            </p:nvSpPr>
            <p:spPr bwMode="auto">
              <a:xfrm>
                <a:off x="2322716" y="5457650"/>
                <a:ext cx="8766847" cy="618696"/>
              </a:xfrm>
              <a:prstGeom prst="rect">
                <a:avLst/>
              </a:prstGeom>
              <a:blipFill>
                <a:blip r:embed="rId8"/>
                <a:stretch>
                  <a:fillRect l="-1043" b="-3922"/>
                </a:stretch>
              </a:blip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FFDE844A-C1AB-4FB3-9431-2000EBA55D8F}" type="datetime11">
              <a:rPr lang="zh-CN" altLang="en-US" smtClean="0"/>
              <a:t>10:14:21</a:t>
            </a:fld>
            <a:endParaRPr lang="en-US" altLang="zh-CN"/>
          </a:p>
        </p:txBody>
      </p:sp>
      <p:sp>
        <p:nvSpPr>
          <p:cNvPr id="3" name="矩形 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graphicFrame>
        <p:nvGraphicFramePr>
          <p:cNvPr id="4" name="对象 3"/>
          <p:cNvGraphicFramePr>
            <a:graphicFrameLocks noChangeAspect="1"/>
          </p:cNvGraphicFramePr>
          <p:nvPr>
            <p:extLst>
              <p:ext uri="{D42A27DB-BD31-4B8C-83A1-F6EECF244321}">
                <p14:modId xmlns:p14="http://schemas.microsoft.com/office/powerpoint/2010/main" val="2383807804"/>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140095" name="Equation" r:id="rId9" imgW="914400" imgH="198720" progId="Equation.DSMT4">
                  <p:embed/>
                </p:oleObj>
              </mc:Choice>
              <mc:Fallback>
                <p:oleObj name="Equation" r:id="rId9" imgW="914400" imgH="198720" progId="Equation.DSMT4">
                  <p:embed/>
                  <p:pic>
                    <p:nvPicPr>
                      <p:cNvPr id="0" name=""/>
                      <p:cNvPicPr/>
                      <p:nvPr/>
                    </p:nvPicPr>
                    <p:blipFill>
                      <a:blip r:embed="rId10"/>
                      <a:stretch>
                        <a:fillRect/>
                      </a:stretch>
                    </p:blipFill>
                    <p:spPr>
                      <a:xfrm>
                        <a:off x="6146800" y="3352800"/>
                        <a:ext cx="914400" cy="198438"/>
                      </a:xfrm>
                      <a:prstGeom prst="rect">
                        <a:avLst/>
                      </a:prstGeom>
                    </p:spPr>
                  </p:pic>
                </p:oleObj>
              </mc:Fallback>
            </mc:AlternateContent>
          </a:graphicData>
        </a:graphic>
      </p:graphicFrame>
      <p:sp>
        <p:nvSpPr>
          <p:cNvPr id="6" name="矩形 5"/>
          <p:cNvSpPr/>
          <p:nvPr/>
        </p:nvSpPr>
        <p:spPr>
          <a:xfrm>
            <a:off x="1151984" y="3422047"/>
            <a:ext cx="1172116" cy="461665"/>
          </a:xfrm>
          <a:prstGeom prst="rect">
            <a:avLst/>
          </a:prstGeom>
          <a:gradFill>
            <a:gsLst>
              <a:gs pos="93000">
                <a:schemeClr val="accent4">
                  <a:lumMod val="75000"/>
                </a:schemeClr>
              </a:gs>
              <a:gs pos="61000">
                <a:srgbClr val="FFFF00"/>
              </a:gs>
              <a:gs pos="70000">
                <a:srgbClr val="FFFF00"/>
              </a:gs>
            </a:gsLst>
            <a:path path="rect">
              <a:fillToRect l="50000" t="50000" r="50000" b="50000"/>
            </a:path>
          </a:gradFill>
        </p:spPr>
        <p:txBody>
          <a:bodyPr wrap="none">
            <a:spAutoFit/>
          </a:bodyPr>
          <a:lstStyle/>
          <a:p>
            <a:r>
              <a:rPr kumimoji="1" lang="zh-CN" altLang="en-US" sz="2400" b="1" dirty="0">
                <a:solidFill>
                  <a:prstClr val="black"/>
                </a:solidFill>
                <a:latin typeface="微软雅黑" panose="020B0503020204020204" pitchFamily="34" charset="-122"/>
                <a:ea typeface="微软雅黑" panose="020B0503020204020204" pitchFamily="34" charset="-122"/>
              </a:rPr>
              <a:t>定义 </a:t>
            </a:r>
            <a:r>
              <a:rPr kumimoji="1" lang="en-US" altLang="zh-CN" sz="2400" b="1" dirty="0">
                <a:solidFill>
                  <a:prstClr val="black"/>
                </a:solidFill>
                <a:latin typeface="微软雅黑" panose="020B0503020204020204" pitchFamily="34" charset="-122"/>
                <a:ea typeface="微软雅黑" panose="020B0503020204020204" pitchFamily="34" charset="-122"/>
              </a:rPr>
              <a:t>1 </a:t>
            </a:r>
            <a:endParaRPr lang="zh-CN" altLang="en-US" sz="1600" dirty="0">
              <a:latin typeface="微软雅黑" panose="020B0503020204020204" pitchFamily="34" charset="-122"/>
              <a:ea typeface="微软雅黑" panose="020B0503020204020204" pitchFamily="34"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309328261"/>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140096" name="Equation" r:id="rId11" imgW="914400" imgH="198720" progId="Equation.DSMT4">
                  <p:embed/>
                </p:oleObj>
              </mc:Choice>
              <mc:Fallback>
                <p:oleObj name="Equation" r:id="rId11" imgW="914400" imgH="198720" progId="Equation.DSMT4">
                  <p:embed/>
                  <p:pic>
                    <p:nvPicPr>
                      <p:cNvPr id="0" name=""/>
                      <p:cNvPicPr/>
                      <p:nvPr/>
                    </p:nvPicPr>
                    <p:blipFill>
                      <a:blip r:embed="rId10"/>
                      <a:stretch>
                        <a:fillRect/>
                      </a:stretch>
                    </p:blipFill>
                    <p:spPr>
                      <a:xfrm>
                        <a:off x="6146800" y="3352800"/>
                        <a:ext cx="914400" cy="198438"/>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939"/>
                                        </p:tgtEl>
                                        <p:attrNameLst>
                                          <p:attrName>style.visibility</p:attrName>
                                        </p:attrNameLst>
                                      </p:cBhvr>
                                      <p:to>
                                        <p:strVal val="visible"/>
                                      </p:to>
                                    </p:set>
                                    <p:animEffect transition="in" filter="wipe(left)">
                                      <p:cBhvr>
                                        <p:cTn id="7" dur="500"/>
                                        <p:tgtEl>
                                          <p:spTgt spid="13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957"/>
                                        </p:tgtEl>
                                        <p:attrNameLst>
                                          <p:attrName>style.visibility</p:attrName>
                                        </p:attrNameLst>
                                      </p:cBhvr>
                                      <p:to>
                                        <p:strVal val="visible"/>
                                      </p:to>
                                    </p:set>
                                    <p:animEffect transition="in" filter="wipe(left)">
                                      <p:cBhvr>
                                        <p:cTn id="12" dur="500"/>
                                        <p:tgtEl>
                                          <p:spTgt spid="1399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943"/>
                                        </p:tgtEl>
                                        <p:attrNameLst>
                                          <p:attrName>style.visibility</p:attrName>
                                        </p:attrNameLst>
                                      </p:cBhvr>
                                      <p:to>
                                        <p:strVal val="visible"/>
                                      </p:to>
                                    </p:set>
                                    <p:animEffect transition="in" filter="wipe(left)">
                                      <p:cBhvr>
                                        <p:cTn id="17" dur="500"/>
                                        <p:tgtEl>
                                          <p:spTgt spid="13994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nodeType="with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9961">
                                            <p:txEl>
                                              <p:pRg st="0" end="0"/>
                                            </p:txEl>
                                          </p:spTgt>
                                        </p:tgtEl>
                                        <p:attrNameLst>
                                          <p:attrName>style.visibility</p:attrName>
                                        </p:attrNameLst>
                                      </p:cBhvr>
                                      <p:to>
                                        <p:strVal val="visible"/>
                                      </p:to>
                                    </p:set>
                                    <p:animEffect transition="in" filter="wipe(left)">
                                      <p:cBhvr>
                                        <p:cTn id="26" dur="500"/>
                                        <p:tgtEl>
                                          <p:spTgt spid="139961">
                                            <p:txEl>
                                              <p:pRg st="0" end="0"/>
                                            </p:txEl>
                                          </p:spTgt>
                                        </p:tgtEl>
                                      </p:cBhvr>
                                    </p:animEffect>
                                  </p:childTnLst>
                                </p:cTn>
                              </p:par>
                            </p:childTnLst>
                          </p:cTn>
                        </p:par>
                        <p:par>
                          <p:cTn id="27" fill="hold" nodeType="with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39962">
                                            <p:txEl>
                                              <p:pRg st="0" end="0"/>
                                            </p:txEl>
                                          </p:spTgt>
                                        </p:tgtEl>
                                        <p:attrNameLst>
                                          <p:attrName>style.visibility</p:attrName>
                                        </p:attrNameLst>
                                      </p:cBhvr>
                                      <p:to>
                                        <p:strVal val="visible"/>
                                      </p:to>
                                    </p:set>
                                    <p:animEffect transition="in" filter="wipe(left)">
                                      <p:cBhvr>
                                        <p:cTn id="30" dur="500"/>
                                        <p:tgtEl>
                                          <p:spTgt spid="139962">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9967">
                                            <p:txEl>
                                              <p:pRg st="0" end="0"/>
                                            </p:txEl>
                                          </p:spTgt>
                                        </p:tgtEl>
                                        <p:attrNameLst>
                                          <p:attrName>style.visibility</p:attrName>
                                        </p:attrNameLst>
                                      </p:cBhvr>
                                      <p:to>
                                        <p:strVal val="visible"/>
                                      </p:to>
                                    </p:set>
                                    <p:animEffect transition="in" filter="wipe(left)">
                                      <p:cBhvr>
                                        <p:cTn id="35" dur="500"/>
                                        <p:tgtEl>
                                          <p:spTgt spid="1399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939" grpId="0" autoUpdateAnimBg="0"/>
      <p:bldP spid="139943" grpId="0" autoUpdateAnimBg="0"/>
      <p:bldP spid="139957" grpId="0" autoUpdateAnimBg="0"/>
      <p:bldP spid="139961" grpId="0" build="p" autoUpdateAnimBg="0"/>
      <p:bldP spid="139962" grpId="0" build="p" autoUpdateAnimBg="0"/>
      <p:bldP spid="139967" grpId="0" build="p" autoUpdateAnimBg="0"/>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9" name="Text Box 9">
            <a:hlinkClick r:id="rId2" action="ppaction://hlinksldjump"/>
          </p:cNvPr>
          <p:cNvSpPr txBox="1">
            <a:spLocks noChangeArrowheads="1"/>
          </p:cNvSpPr>
          <p:nvPr/>
        </p:nvSpPr>
        <p:spPr bwMode="auto">
          <a:xfrm>
            <a:off x="2730500" y="2717800"/>
            <a:ext cx="64770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b="1">
                <a:solidFill>
                  <a:schemeClr val="accent2"/>
                </a:solidFill>
                <a:latin typeface="黑体" panose="02010609060101010101" pitchFamily="49" charset="-122"/>
                <a:ea typeface="黑体" panose="02010609060101010101" pitchFamily="49" charset="-122"/>
              </a:rPr>
              <a:t>第三节   </a:t>
            </a:r>
            <a:r>
              <a:rPr kumimoji="1" lang="zh-CN" altLang="en-US" sz="3600" b="1">
                <a:solidFill>
                  <a:schemeClr val="accent2"/>
                </a:solidFill>
                <a:latin typeface="Times New Roman" panose="02020603050405020304" pitchFamily="18" charset="0"/>
                <a:ea typeface="黑体" panose="02010609060101010101" pitchFamily="49" charset="-122"/>
              </a:rPr>
              <a:t>分部积分法</a:t>
            </a:r>
          </a:p>
        </p:txBody>
      </p:sp>
      <p:sp>
        <p:nvSpPr>
          <p:cNvPr id="2" name="日期占位符 1"/>
          <p:cNvSpPr>
            <a:spLocks noGrp="1"/>
          </p:cNvSpPr>
          <p:nvPr>
            <p:ph type="dt" sz="half" idx="10"/>
          </p:nvPr>
        </p:nvSpPr>
        <p:spPr/>
        <p:txBody>
          <a:bodyPr/>
          <a:lstStyle/>
          <a:p>
            <a:fld id="{163A5710-3E59-4BA0-ACA0-9B634B9B3FD4}" type="datetime11">
              <a:rPr lang="zh-CN" altLang="en-US" smtClean="0"/>
              <a:t>10:14:22</a:t>
            </a:fld>
            <a:endParaRPr lang="en-US" altLang="zh-C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Text Box 2"/>
          <p:cNvSpPr txBox="1">
            <a:spLocks noChangeArrowheads="1"/>
          </p:cNvSpPr>
          <p:nvPr/>
        </p:nvSpPr>
        <p:spPr bwMode="auto">
          <a:xfrm>
            <a:off x="1677949" y="993653"/>
            <a:ext cx="8686800" cy="205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lnSpc>
                <a:spcPct val="120000"/>
              </a:lnSpc>
            </a:pP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设函数</a:t>
            </a:r>
            <a:r>
              <a:rPr kumimoji="1" lang="en-US" altLang="zh-CN" sz="2800" i="1" dirty="0" err="1">
                <a:latin typeface="Times New Roman" panose="02020603050405020304" pitchFamily="18" charset="0"/>
                <a:ea typeface="黑体" panose="02010609060101010101" pitchFamily="49" charset="-122"/>
              </a:rPr>
              <a:t>u</a:t>
            </a:r>
            <a:r>
              <a:rPr kumimoji="1" lang="en-US" altLang="zh-CN" sz="28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u</a:t>
            </a:r>
            <a:r>
              <a:rPr kumimoji="1" lang="en-US" altLang="zh-CN" sz="2800" dirty="0">
                <a:latin typeface="Times New Roman" panose="02020603050405020304" pitchFamily="18" charset="0"/>
                <a:ea typeface="黑体" panose="02010609060101010101" pitchFamily="49" charset="-122"/>
              </a:rPr>
              <a:t>(</a:t>
            </a:r>
            <a:r>
              <a:rPr kumimoji="1" lang="en-US" altLang="zh-CN" sz="2800" i="1" dirty="0">
                <a:latin typeface="Times New Roman" panose="02020603050405020304" pitchFamily="18" charset="0"/>
                <a:ea typeface="黑体" panose="02010609060101010101" pitchFamily="49" charset="-122"/>
              </a:rPr>
              <a:t>x</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及</a:t>
            </a:r>
            <a:r>
              <a:rPr kumimoji="1" lang="en-US" altLang="zh-CN" sz="2800" i="1" dirty="0" err="1">
                <a:latin typeface="Times New Roman" panose="02020603050405020304" pitchFamily="18" charset="0"/>
                <a:ea typeface="黑体" panose="02010609060101010101" pitchFamily="49" charset="-122"/>
              </a:rPr>
              <a:t>v</a:t>
            </a:r>
            <a:r>
              <a:rPr kumimoji="1" lang="en-US" altLang="zh-CN" sz="28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v</a:t>
            </a:r>
            <a:r>
              <a:rPr kumimoji="1" lang="en-US" altLang="zh-CN" sz="2800" dirty="0">
                <a:latin typeface="Times New Roman" panose="02020603050405020304" pitchFamily="18" charset="0"/>
                <a:ea typeface="黑体" panose="02010609060101010101" pitchFamily="49" charset="-122"/>
              </a:rPr>
              <a:t>(</a:t>
            </a:r>
            <a:r>
              <a:rPr kumimoji="1" lang="en-US" altLang="zh-CN" sz="2800" i="1" dirty="0">
                <a:latin typeface="Times New Roman" panose="02020603050405020304" pitchFamily="18" charset="0"/>
                <a:ea typeface="黑体" panose="02010609060101010101" pitchFamily="49" charset="-122"/>
              </a:rPr>
              <a:t>x</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具有连续导数</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那么</a:t>
            </a:r>
            <a:r>
              <a:rPr kumimoji="1" lang="en-US" altLang="zh-CN" sz="2800" dirty="0">
                <a:latin typeface="Times New Roman" panose="02020603050405020304" pitchFamily="18" charset="0"/>
                <a:ea typeface="黑体" panose="02010609060101010101" pitchFamily="49" charset="-122"/>
              </a:rPr>
              <a:t>, </a:t>
            </a:r>
          </a:p>
          <a:p>
            <a:pPr algn="ctr">
              <a:lnSpc>
                <a:spcPct val="120000"/>
              </a:lnSpc>
            </a:pPr>
            <a:r>
              <a:rPr kumimoji="1" lang="en-US" altLang="zh-CN" sz="2800" dirty="0">
                <a:latin typeface="Times New Roman" panose="02020603050405020304" pitchFamily="18" charset="0"/>
                <a:ea typeface="黑体" panose="02010609060101010101" pitchFamily="49" charset="-122"/>
              </a:rPr>
              <a:t>(</a:t>
            </a:r>
            <a:r>
              <a:rPr kumimoji="1" lang="en-US" altLang="zh-CN" sz="2800" i="1" dirty="0" err="1">
                <a:latin typeface="Times New Roman" panose="02020603050405020304" pitchFamily="18" charset="0"/>
                <a:ea typeface="黑体" panose="02010609060101010101" pitchFamily="49" charset="-122"/>
              </a:rPr>
              <a:t>uv</a:t>
            </a:r>
            <a:r>
              <a:rPr kumimoji="1" lang="en-US" altLang="zh-CN" sz="2800" dirty="0">
                <a:latin typeface="Times New Roman" panose="02020603050405020304" pitchFamily="18" charset="0"/>
                <a:ea typeface="黑体" panose="02010609060101010101" pitchFamily="49" charset="-122"/>
              </a:rPr>
              <a:t>)</a:t>
            </a:r>
            <a:r>
              <a:rPr kumimoji="1" lang="en-US" altLang="zh-CN" sz="28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u</a:t>
            </a:r>
            <a:r>
              <a:rPr kumimoji="1" lang="en-US" altLang="zh-CN" sz="28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v</a:t>
            </a:r>
            <a:r>
              <a:rPr kumimoji="1" lang="en-US" altLang="zh-CN" sz="28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uv</a:t>
            </a:r>
            <a:r>
              <a:rPr kumimoji="1" lang="en-US" altLang="zh-CN" sz="28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dirty="0">
                <a:latin typeface="Times New Roman" panose="02020603050405020304" pitchFamily="18" charset="0"/>
                <a:ea typeface="黑体" panose="02010609060101010101" pitchFamily="49" charset="-122"/>
              </a:rPr>
              <a:t>, </a:t>
            </a:r>
          </a:p>
          <a:p>
            <a:pPr algn="just">
              <a:lnSpc>
                <a:spcPct val="120000"/>
              </a:lnSpc>
            </a:pPr>
            <a:r>
              <a:rPr kumimoji="1" lang="zh-CN" altLang="en-US" sz="2800" dirty="0">
                <a:latin typeface="Times New Roman" panose="02020603050405020304" pitchFamily="18" charset="0"/>
                <a:ea typeface="黑体" panose="02010609060101010101" pitchFamily="49" charset="-122"/>
              </a:rPr>
              <a:t>移项得                             </a:t>
            </a:r>
            <a:r>
              <a:rPr kumimoji="1" lang="en-US" altLang="zh-CN" sz="2800" i="1" dirty="0" err="1">
                <a:latin typeface="Times New Roman" panose="02020603050405020304" pitchFamily="18" charset="0"/>
                <a:ea typeface="黑体" panose="02010609060101010101" pitchFamily="49" charset="-122"/>
              </a:rPr>
              <a:t>uv</a:t>
            </a:r>
            <a:r>
              <a:rPr kumimoji="1" lang="en-US" altLang="zh-CN" sz="28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dirty="0">
                <a:latin typeface="Times New Roman" panose="02020603050405020304" pitchFamily="18" charset="0"/>
                <a:ea typeface="黑体" panose="02010609060101010101" pitchFamily="49" charset="-122"/>
              </a:rPr>
              <a:t>(</a:t>
            </a:r>
            <a:r>
              <a:rPr kumimoji="1" lang="en-US" altLang="zh-CN" sz="2800" i="1" dirty="0" err="1">
                <a:latin typeface="Times New Roman" panose="02020603050405020304" pitchFamily="18" charset="0"/>
                <a:ea typeface="黑体" panose="02010609060101010101" pitchFamily="49" charset="-122"/>
              </a:rPr>
              <a:t>uv</a:t>
            </a:r>
            <a:r>
              <a:rPr kumimoji="1" lang="en-US" altLang="zh-CN" sz="2800" dirty="0">
                <a:latin typeface="Times New Roman" panose="02020603050405020304" pitchFamily="18" charset="0"/>
                <a:ea typeface="黑体" panose="02010609060101010101" pitchFamily="49" charset="-122"/>
              </a:rPr>
              <a:t>)</a:t>
            </a:r>
            <a:r>
              <a:rPr kumimoji="1" lang="en-US" altLang="zh-CN" sz="28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u</a:t>
            </a:r>
            <a:r>
              <a:rPr kumimoji="1" lang="en-US" altLang="zh-CN" sz="28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dirty="0" err="1">
                <a:latin typeface="Times New Roman" panose="02020603050405020304" pitchFamily="18" charset="0"/>
                <a:ea typeface="黑体" panose="02010609060101010101" pitchFamily="49" charset="-122"/>
              </a:rPr>
              <a:t>v</a:t>
            </a:r>
            <a:r>
              <a:rPr kumimoji="1" lang="en-US" altLang="zh-CN" sz="2800" dirty="0">
                <a:latin typeface="Times New Roman" panose="02020603050405020304" pitchFamily="18" charset="0"/>
                <a:ea typeface="黑体" panose="02010609060101010101" pitchFamily="49" charset="-122"/>
              </a:rPr>
              <a:t>. </a:t>
            </a:r>
          </a:p>
          <a:p>
            <a:pPr>
              <a:lnSpc>
                <a:spcPct val="120000"/>
              </a:lnSpc>
            </a:pP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对这个等式两边求不定积分</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得 </a:t>
            </a:r>
          </a:p>
        </p:txBody>
      </p:sp>
      <p:sp>
        <p:nvSpPr>
          <p:cNvPr id="257027" name="Rectangle 3"/>
          <p:cNvSpPr>
            <a:spLocks noChangeArrowheads="1"/>
          </p:cNvSpPr>
          <p:nvPr/>
        </p:nvSpPr>
        <p:spPr bwMode="auto">
          <a:xfrm>
            <a:off x="1750439" y="3757490"/>
            <a:ext cx="4800600"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20000"/>
              </a:lnSpc>
            </a:pPr>
            <a:r>
              <a:rPr kumimoji="1" lang="zh-CN" altLang="en-US" sz="2800" dirty="0">
                <a:latin typeface="Times New Roman" panose="02020603050405020304" pitchFamily="18" charset="0"/>
                <a:ea typeface="黑体" panose="02010609060101010101" pitchFamily="49" charset="-122"/>
              </a:rPr>
              <a:t>这两个公式称为分部积分公式</a:t>
            </a:r>
            <a:r>
              <a:rPr kumimoji="1" lang="en-US" altLang="zh-CN" sz="2800" dirty="0">
                <a:latin typeface="Times New Roman" panose="02020603050405020304" pitchFamily="18" charset="0"/>
                <a:ea typeface="黑体" panose="02010609060101010101" pitchFamily="49" charset="-122"/>
              </a:rPr>
              <a:t>. </a:t>
            </a:r>
          </a:p>
        </p:txBody>
      </p:sp>
      <p:pic>
        <p:nvPicPr>
          <p:cNvPr id="257028" name="Picture 4"/>
          <p:cNvPicPr>
            <a:picLocks noChangeAspect="1" noChangeArrowheads="1"/>
          </p:cNvPicPr>
          <p:nvPr/>
        </p:nvPicPr>
        <p:blipFill>
          <a:blip r:embed="rId3">
            <a:extLst>
              <a:ext uri="{28A0092B-C50C-407E-A947-70E740481C1C}">
                <a14:useLocalDpi xmlns:a14="http://schemas.microsoft.com/office/drawing/2010/main" val="0"/>
              </a:ext>
            </a:extLst>
          </a:blip>
          <a:srcRect r="78619"/>
          <a:stretch>
            <a:fillRect/>
          </a:stretch>
        </p:blipFill>
        <p:spPr bwMode="auto">
          <a:xfrm>
            <a:off x="3139503" y="2954214"/>
            <a:ext cx="275113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29" name="Picture 5"/>
          <p:cNvPicPr>
            <a:picLocks noChangeAspect="1" noChangeArrowheads="1"/>
          </p:cNvPicPr>
          <p:nvPr/>
        </p:nvPicPr>
        <p:blipFill>
          <a:blip r:embed="rId4">
            <a:extLst>
              <a:ext uri="{28A0092B-C50C-407E-A947-70E740481C1C}">
                <a14:useLocalDpi xmlns:a14="http://schemas.microsoft.com/office/drawing/2010/main" val="0"/>
              </a:ext>
            </a:extLst>
          </a:blip>
          <a:srcRect l="21381" r="57300"/>
          <a:stretch>
            <a:fillRect/>
          </a:stretch>
        </p:blipFill>
        <p:spPr bwMode="auto">
          <a:xfrm>
            <a:off x="5928739" y="2979614"/>
            <a:ext cx="27432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30" name="Text Box 6"/>
          <p:cNvSpPr txBox="1">
            <a:spLocks noChangeArrowheads="1"/>
          </p:cNvSpPr>
          <p:nvPr/>
        </p:nvSpPr>
        <p:spPr bwMode="auto">
          <a:xfrm>
            <a:off x="2480689" y="5075115"/>
            <a:ext cx="27495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dirty="0">
                <a:latin typeface="Times New Roman" panose="02020603050405020304" pitchFamily="18" charset="0"/>
                <a:ea typeface="黑体" panose="02010609060101010101" pitchFamily="49" charset="-122"/>
              </a:rPr>
              <a:t>1) </a:t>
            </a:r>
            <a:r>
              <a:rPr kumimoji="1" lang="en-US" altLang="zh-CN" sz="2800" i="1" dirty="0">
                <a:latin typeface="Times New Roman" panose="02020603050405020304" pitchFamily="18" charset="0"/>
                <a:ea typeface="黑体" panose="02010609060101010101" pitchFamily="49" charset="-122"/>
              </a:rPr>
              <a:t> v </a:t>
            </a:r>
            <a:r>
              <a:rPr kumimoji="1" lang="zh-CN" altLang="en-US" sz="2800" dirty="0">
                <a:latin typeface="Times New Roman" panose="02020603050405020304" pitchFamily="18" charset="0"/>
                <a:ea typeface="黑体" panose="02010609060101010101" pitchFamily="49" charset="-122"/>
              </a:rPr>
              <a:t>容易求得 </a:t>
            </a:r>
            <a:r>
              <a:rPr kumimoji="1" lang="en-US" altLang="zh-CN" sz="2800" dirty="0">
                <a:latin typeface="Times New Roman" panose="02020603050405020304" pitchFamily="18" charset="0"/>
                <a:ea typeface="黑体" panose="02010609060101010101" pitchFamily="49" charset="-122"/>
              </a:rPr>
              <a:t>;</a:t>
            </a:r>
          </a:p>
        </p:txBody>
      </p:sp>
      <p:graphicFrame>
        <p:nvGraphicFramePr>
          <p:cNvPr id="257031" name="Object 7"/>
          <p:cNvGraphicFramePr>
            <a:graphicFrameLocks noChangeAspect="1"/>
          </p:cNvGraphicFramePr>
          <p:nvPr>
            <p:extLst>
              <p:ext uri="{D42A27DB-BD31-4B8C-83A1-F6EECF244321}">
                <p14:modId xmlns:p14="http://schemas.microsoft.com/office/powerpoint/2010/main" val="2585819379"/>
              </p:ext>
            </p:extLst>
          </p:nvPr>
        </p:nvGraphicFramePr>
        <p:xfrm>
          <a:off x="2512439" y="5710114"/>
          <a:ext cx="3048000" cy="571500"/>
        </p:xfrm>
        <a:graphic>
          <a:graphicData uri="http://schemas.openxmlformats.org/presentationml/2006/ole">
            <mc:AlternateContent xmlns:mc="http://schemas.openxmlformats.org/markup-compatibility/2006">
              <mc:Choice xmlns:v="urn:schemas-microsoft-com:vml" Requires="v">
                <p:oleObj spid="_x0000_s257130" name="Equation" r:id="rId5" imgW="3047760" imgH="571320" progId="Equation.3">
                  <p:embed/>
                </p:oleObj>
              </mc:Choice>
              <mc:Fallback>
                <p:oleObj name="Equation" r:id="rId5" imgW="3047760" imgH="571320" progId="Equation.3">
                  <p:embed/>
                  <p:pic>
                    <p:nvPicPr>
                      <p:cNvPr id="0" name="Object 7"/>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512439" y="5710114"/>
                        <a:ext cx="3048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7032" name="Text Box 8"/>
          <p:cNvSpPr txBox="1">
            <a:spLocks noChangeArrowheads="1"/>
          </p:cNvSpPr>
          <p:nvPr/>
        </p:nvSpPr>
        <p:spPr bwMode="auto">
          <a:xfrm>
            <a:off x="5541389" y="5695827"/>
            <a:ext cx="19240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容易计算 </a:t>
            </a:r>
            <a:r>
              <a:rPr kumimoji="1" lang="en-US" altLang="zh-CN" sz="2800">
                <a:latin typeface="Times New Roman" panose="02020603050405020304" pitchFamily="18" charset="0"/>
                <a:ea typeface="黑体" panose="02010609060101010101" pitchFamily="49" charset="-122"/>
              </a:rPr>
              <a:t>.</a:t>
            </a:r>
          </a:p>
        </p:txBody>
      </p:sp>
      <p:graphicFrame>
        <p:nvGraphicFramePr>
          <p:cNvPr id="257033" name="Object 9"/>
          <p:cNvGraphicFramePr>
            <a:graphicFrameLocks noChangeAspect="1"/>
          </p:cNvGraphicFramePr>
          <p:nvPr>
            <p:extLst>
              <p:ext uri="{D42A27DB-BD31-4B8C-83A1-F6EECF244321}">
                <p14:modId xmlns:p14="http://schemas.microsoft.com/office/powerpoint/2010/main" val="1430859380"/>
              </p:ext>
            </p:extLst>
          </p:nvPr>
        </p:nvGraphicFramePr>
        <p:xfrm>
          <a:off x="2169539" y="4478215"/>
          <a:ext cx="4013200" cy="442913"/>
        </p:xfrm>
        <a:graphic>
          <a:graphicData uri="http://schemas.openxmlformats.org/presentationml/2006/ole">
            <mc:AlternateContent xmlns:mc="http://schemas.openxmlformats.org/markup-compatibility/2006">
              <mc:Choice xmlns:v="urn:schemas-microsoft-com:vml" Requires="v">
                <p:oleObj spid="_x0000_s257131" name="公式" r:id="rId7" imgW="4038480" imgH="444240" progId="Equation.3">
                  <p:embed/>
                </p:oleObj>
              </mc:Choice>
              <mc:Fallback>
                <p:oleObj name="公式" r:id="rId7" imgW="4038480" imgH="444240" progId="Equation.3">
                  <p:embed/>
                  <p:pic>
                    <p:nvPicPr>
                      <p:cNvPr id="0" name="Object 9"/>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2169539" y="4478215"/>
                        <a:ext cx="40132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4A9A1661-0A9A-447D-8212-389E1425050E}" type="datetime11">
              <a:rPr lang="zh-CN" altLang="en-US" smtClean="0"/>
              <a:t>10:14:22</a:t>
            </a:fld>
            <a:endParaRPr lang="en-US" altLang="zh-CN"/>
          </a:p>
        </p:txBody>
      </p:sp>
      <p:sp>
        <p:nvSpPr>
          <p:cNvPr id="11" name="矩形 10"/>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fade">
                                      <p:cBhvr>
                                        <p:cTn id="7" dur="500"/>
                                        <p:tgtEl>
                                          <p:spTgt spid="257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7027"/>
                                        </p:tgtEl>
                                        <p:attrNameLst>
                                          <p:attrName>style.visibility</p:attrName>
                                        </p:attrNameLst>
                                      </p:cBhvr>
                                      <p:to>
                                        <p:strVal val="visible"/>
                                      </p:to>
                                    </p:set>
                                    <p:animEffect transition="in" filter="fade">
                                      <p:cBhvr>
                                        <p:cTn id="10" dur="500"/>
                                        <p:tgtEl>
                                          <p:spTgt spid="257027"/>
                                        </p:tgtEl>
                                      </p:cBhvr>
                                    </p:animEffect>
                                  </p:childTnLst>
                                </p:cTn>
                              </p:par>
                              <p:par>
                                <p:cTn id="11" presetID="10" presetClass="entr" presetSubtype="0" fill="hold" nodeType="withEffect">
                                  <p:stCondLst>
                                    <p:cond delay="0"/>
                                  </p:stCondLst>
                                  <p:childTnLst>
                                    <p:set>
                                      <p:cBhvr>
                                        <p:cTn id="12" dur="1" fill="hold">
                                          <p:stCondLst>
                                            <p:cond delay="0"/>
                                          </p:stCondLst>
                                        </p:cTn>
                                        <p:tgtEl>
                                          <p:spTgt spid="257028"/>
                                        </p:tgtEl>
                                        <p:attrNameLst>
                                          <p:attrName>style.visibility</p:attrName>
                                        </p:attrNameLst>
                                      </p:cBhvr>
                                      <p:to>
                                        <p:strVal val="visible"/>
                                      </p:to>
                                    </p:set>
                                    <p:animEffect transition="in" filter="fade">
                                      <p:cBhvr>
                                        <p:cTn id="13" dur="500"/>
                                        <p:tgtEl>
                                          <p:spTgt spid="257028"/>
                                        </p:tgtEl>
                                      </p:cBhvr>
                                    </p:animEffect>
                                  </p:childTnLst>
                                </p:cTn>
                              </p:par>
                              <p:par>
                                <p:cTn id="14" presetID="10" presetClass="entr" presetSubtype="0" fill="hold" nodeType="withEffect">
                                  <p:stCondLst>
                                    <p:cond delay="0"/>
                                  </p:stCondLst>
                                  <p:childTnLst>
                                    <p:set>
                                      <p:cBhvr>
                                        <p:cTn id="15" dur="1" fill="hold">
                                          <p:stCondLst>
                                            <p:cond delay="0"/>
                                          </p:stCondLst>
                                        </p:cTn>
                                        <p:tgtEl>
                                          <p:spTgt spid="257029"/>
                                        </p:tgtEl>
                                        <p:attrNameLst>
                                          <p:attrName>style.visibility</p:attrName>
                                        </p:attrNameLst>
                                      </p:cBhvr>
                                      <p:to>
                                        <p:strVal val="visible"/>
                                      </p:to>
                                    </p:set>
                                    <p:animEffect transition="in" filter="fade">
                                      <p:cBhvr>
                                        <p:cTn id="16" dur="500"/>
                                        <p:tgtEl>
                                          <p:spTgt spid="2570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7030"/>
                                        </p:tgtEl>
                                        <p:attrNameLst>
                                          <p:attrName>style.visibility</p:attrName>
                                        </p:attrNameLst>
                                      </p:cBhvr>
                                      <p:to>
                                        <p:strVal val="visible"/>
                                      </p:to>
                                    </p:set>
                                    <p:animEffect transition="in" filter="fade">
                                      <p:cBhvr>
                                        <p:cTn id="21" dur="500"/>
                                        <p:tgtEl>
                                          <p:spTgt spid="257030"/>
                                        </p:tgtEl>
                                      </p:cBhvr>
                                    </p:animEffect>
                                  </p:childTnLst>
                                </p:cTn>
                              </p:par>
                              <p:par>
                                <p:cTn id="22" presetID="10" presetClass="entr" presetSubtype="0" fill="hold" nodeType="withEffect">
                                  <p:stCondLst>
                                    <p:cond delay="0"/>
                                  </p:stCondLst>
                                  <p:childTnLst>
                                    <p:set>
                                      <p:cBhvr>
                                        <p:cTn id="23" dur="1" fill="hold">
                                          <p:stCondLst>
                                            <p:cond delay="0"/>
                                          </p:stCondLst>
                                        </p:cTn>
                                        <p:tgtEl>
                                          <p:spTgt spid="257031"/>
                                        </p:tgtEl>
                                        <p:attrNameLst>
                                          <p:attrName>style.visibility</p:attrName>
                                        </p:attrNameLst>
                                      </p:cBhvr>
                                      <p:to>
                                        <p:strVal val="visible"/>
                                      </p:to>
                                    </p:set>
                                    <p:animEffect transition="in" filter="fade">
                                      <p:cBhvr>
                                        <p:cTn id="24" dur="500"/>
                                        <p:tgtEl>
                                          <p:spTgt spid="2570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7032"/>
                                        </p:tgtEl>
                                        <p:attrNameLst>
                                          <p:attrName>style.visibility</p:attrName>
                                        </p:attrNameLst>
                                      </p:cBhvr>
                                      <p:to>
                                        <p:strVal val="visible"/>
                                      </p:to>
                                    </p:set>
                                    <p:animEffect transition="in" filter="fade">
                                      <p:cBhvr>
                                        <p:cTn id="27" dur="500"/>
                                        <p:tgtEl>
                                          <p:spTgt spid="257032"/>
                                        </p:tgtEl>
                                      </p:cBhvr>
                                    </p:animEffect>
                                  </p:childTnLst>
                                </p:cTn>
                              </p:par>
                              <p:par>
                                <p:cTn id="28" presetID="10" presetClass="entr" presetSubtype="0" fill="hold" nodeType="withEffect">
                                  <p:stCondLst>
                                    <p:cond delay="0"/>
                                  </p:stCondLst>
                                  <p:childTnLst>
                                    <p:set>
                                      <p:cBhvr>
                                        <p:cTn id="29" dur="1" fill="hold">
                                          <p:stCondLst>
                                            <p:cond delay="0"/>
                                          </p:stCondLst>
                                        </p:cTn>
                                        <p:tgtEl>
                                          <p:spTgt spid="257033"/>
                                        </p:tgtEl>
                                        <p:attrNameLst>
                                          <p:attrName>style.visibility</p:attrName>
                                        </p:attrNameLst>
                                      </p:cBhvr>
                                      <p:to>
                                        <p:strVal val="visible"/>
                                      </p:to>
                                    </p:set>
                                    <p:animEffect transition="in" filter="fade">
                                      <p:cBhvr>
                                        <p:cTn id="30" dur="500"/>
                                        <p:tgtEl>
                                          <p:spTgt spid="257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p:bldP spid="257027" grpId="0"/>
      <p:bldP spid="257030" grpId="0"/>
      <p:bldP spid="25703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36F7A9-9D83-4E1B-8405-9F5EA549AB1D}" type="datetime11">
              <a:rPr lang="zh-CN" altLang="en-US" smtClean="0"/>
              <a:t>10:14:22</a:t>
            </a:fld>
            <a:endParaRPr lang="en-US" altLang="zh-CN"/>
          </a:p>
        </p:txBody>
      </p:sp>
      <p:sp>
        <p:nvSpPr>
          <p:cNvPr id="48" name="矩形 47"/>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9" name="矩形 48"/>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50" name="矩形 49"/>
              <p:cNvSpPr/>
              <p:nvPr/>
            </p:nvSpPr>
            <p:spPr>
              <a:xfrm>
                <a:off x="1756558" y="672085"/>
                <a:ext cx="1999906"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50" name="矩形 49"/>
              <p:cNvSpPr>
                <a:spLocks noRot="1" noChangeAspect="1" noMove="1" noResize="1" noEditPoints="1" noAdjustHandles="1" noChangeArrowheads="1" noChangeShapeType="1" noTextEdit="1"/>
              </p:cNvSpPr>
              <p:nvPr/>
            </p:nvSpPr>
            <p:spPr>
              <a:xfrm>
                <a:off x="1756558" y="672085"/>
                <a:ext cx="1999906" cy="518796"/>
              </a:xfrm>
              <a:prstGeom prst="rect">
                <a:avLst/>
              </a:prstGeom>
              <a:blipFill>
                <a:blip r:embed="rId3"/>
                <a:stretch>
                  <a:fillRect l="-13110" t="-142353" b="-203529"/>
                </a:stretch>
              </a:blipFill>
            </p:spPr>
            <p:txBody>
              <a:bodyPr/>
              <a:lstStyle/>
              <a:p>
                <a:r>
                  <a:rPr lang="zh-CN" altLang="en-US">
                    <a:noFill/>
                  </a:rPr>
                  <a:t> </a:t>
                </a:r>
              </a:p>
            </p:txBody>
          </p:sp>
        </mc:Fallback>
      </mc:AlternateContent>
      <p:sp>
        <p:nvSpPr>
          <p:cNvPr id="51"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564143330"/>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58424"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6038850" y="3338513"/>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矩形 4"/>
              <p:cNvSpPr/>
              <p:nvPr/>
            </p:nvSpPr>
            <p:spPr>
              <a:xfrm>
                <a:off x="1839712" y="1415123"/>
                <a:ext cx="3933384" cy="613886"/>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𝑢</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𝑥𝑑𝑥</m:t>
                    </m:r>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𝑑𝑣</m:t>
                    </m:r>
                  </m:oMath>
                </a14:m>
                <a:r>
                  <a:rPr lang="zh-CN" altLang="en-US" sz="2400" dirty="0" smtClean="0"/>
                  <a:t>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839712" y="1415123"/>
                <a:ext cx="3933384" cy="61388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1676266" y="2010515"/>
                <a:ext cx="4816447"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e>
                    </m:nary>
                    <m:r>
                      <a:rPr lang="zh-CN" altLang="en-US" sz="240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2</m:t>
                        </m:r>
                      </m:den>
                    </m:f>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num>
                          <m:den>
                            <m:r>
                              <a:rPr lang="zh-CN" altLang="en-US" sz="2400">
                                <a:solidFill>
                                  <a:prstClr val="black"/>
                                </a:solidFill>
                                <a:latin typeface="Cambria Math" panose="02040503050406030204" pitchFamily="18" charset="0"/>
                              </a:rPr>
                              <m:t>2</m:t>
                            </m:r>
                          </m:den>
                        </m:f>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𝑥𝑑𝑥</m:t>
                        </m:r>
                      </m:e>
                    </m:nary>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676266" y="2010515"/>
                <a:ext cx="4816447"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489743" y="4499302"/>
                <a:ext cx="2974895" cy="461665"/>
              </a:xfrm>
              <a:prstGeom prst="rect">
                <a:avLst/>
              </a:prstGeom>
            </p:spPr>
            <p:txBody>
              <a:bodyPr wrap="square">
                <a:spAutoFit/>
              </a:bodyPr>
              <a:lstStyle/>
              <a:p>
                <a14:m>
                  <m:oMath xmlns:m="http://schemas.openxmlformats.org/officeDocument/2006/math">
                    <m:r>
                      <a:rPr lang="zh-CN" altLang="en-US" sz="2400" i="0">
                        <a:latin typeface="Cambria Math" panose="02040503050406030204" pitchFamily="18" charset="0"/>
                      </a:rPr>
                      <m:t>=</m:t>
                    </m:r>
                    <m:r>
                      <a:rPr lang="zh-CN" altLang="en-US" sz="2400" i="1">
                        <a:latin typeface="Cambria Math" panose="02040503050406030204" pitchFamily="18" charset="0"/>
                      </a:rPr>
                      <m:t>𝑥</m:t>
                    </m:r>
                    <m:r>
                      <m:rPr>
                        <m:sty m:val="p"/>
                      </m:rPr>
                      <a:rPr lang="zh-CN" altLang="en-US" sz="2400" i="0">
                        <a:latin typeface="Cambria Math" panose="02040503050406030204" pitchFamily="18" charset="0"/>
                      </a:rPr>
                      <m:t>sin</m:t>
                    </m:r>
                    <m:r>
                      <a:rPr lang="zh-CN" altLang="en-US" sz="2400" i="1">
                        <a:latin typeface="Cambria Math" panose="02040503050406030204" pitchFamily="18" charset="0"/>
                      </a:rPr>
                      <m:t>𝑥</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cos</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𝐶</m:t>
                    </m:r>
                    <m:r>
                      <a:rPr lang="zh-CN" altLang="en-US" sz="2400" i="0">
                        <a:latin typeface="Cambria Math" panose="02040503050406030204" pitchFamily="18" charset="0"/>
                      </a:rPr>
                      <m:t>.</m:t>
                    </m:r>
                  </m:oMath>
                </a14:m>
                <a:r>
                  <a:rPr lang="zh-CN" altLang="en-US" sz="2400" dirty="0" smtClean="0"/>
                  <a:t> </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489743" y="4499302"/>
                <a:ext cx="2974895"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676965" y="2941636"/>
                <a:ext cx="3981924" cy="461665"/>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𝑢</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𝑑𝑣</m:t>
                    </m:r>
                  </m:oMath>
                </a14:m>
                <a:r>
                  <a:rPr lang="zh-CN" altLang="en-US" sz="2400" dirty="0" smtClean="0"/>
                  <a:t> </a:t>
                </a:r>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676965" y="2941636"/>
                <a:ext cx="3981924" cy="461665"/>
              </a:xfrm>
              <a:prstGeom prst="rect">
                <a:avLst/>
              </a:prstGeom>
              <a:blipFill>
                <a:blip r:embed="rId9"/>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583600" y="3545965"/>
                <a:ext cx="3735125" cy="945259"/>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e>
                    </m:nary>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e>
                    </m:nary>
                  </m:oMath>
                </a14:m>
                <a:r>
                  <a:rPr lang="en-US" altLang="zh-CN" sz="2400" i="1" dirty="0" smtClean="0">
                    <a:solidFill>
                      <a:prstClr val="black"/>
                    </a:solidFill>
                    <a:latin typeface="Cambria Math" panose="02040503050406030204" pitchFamily="18" charset="0"/>
                  </a:rPr>
                  <a:t> </a:t>
                </a:r>
              </a:p>
              <a:p>
                <a:r>
                  <a:rPr lang="en-US" altLang="zh-CN" sz="2400" dirty="0" smtClean="0">
                    <a:solidFill>
                      <a:prstClr val="black"/>
                    </a:solidFill>
                  </a:rPr>
                  <a:t>	</a:t>
                </a:r>
                <a14:m>
                  <m:oMath xmlns:m="http://schemas.openxmlformats.org/officeDocument/2006/math">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𝑥𝑑𝑥</m:t>
                        </m:r>
                      </m:e>
                    </m:nary>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1583600" y="3545965"/>
                <a:ext cx="3735125" cy="945259"/>
              </a:xfrm>
              <a:prstGeom prst="rect">
                <a:avLst/>
              </a:prstGeom>
              <a:blipFill>
                <a:blip r:embed="rId10"/>
                <a:stretch>
                  <a:fillRect l="-15359" t="-78065" b="-110968"/>
                </a:stretch>
              </a:blipFill>
            </p:spPr>
            <p:txBody>
              <a:bodyPr/>
              <a:lstStyle/>
              <a:p>
                <a:r>
                  <a:rPr lang="zh-CN" altLang="en-US">
                    <a:noFill/>
                  </a:rPr>
                  <a:t> </a:t>
                </a:r>
              </a:p>
            </p:txBody>
          </p:sp>
        </mc:Fallback>
      </mc:AlternateContent>
      <p:sp>
        <p:nvSpPr>
          <p:cNvPr id="59" name="矩形 58"/>
          <p:cNvSpPr/>
          <p:nvPr/>
        </p:nvSpPr>
        <p:spPr bwMode="auto">
          <a:xfrm>
            <a:off x="6298699" y="671213"/>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60" name="矩形 59"/>
              <p:cNvSpPr/>
              <p:nvPr/>
            </p:nvSpPr>
            <p:spPr>
              <a:xfrm>
                <a:off x="7181349" y="670170"/>
                <a:ext cx="2159309"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60" name="矩形 59"/>
              <p:cNvSpPr>
                <a:spLocks noRot="1" noChangeAspect="1" noMove="1" noResize="1" noEditPoints="1" noAdjustHandles="1" noChangeArrowheads="1" noChangeShapeType="1" noTextEdit="1"/>
              </p:cNvSpPr>
              <p:nvPr/>
            </p:nvSpPr>
            <p:spPr>
              <a:xfrm>
                <a:off x="7181349" y="670170"/>
                <a:ext cx="2159309" cy="519116"/>
              </a:xfrm>
              <a:prstGeom prst="rect">
                <a:avLst/>
              </a:prstGeom>
              <a:blipFill>
                <a:blip r:embed="rId11"/>
                <a:stretch>
                  <a:fillRect l="-12147" t="-141176" b="-204706"/>
                </a:stretch>
              </a:blipFill>
            </p:spPr>
            <p:txBody>
              <a:bodyPr/>
              <a:lstStyle/>
              <a:p>
                <a:r>
                  <a:rPr lang="zh-CN" altLang="en-US">
                    <a:noFill/>
                  </a:rPr>
                  <a:t> </a:t>
                </a:r>
              </a:p>
            </p:txBody>
          </p:sp>
        </mc:Fallback>
      </mc:AlternateContent>
      <p:sp>
        <p:nvSpPr>
          <p:cNvPr id="61" name="矩形 10"/>
          <p:cNvSpPr>
            <a:spLocks noChangeArrowheads="1"/>
          </p:cNvSpPr>
          <p:nvPr/>
        </p:nvSpPr>
        <p:spPr bwMode="auto">
          <a:xfrm>
            <a:off x="6298699" y="1463121"/>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0" name="矩形 9"/>
              <p:cNvSpPr/>
              <p:nvPr/>
            </p:nvSpPr>
            <p:spPr>
              <a:xfrm>
                <a:off x="7154502" y="1433469"/>
                <a:ext cx="3466526" cy="519116"/>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e>
                    </m:nary>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𝑑</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7154502" y="1433469"/>
                <a:ext cx="3466526" cy="519116"/>
              </a:xfrm>
              <a:prstGeom prst="rect">
                <a:avLst/>
              </a:prstGeom>
              <a:blipFill>
                <a:blip r:embed="rId12"/>
                <a:stretch>
                  <a:fillRect l="-16549"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424953" y="2038215"/>
                <a:ext cx="3110210" cy="519116"/>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𝑥𝑑</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nary>
                  </m:oMath>
                </a14:m>
                <a:r>
                  <a:rPr lang="zh-CN" altLang="en-US" dirty="0" smtClean="0"/>
                  <a:t> </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7424953" y="2038215"/>
                <a:ext cx="3110210" cy="519116"/>
              </a:xfrm>
              <a:prstGeom prst="rect">
                <a:avLst/>
              </a:prstGeom>
              <a:blipFill>
                <a:blip r:embed="rId13"/>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7424953" y="2548125"/>
                <a:ext cx="3335080" cy="51911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𝑥𝑑𝑥</m:t>
                        </m:r>
                      </m:e>
                    </m:nary>
                  </m:oMath>
                </a14:m>
                <a:r>
                  <a:rPr lang="zh-CN" altLang="en-US" dirty="0" smtClean="0"/>
                  <a:t> </a:t>
                </a:r>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7424953" y="2548125"/>
                <a:ext cx="3335080" cy="519116"/>
              </a:xfrm>
              <a:prstGeom prst="rect">
                <a:avLst/>
              </a:prstGeom>
              <a:blipFill>
                <a:blip r:embed="rId14"/>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7424953" y="3067241"/>
                <a:ext cx="3229282" cy="51911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m:t>
                        </m:r>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65" name="矩形 64"/>
              <p:cNvSpPr>
                <a:spLocks noRot="1" noChangeAspect="1" noMove="1" noResize="1" noEditPoints="1" noAdjustHandles="1" noChangeArrowheads="1" noChangeShapeType="1" noTextEdit="1"/>
              </p:cNvSpPr>
              <p:nvPr/>
            </p:nvSpPr>
            <p:spPr>
              <a:xfrm>
                <a:off x="7424953" y="3067241"/>
                <a:ext cx="3229282" cy="519116"/>
              </a:xfrm>
              <a:prstGeom prst="rect">
                <a:avLst/>
              </a:prstGeom>
              <a:blipFill>
                <a:blip r:embed="rId15"/>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p:cNvSpPr/>
              <p:nvPr/>
            </p:nvSpPr>
            <p:spPr>
              <a:xfrm>
                <a:off x="7424953" y="3586357"/>
                <a:ext cx="4462247" cy="519116"/>
              </a:xfrm>
              <a:prstGeom prst="rect">
                <a:avLst/>
              </a:prstGeom>
            </p:spPr>
            <p:txBody>
              <a:bodyPr wrap="squar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𝑥𝑑𝑥</m:t>
                        </m:r>
                      </m:e>
                    </m:nary>
                  </m:oMath>
                </a14:m>
                <a:r>
                  <a:rPr lang="zh-CN" altLang="en-US" dirty="0" smtClean="0"/>
                  <a:t>   </a:t>
                </a:r>
                <a:endParaRPr lang="zh-CN" altLang="en-US" dirty="0"/>
              </a:p>
            </p:txBody>
          </p:sp>
        </mc:Choice>
        <mc:Fallback xmlns="">
          <p:sp>
            <p:nvSpPr>
              <p:cNvPr id="66" name="矩形 65"/>
              <p:cNvSpPr>
                <a:spLocks noRot="1" noChangeAspect="1" noMove="1" noResize="1" noEditPoints="1" noAdjustHandles="1" noChangeArrowheads="1" noChangeShapeType="1" noTextEdit="1"/>
              </p:cNvSpPr>
              <p:nvPr/>
            </p:nvSpPr>
            <p:spPr>
              <a:xfrm>
                <a:off x="7424953" y="3586357"/>
                <a:ext cx="4462247" cy="519116"/>
              </a:xfrm>
              <a:prstGeom prst="rect">
                <a:avLst/>
              </a:prstGeom>
              <a:blipFill>
                <a:blip r:embed="rId16"/>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p:cNvSpPr/>
              <p:nvPr/>
            </p:nvSpPr>
            <p:spPr>
              <a:xfrm>
                <a:off x="7424953" y="4162924"/>
                <a:ext cx="44369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a:rPr lang="en-US" altLang="zh-CN" sz="2400" b="0" i="0" smtClean="0">
                          <a:solidFill>
                            <a:prstClr val="black"/>
                          </a:solidFill>
                          <a:latin typeface="Cambria Math" panose="02040503050406030204" pitchFamily="18" charset="0"/>
                        </a:rPr>
                        <m:t>2</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m:oMathPara>
                </a14:m>
                <a:endParaRPr lang="zh-CN" altLang="en-US" dirty="0"/>
              </a:p>
            </p:txBody>
          </p:sp>
        </mc:Choice>
        <mc:Fallback xmlns="">
          <p:sp>
            <p:nvSpPr>
              <p:cNvPr id="67" name="矩形 66"/>
              <p:cNvSpPr>
                <a:spLocks noRot="1" noChangeAspect="1" noMove="1" noResize="1" noEditPoints="1" noAdjustHandles="1" noChangeArrowheads="1" noChangeShapeType="1" noTextEdit="1"/>
              </p:cNvSpPr>
              <p:nvPr/>
            </p:nvSpPr>
            <p:spPr>
              <a:xfrm>
                <a:off x="7424953" y="4162924"/>
                <a:ext cx="4436920" cy="461665"/>
              </a:xfrm>
              <a:prstGeom prst="rect">
                <a:avLst/>
              </a:prstGeom>
              <a:blipFill>
                <a:blip r:embed="rId17"/>
                <a:stretch>
                  <a:fillRect/>
                </a:stretch>
              </a:blipFill>
            </p:spPr>
            <p:txBody>
              <a:bodyPr/>
              <a:lstStyle/>
              <a:p>
                <a:r>
                  <a:rPr lang="zh-CN" altLang="en-US">
                    <a:noFill/>
                  </a:rPr>
                  <a:t> </a:t>
                </a:r>
              </a:p>
            </p:txBody>
          </p:sp>
        </mc:Fallback>
      </mc:AlternateContent>
      <p:graphicFrame>
        <p:nvGraphicFramePr>
          <p:cNvPr id="12" name="对象 11"/>
          <p:cNvGraphicFramePr>
            <a:graphicFrameLocks noChangeAspect="1"/>
          </p:cNvGraphicFramePr>
          <p:nvPr>
            <p:extLst>
              <p:ext uri="{D42A27DB-BD31-4B8C-83A1-F6EECF244321}">
                <p14:modId xmlns:p14="http://schemas.microsoft.com/office/powerpoint/2010/main" val="3690014219"/>
              </p:ext>
            </p:extLst>
          </p:nvPr>
        </p:nvGraphicFramePr>
        <p:xfrm>
          <a:off x="5638800" y="3328988"/>
          <a:ext cx="914400" cy="198437"/>
        </p:xfrm>
        <a:graphic>
          <a:graphicData uri="http://schemas.openxmlformats.org/presentationml/2006/ole">
            <mc:AlternateContent xmlns:mc="http://schemas.openxmlformats.org/markup-compatibility/2006">
              <mc:Choice xmlns:v="urn:schemas-microsoft-com:vml" Requires="v">
                <p:oleObj spid="_x0000_s258425" name="Equation" r:id="rId18" imgW="914400" imgH="198720" progId="Equation.DSMT4">
                  <p:embed/>
                </p:oleObj>
              </mc:Choice>
              <mc:Fallback>
                <p:oleObj name="Equation" r:id="rId18" imgW="914400" imgH="198720" progId="Equation.DSMT4">
                  <p:embed/>
                  <p:pic>
                    <p:nvPicPr>
                      <p:cNvPr id="0" name=""/>
                      <p:cNvPicPr/>
                      <p:nvPr/>
                    </p:nvPicPr>
                    <p:blipFill>
                      <a:blip r:embed="rId19"/>
                      <a:stretch>
                        <a:fillRect/>
                      </a:stretch>
                    </p:blipFill>
                    <p:spPr>
                      <a:xfrm>
                        <a:off x="5638800" y="3328988"/>
                        <a:ext cx="914400" cy="198437"/>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725713504"/>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258426" name="Equation" r:id="rId20" imgW="114120" imgH="177480" progId="Equation.DSMT4">
                  <p:embed/>
                </p:oleObj>
              </mc:Choice>
              <mc:Fallback>
                <p:oleObj name="Equation" r:id="rId20" imgW="114120" imgH="177480" progId="Equation.DSMT4">
                  <p:embed/>
                  <p:pic>
                    <p:nvPicPr>
                      <p:cNvPr id="0" name=""/>
                      <p:cNvPicPr/>
                      <p:nvPr/>
                    </p:nvPicPr>
                    <p:blipFill>
                      <a:blip r:embed="rId5"/>
                      <a:stretch>
                        <a:fillRect/>
                      </a:stretch>
                    </p:blipFill>
                    <p:spPr>
                      <a:xfrm>
                        <a:off x="6038850" y="3338513"/>
                        <a:ext cx="114300" cy="1778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4" name="矩形 13"/>
              <p:cNvSpPr/>
              <p:nvPr/>
            </p:nvSpPr>
            <p:spPr>
              <a:xfrm>
                <a:off x="4504393" y="5461192"/>
                <a:ext cx="3588611"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srgbClr val="FF0000"/>
                            </a:solidFill>
                            <a:latin typeface="Cambria Math" panose="02040503050406030204" pitchFamily="18" charset="0"/>
                          </a:rPr>
                        </m:ctrlPr>
                      </m:naryPr>
                      <m:sub/>
                      <m:sup/>
                      <m:e>
                        <m:sSup>
                          <m:sSupPr>
                            <m:ctrlPr>
                              <a:rPr lang="zh-CN" altLang="en-US" sz="2400" i="1">
                                <a:solidFill>
                                  <a:srgbClr val="FF0000"/>
                                </a:solidFill>
                                <a:latin typeface="Cambria Math" panose="02040503050406030204" pitchFamily="18" charset="0"/>
                              </a:rPr>
                            </m:ctrlPr>
                          </m:sSupPr>
                          <m:e>
                            <m:r>
                              <a:rPr lang="zh-CN" altLang="en-US" sz="2400" i="1">
                                <a:solidFill>
                                  <a:srgbClr val="FF0000"/>
                                </a:solidFill>
                                <a:latin typeface="Cambria Math" panose="02040503050406030204" pitchFamily="18" charset="0"/>
                              </a:rPr>
                              <m:t>𝑥</m:t>
                            </m:r>
                          </m:e>
                          <m:sup>
                            <m:r>
                              <a:rPr lang="zh-CN" altLang="en-US" sz="2400" i="1">
                                <a:solidFill>
                                  <a:srgbClr val="FF0000"/>
                                </a:solidFill>
                                <a:latin typeface="Cambria Math" panose="02040503050406030204" pitchFamily="18" charset="0"/>
                              </a:rPr>
                              <m:t>𝑛</m:t>
                            </m:r>
                          </m:sup>
                        </m:sSup>
                        <m:r>
                          <m:rPr>
                            <m:sty m:val="p"/>
                          </m:rPr>
                          <a:rPr lang="zh-CN" altLang="en-US" sz="2400" i="0">
                            <a:solidFill>
                              <a:srgbClr val="FF0000"/>
                            </a:solidFill>
                            <a:latin typeface="Cambria Math" panose="02040503050406030204" pitchFamily="18" charset="0"/>
                          </a:rPr>
                          <m:t>sin</m:t>
                        </m:r>
                        <m:r>
                          <a:rPr lang="zh-CN" altLang="en-US" sz="2400" i="1">
                            <a:solidFill>
                              <a:srgbClr val="FF0000"/>
                            </a:solidFill>
                            <a:latin typeface="Cambria Math" panose="02040503050406030204" pitchFamily="18" charset="0"/>
                          </a:rPr>
                          <m:t>𝑥𝑑𝑥</m:t>
                        </m:r>
                      </m:e>
                    </m:nary>
                    <m:r>
                      <m:rPr>
                        <m:nor/>
                      </m:rPr>
                      <a:rPr lang="zh-CN" altLang="en-US" sz="2400" i="1">
                        <a:solidFill>
                          <a:srgbClr val="FF0000"/>
                        </a:solidFill>
                        <a:latin typeface="Cambria Math" panose="02040503050406030204" pitchFamily="18" charset="0"/>
                      </a:rPr>
                      <m:t> </m:t>
                    </m:r>
                    <m:r>
                      <a:rPr lang="zh-CN" altLang="en-US" sz="2400" i="0">
                        <a:solidFill>
                          <a:srgbClr val="FF0000"/>
                        </a:solidFill>
                        <a:latin typeface="Cambria Math" panose="02040503050406030204" pitchFamily="18" charset="0"/>
                      </a:rPr>
                      <m:t>,</m:t>
                    </m:r>
                    <m:nary>
                      <m:naryPr>
                        <m:grow m:val="on"/>
                        <m:subHide m:val="on"/>
                        <m:supHide m:val="on"/>
                        <m:ctrlPr>
                          <a:rPr lang="zh-CN" altLang="en-US" sz="2400" i="1">
                            <a:solidFill>
                              <a:srgbClr val="FF0000"/>
                            </a:solidFill>
                            <a:latin typeface="Cambria Math" panose="02040503050406030204" pitchFamily="18" charset="0"/>
                          </a:rPr>
                        </m:ctrlPr>
                      </m:naryPr>
                      <m:sub/>
                      <m:sup/>
                      <m:e>
                        <m:sSup>
                          <m:sSupPr>
                            <m:ctrlPr>
                              <a:rPr lang="zh-CN" altLang="en-US" sz="2400" i="1">
                                <a:solidFill>
                                  <a:srgbClr val="FF0000"/>
                                </a:solidFill>
                                <a:latin typeface="Cambria Math" panose="02040503050406030204" pitchFamily="18" charset="0"/>
                              </a:rPr>
                            </m:ctrlPr>
                          </m:sSupPr>
                          <m:e>
                            <m:r>
                              <a:rPr lang="zh-CN" altLang="en-US" sz="2400" i="1">
                                <a:solidFill>
                                  <a:srgbClr val="FF0000"/>
                                </a:solidFill>
                                <a:latin typeface="Cambria Math" panose="02040503050406030204" pitchFamily="18" charset="0"/>
                              </a:rPr>
                              <m:t>𝑥</m:t>
                            </m:r>
                          </m:e>
                          <m:sup>
                            <m:r>
                              <a:rPr lang="zh-CN" altLang="en-US" sz="2400" i="1">
                                <a:solidFill>
                                  <a:srgbClr val="FF0000"/>
                                </a:solidFill>
                                <a:latin typeface="Cambria Math" panose="02040503050406030204" pitchFamily="18" charset="0"/>
                              </a:rPr>
                              <m:t>𝑛</m:t>
                            </m:r>
                          </m:sup>
                        </m:sSup>
                        <m:r>
                          <m:rPr>
                            <m:sty m:val="p"/>
                          </m:rPr>
                          <a:rPr lang="zh-CN" altLang="en-US" sz="2400" i="0">
                            <a:solidFill>
                              <a:srgbClr val="FF0000"/>
                            </a:solidFill>
                            <a:latin typeface="Cambria Math" panose="02040503050406030204" pitchFamily="18" charset="0"/>
                          </a:rPr>
                          <m:t>cos</m:t>
                        </m:r>
                        <m:r>
                          <a:rPr lang="zh-CN" altLang="en-US" sz="2400" i="1">
                            <a:solidFill>
                              <a:srgbClr val="FF0000"/>
                            </a:solidFill>
                            <a:latin typeface="Cambria Math" panose="02040503050406030204" pitchFamily="18" charset="0"/>
                          </a:rPr>
                          <m:t>𝑥𝑑𝑥</m:t>
                        </m:r>
                      </m:e>
                    </m:nary>
                    <m:r>
                      <m:rPr>
                        <m:nor/>
                      </m:rPr>
                      <a:rPr lang="zh-CN" altLang="en-US" sz="2400" i="1">
                        <a:solidFill>
                          <a:srgbClr val="FF0000"/>
                        </a:solidFill>
                        <a:latin typeface="Cambria Math" panose="02040503050406030204" pitchFamily="18" charset="0"/>
                      </a:rPr>
                      <m:t> </m:t>
                    </m:r>
                  </m:oMath>
                </a14:m>
                <a:r>
                  <a:rPr lang="zh-CN" altLang="en-US" sz="2400" dirty="0" smtClean="0">
                    <a:solidFill>
                      <a:srgbClr val="FF0000"/>
                    </a:solidFill>
                  </a:rPr>
                  <a:t> </a:t>
                </a:r>
                <a:endParaRPr lang="zh-CN" altLang="en-US" sz="2400" dirty="0">
                  <a:solidFill>
                    <a:srgbClr val="FF0000"/>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4504393" y="5461192"/>
                <a:ext cx="3588611" cy="518796"/>
              </a:xfrm>
              <a:prstGeom prst="rect">
                <a:avLst/>
              </a:prstGeom>
              <a:blipFill>
                <a:blip r:embed="rId21"/>
                <a:stretch>
                  <a:fillRect l="-15959" t="-142353" b="-203529"/>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fade">
                                      <p:cBhvr>
                                        <p:cTn id="66" dur="500"/>
                                        <p:tgtEl>
                                          <p:spTgt spid="6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fade">
                                      <p:cBhvr>
                                        <p:cTn id="8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P spid="51" grpId="0" animBg="1"/>
      <p:bldP spid="5" grpId="0"/>
      <p:bldP spid="6" grpId="0"/>
      <p:bldP spid="7" grpId="0"/>
      <p:bldP spid="8" grpId="0"/>
      <p:bldP spid="9" grpId="0"/>
      <p:bldP spid="59" grpId="0" animBg="1"/>
      <p:bldP spid="60" grpId="0"/>
      <p:bldP spid="61" grpId="0" animBg="1"/>
      <p:bldP spid="10" grpId="0"/>
      <p:bldP spid="11" grpId="0"/>
      <p:bldP spid="64" grpId="0"/>
      <p:bldP spid="65" grpId="0"/>
      <p:bldP spid="66" grpId="0"/>
      <p:bldP spid="67" grpId="0"/>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矩形 3"/>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5" name="矩形 4"/>
              <p:cNvSpPr/>
              <p:nvPr/>
            </p:nvSpPr>
            <p:spPr>
              <a:xfrm>
                <a:off x="1756558" y="672085"/>
                <a:ext cx="1740605"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sSup>
                          <m:sSupPr>
                            <m:ctrlPr>
                              <a:rPr lang="en-US" altLang="zh-CN" sz="2400" i="1" smtClean="0">
                                <a:solidFill>
                                  <a:prstClr val="black"/>
                                </a:solidFill>
                                <a:latin typeface="Cambria Math" panose="02040503050406030204" pitchFamily="18" charset="0"/>
                              </a:rPr>
                            </m:ctrlPr>
                          </m:sSupPr>
                          <m:e>
                            <m:r>
                              <a:rPr lang="en-US" altLang="zh-CN" sz="2400" i="1" smtClean="0">
                                <a:solidFill>
                                  <a:prstClr val="black"/>
                                </a:solidFill>
                                <a:latin typeface="Cambria Math" panose="02040503050406030204" pitchFamily="18" charset="0"/>
                              </a:rPr>
                              <m:t>𝑒</m:t>
                            </m:r>
                          </m:e>
                          <m:sup>
                            <m:r>
                              <a:rPr lang="en-US" altLang="zh-CN" sz="2400" b="0" i="1" smtClean="0">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5" name="矩形 4"/>
              <p:cNvSpPr>
                <a:spLocks noRot="1" noChangeAspect="1" noMove="1" noResize="1" noEditPoints="1" noAdjustHandles="1" noChangeArrowheads="1" noChangeShapeType="1" noTextEdit="1"/>
              </p:cNvSpPr>
              <p:nvPr/>
            </p:nvSpPr>
            <p:spPr>
              <a:xfrm>
                <a:off x="1756558" y="672085"/>
                <a:ext cx="1740605" cy="518796"/>
              </a:xfrm>
              <a:prstGeom prst="rect">
                <a:avLst/>
              </a:prstGeom>
              <a:blipFill>
                <a:blip r:embed="rId2"/>
                <a:stretch>
                  <a:fillRect l="-15035" t="-142353" b="-203529"/>
                </a:stretch>
              </a:blipFill>
            </p:spPr>
            <p:txBody>
              <a:bodyPr/>
              <a:lstStyle/>
              <a:p>
                <a:r>
                  <a:rPr lang="zh-CN" altLang="en-US">
                    <a:noFill/>
                  </a:rPr>
                  <a:t> </a:t>
                </a:r>
              </a:p>
            </p:txBody>
          </p:sp>
        </mc:Fallback>
      </mc:AlternateContent>
      <p:sp>
        <p:nvSpPr>
          <p:cNvPr id="6"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2" name="矩形 11"/>
              <p:cNvSpPr/>
              <p:nvPr/>
            </p:nvSpPr>
            <p:spPr>
              <a:xfrm>
                <a:off x="1863129" y="1436619"/>
                <a:ext cx="2663550"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e>
                    </m:nary>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63129" y="1436619"/>
                <a:ext cx="2663550" cy="518796"/>
              </a:xfrm>
              <a:prstGeom prst="rect">
                <a:avLst/>
              </a:prstGeom>
              <a:blipFill>
                <a:blip r:embed="rId3"/>
                <a:stretch>
                  <a:fillRect l="-21510" t="-142353" r="-7094"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863129" y="1954673"/>
                <a:ext cx="2340321" cy="51879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𝑑𝑥</m:t>
                        </m:r>
                      </m:e>
                    </m:nary>
                  </m:oMath>
                </a14:m>
                <a:r>
                  <a:rPr lang="zh-CN" altLang="en-US" dirty="0" smtClean="0"/>
                  <a:t>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863129" y="1954673"/>
                <a:ext cx="2340321" cy="518796"/>
              </a:xfrm>
              <a:prstGeom prst="rect">
                <a:avLst/>
              </a:prstGeom>
              <a:blipFill>
                <a:blip r:embed="rId4"/>
                <a:stretch>
                  <a:fillRect t="-142353" r="-9115"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863129" y="2534914"/>
                <a:ext cx="2342564" cy="461665"/>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1863129" y="2534914"/>
                <a:ext cx="2342564" cy="461665"/>
              </a:xfrm>
              <a:prstGeom prst="rect">
                <a:avLst/>
              </a:prstGeom>
              <a:blipFill>
                <a:blip r:embed="rId5"/>
                <a:stretch>
                  <a:fillRect/>
                </a:stretch>
              </a:blipFill>
            </p:spPr>
            <p:txBody>
              <a:bodyPr/>
              <a:lstStyle/>
              <a:p>
                <a:r>
                  <a:rPr lang="zh-CN" altLang="en-US">
                    <a:noFill/>
                  </a:rPr>
                  <a:t> </a:t>
                </a:r>
              </a:p>
            </p:txBody>
          </p:sp>
        </mc:Fallback>
      </mc:AlternateContent>
      <p:sp>
        <p:nvSpPr>
          <p:cNvPr id="15" name="矩形 14"/>
          <p:cNvSpPr/>
          <p:nvPr/>
        </p:nvSpPr>
        <p:spPr bwMode="auto">
          <a:xfrm>
            <a:off x="5943447"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6" name="矩形 15"/>
              <p:cNvSpPr/>
              <p:nvPr/>
            </p:nvSpPr>
            <p:spPr>
              <a:xfrm>
                <a:off x="6826097" y="672085"/>
                <a:ext cx="1890710"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Sup>
                          <m:sSupPr>
                            <m:ctrlPr>
                              <a:rPr lang="en-US" altLang="zh-CN" sz="2400" i="1" smtClean="0">
                                <a:solidFill>
                                  <a:prstClr val="black"/>
                                </a:solidFill>
                                <a:latin typeface="Cambria Math" panose="02040503050406030204" pitchFamily="18" charset="0"/>
                              </a:rPr>
                            </m:ctrlPr>
                          </m:sSupPr>
                          <m:e>
                            <m:r>
                              <a:rPr lang="en-US" altLang="zh-CN" sz="2400" i="1" smtClean="0">
                                <a:solidFill>
                                  <a:prstClr val="black"/>
                                </a:solidFill>
                                <a:latin typeface="Cambria Math" panose="02040503050406030204" pitchFamily="18" charset="0"/>
                              </a:rPr>
                              <m:t>𝑒</m:t>
                            </m:r>
                          </m:e>
                          <m:sup>
                            <m:r>
                              <a:rPr lang="en-US" altLang="zh-CN" sz="2400" b="0" i="1" smtClean="0">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16" name="矩形 15"/>
              <p:cNvSpPr>
                <a:spLocks noRot="1" noChangeAspect="1" noMove="1" noResize="1" noEditPoints="1" noAdjustHandles="1" noChangeArrowheads="1" noChangeShapeType="1" noTextEdit="1"/>
              </p:cNvSpPr>
              <p:nvPr/>
            </p:nvSpPr>
            <p:spPr>
              <a:xfrm>
                <a:off x="6826097" y="672085"/>
                <a:ext cx="1890710" cy="519116"/>
              </a:xfrm>
              <a:prstGeom prst="rect">
                <a:avLst/>
              </a:prstGeom>
              <a:blipFill>
                <a:blip r:embed="rId6"/>
                <a:stretch>
                  <a:fillRect l="-14194" t="-141176" b="-204706"/>
                </a:stretch>
              </a:blipFill>
            </p:spPr>
            <p:txBody>
              <a:bodyPr/>
              <a:lstStyle/>
              <a:p>
                <a:r>
                  <a:rPr lang="zh-CN" altLang="en-US">
                    <a:noFill/>
                  </a:rPr>
                  <a:t> </a:t>
                </a:r>
              </a:p>
            </p:txBody>
          </p:sp>
        </mc:Fallback>
      </mc:AlternateContent>
      <p:sp>
        <p:nvSpPr>
          <p:cNvPr id="17" name="矩形 10"/>
          <p:cNvSpPr>
            <a:spLocks noChangeArrowheads="1"/>
          </p:cNvSpPr>
          <p:nvPr/>
        </p:nvSpPr>
        <p:spPr bwMode="auto">
          <a:xfrm>
            <a:off x="5943447"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8" name="矩形 17"/>
              <p:cNvSpPr/>
              <p:nvPr/>
            </p:nvSpPr>
            <p:spPr>
              <a:xfrm>
                <a:off x="6932668" y="1436619"/>
                <a:ext cx="2973058" cy="51911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𝑑</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e>
                    </m:nary>
                  </m:oMath>
                </a14:m>
                <a:r>
                  <a:rPr lang="zh-CN" altLang="en-US" sz="2400" dirty="0" smtClean="0"/>
                  <a:t> </a:t>
                </a:r>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6932668" y="1436619"/>
                <a:ext cx="2973058" cy="519116"/>
              </a:xfrm>
              <a:prstGeom prst="rect">
                <a:avLst/>
              </a:prstGeom>
              <a:blipFill>
                <a:blip r:embed="rId7"/>
                <a:stretch>
                  <a:fillRect l="-19057" t="-142353" r="-1025"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932668" y="1954673"/>
                <a:ext cx="2650277" cy="51911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nary>
                  </m:oMath>
                </a14:m>
                <a:r>
                  <a:rPr lang="zh-CN" altLang="en-US" dirty="0" smtClean="0"/>
                  <a:t> </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932668" y="1954673"/>
                <a:ext cx="2650277" cy="519116"/>
              </a:xfrm>
              <a:prstGeom prst="rect">
                <a:avLst/>
              </a:prstGeom>
              <a:blipFill>
                <a:blip r:embed="rId8"/>
                <a:stretch>
                  <a:fillRect t="-142353" r="-2069"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6930425" y="2472727"/>
                <a:ext cx="3007875" cy="51911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oMath>
                </a14:m>
                <a:r>
                  <a:rPr lang="zh-CN" altLang="en-US" sz="2400" dirty="0" smtClean="0"/>
                  <a:t> </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6930425" y="2472727"/>
                <a:ext cx="3007875" cy="519116"/>
              </a:xfrm>
              <a:prstGeom prst="rect">
                <a:avLst/>
              </a:prstGeom>
              <a:blipFill>
                <a:blip r:embed="rId9"/>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932668" y="2991843"/>
                <a:ext cx="3907352" cy="461665"/>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−2</m:t>
                    </m:r>
                    <m:d>
                      <m:dPr>
                        <m:ctrlPr>
                          <a:rPr lang="en-US" altLang="zh-CN" sz="2400" b="0" i="1" smtClean="0">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r>
                          <a:rPr lang="en-US" altLang="zh-CN" sz="2400" i="1">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𝑥</m:t>
                            </m:r>
                          </m:sup>
                        </m:sSup>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r>
                      <m:rPr>
                        <m:nor/>
                      </m:rPr>
                      <a:rPr lang="zh-CN" altLang="en-US" sz="2400" i="1">
                        <a:solidFill>
                          <a:prstClr val="black"/>
                        </a:solidFill>
                        <a:latin typeface="Cambria Math" panose="02040503050406030204" pitchFamily="18" charset="0"/>
                      </a:rPr>
                      <m:t> </m:t>
                    </m:r>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6932668" y="2991843"/>
                <a:ext cx="3907352" cy="461665"/>
              </a:xfrm>
              <a:prstGeom prst="rect">
                <a:avLst/>
              </a:prstGeom>
              <a:blipFill>
                <a:blip r:embed="rId10"/>
                <a:stretch>
                  <a:fillRect/>
                </a:stretch>
              </a:blipFill>
            </p:spPr>
            <p:txBody>
              <a:bodyPr/>
              <a:lstStyle/>
              <a:p>
                <a:r>
                  <a:rPr lang="zh-CN" altLang="en-US">
                    <a:noFill/>
                  </a:rPr>
                  <a:t> </a:t>
                </a:r>
              </a:p>
            </p:txBody>
          </p:sp>
        </mc:Fallback>
      </mc:AlternateContent>
      <p:sp>
        <p:nvSpPr>
          <p:cNvPr id="22" name="矩形 21"/>
          <p:cNvSpPr/>
          <p:nvPr/>
        </p:nvSpPr>
        <p:spPr bwMode="auto">
          <a:xfrm>
            <a:off x="873908" y="350987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5</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3" name="矩形 22"/>
              <p:cNvSpPr/>
              <p:nvPr/>
            </p:nvSpPr>
            <p:spPr>
              <a:xfrm>
                <a:off x="1756558" y="3508835"/>
                <a:ext cx="1677703"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i="0" smtClean="0">
                            <a:solidFill>
                              <a:prstClr val="black"/>
                            </a:solidFill>
                            <a:latin typeface="Cambria Math" panose="02040503050406030204" pitchFamily="18" charset="0"/>
                          </a:rPr>
                          <m:t>l</m:t>
                        </m:r>
                        <m:r>
                          <m:rPr>
                            <m:sty m:val="p"/>
                          </m:rPr>
                          <a:rPr lang="en-US" altLang="zh-CN" sz="2400" b="0" i="0" smtClean="0">
                            <a:solidFill>
                              <a:prstClr val="black"/>
                            </a:solidFill>
                            <a:latin typeface="Cambria Math" panose="02040503050406030204" pitchFamily="18" charset="0"/>
                          </a:rPr>
                          <m:t>n</m:t>
                        </m:r>
                        <m:r>
                          <a:rPr lang="en-US" altLang="zh-CN" sz="2400" b="0" i="1" smtClean="0">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23" name="矩形 22"/>
              <p:cNvSpPr>
                <a:spLocks noRot="1" noChangeAspect="1" noMove="1" noResize="1" noEditPoints="1" noAdjustHandles="1" noChangeArrowheads="1" noChangeShapeType="1" noTextEdit="1"/>
              </p:cNvSpPr>
              <p:nvPr/>
            </p:nvSpPr>
            <p:spPr>
              <a:xfrm>
                <a:off x="1756558" y="3508835"/>
                <a:ext cx="1677703" cy="518796"/>
              </a:xfrm>
              <a:prstGeom prst="rect">
                <a:avLst/>
              </a:prstGeom>
              <a:blipFill>
                <a:blip r:embed="rId11"/>
                <a:stretch>
                  <a:fillRect l="-15636" t="-142353" r="-1091" b="-203529"/>
                </a:stretch>
              </a:blipFill>
            </p:spPr>
            <p:txBody>
              <a:bodyPr/>
              <a:lstStyle/>
              <a:p>
                <a:r>
                  <a:rPr lang="zh-CN" altLang="en-US">
                    <a:noFill/>
                  </a:rPr>
                  <a:t> </a:t>
                </a:r>
              </a:p>
            </p:txBody>
          </p:sp>
        </mc:Fallback>
      </mc:AlternateContent>
      <p:sp>
        <p:nvSpPr>
          <p:cNvPr id="24" name="矩形 10"/>
          <p:cNvSpPr>
            <a:spLocks noChangeArrowheads="1"/>
          </p:cNvSpPr>
          <p:nvPr/>
        </p:nvSpPr>
        <p:spPr bwMode="auto">
          <a:xfrm>
            <a:off x="873908" y="430178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5" name="矩形 24"/>
              <p:cNvSpPr/>
              <p:nvPr/>
            </p:nvSpPr>
            <p:spPr>
              <a:xfrm>
                <a:off x="1863129" y="4273369"/>
                <a:ext cx="1270541"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oMath>
                </a14:m>
                <a:r>
                  <a:rPr lang="zh-CN" altLang="en-US" sz="2400" dirty="0" smtClean="0"/>
                  <a:t> </a:t>
                </a:r>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1863129" y="4273369"/>
                <a:ext cx="1270541" cy="518796"/>
              </a:xfrm>
              <a:prstGeom prst="rect">
                <a:avLst/>
              </a:prstGeom>
              <a:blipFill>
                <a:blip r:embed="rId12"/>
                <a:stretch>
                  <a:fillRect l="-45192" t="-142353" r="-9135" b="-203529"/>
                </a:stretch>
              </a:blipFill>
            </p:spPr>
            <p:txBody>
              <a:bodyPr/>
              <a:lstStyle/>
              <a:p>
                <a:r>
                  <a:rPr lang="zh-CN" altLang="en-US">
                    <a:noFill/>
                  </a:rPr>
                  <a:t> </a:t>
                </a:r>
              </a:p>
            </p:txBody>
          </p:sp>
        </mc:Fallback>
      </mc:AlternateContent>
      <p:sp>
        <p:nvSpPr>
          <p:cNvPr id="26" name="矩形 25"/>
          <p:cNvSpPr/>
          <p:nvPr/>
        </p:nvSpPr>
        <p:spPr bwMode="auto">
          <a:xfrm>
            <a:off x="5943447" y="350987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6</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7" name="矩形 26"/>
              <p:cNvSpPr/>
              <p:nvPr/>
            </p:nvSpPr>
            <p:spPr>
              <a:xfrm>
                <a:off x="6826097" y="3508835"/>
                <a:ext cx="2000612"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en-US" altLang="zh-CN" sz="2400" i="0" smtClean="0">
                            <a:solidFill>
                              <a:prstClr val="black"/>
                            </a:solidFill>
                            <a:latin typeface="Cambria Math" panose="02040503050406030204" pitchFamily="18" charset="0"/>
                          </a:rPr>
                          <m:t>l</m:t>
                        </m:r>
                        <m:r>
                          <m:rPr>
                            <m:sty m:val="p"/>
                          </m:rPr>
                          <a:rPr lang="en-US" altLang="zh-CN" sz="2400" b="0" i="0" smtClean="0">
                            <a:solidFill>
                              <a:prstClr val="black"/>
                            </a:solidFill>
                            <a:latin typeface="Cambria Math" panose="02040503050406030204" pitchFamily="18" charset="0"/>
                          </a:rPr>
                          <m:t>n</m:t>
                        </m:r>
                        <m:r>
                          <a:rPr lang="en-US" altLang="zh-CN" sz="2400" b="0" i="1" smtClean="0">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27" name="矩形 26"/>
              <p:cNvSpPr>
                <a:spLocks noRot="1" noChangeAspect="1" noMove="1" noResize="1" noEditPoints="1" noAdjustHandles="1" noChangeArrowheads="1" noChangeShapeType="1" noTextEdit="1"/>
              </p:cNvSpPr>
              <p:nvPr/>
            </p:nvSpPr>
            <p:spPr>
              <a:xfrm>
                <a:off x="6826097" y="3508835"/>
                <a:ext cx="2000612" cy="519116"/>
              </a:xfrm>
              <a:prstGeom prst="rect">
                <a:avLst/>
              </a:prstGeom>
              <a:blipFill>
                <a:blip r:embed="rId13"/>
                <a:stretch>
                  <a:fillRect l="-13415" t="-141176" b="-204706"/>
                </a:stretch>
              </a:blipFill>
            </p:spPr>
            <p:txBody>
              <a:bodyPr/>
              <a:lstStyle/>
              <a:p>
                <a:r>
                  <a:rPr lang="zh-CN" altLang="en-US">
                    <a:noFill/>
                  </a:rPr>
                  <a:t> </a:t>
                </a:r>
              </a:p>
            </p:txBody>
          </p:sp>
        </mc:Fallback>
      </mc:AlternateContent>
      <p:sp>
        <p:nvSpPr>
          <p:cNvPr id="28" name="矩形 10"/>
          <p:cNvSpPr>
            <a:spLocks noChangeArrowheads="1"/>
          </p:cNvSpPr>
          <p:nvPr/>
        </p:nvSpPr>
        <p:spPr bwMode="auto">
          <a:xfrm>
            <a:off x="5943447" y="430178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9" name="矩形 28"/>
              <p:cNvSpPr/>
              <p:nvPr/>
            </p:nvSpPr>
            <p:spPr>
              <a:xfrm>
                <a:off x="6932668" y="4273369"/>
                <a:ext cx="3335528" cy="61574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3</m:t>
                        </m:r>
                      </m:den>
                    </m:f>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b="0" i="0" smtClean="0">
                                <a:solidFill>
                                  <a:prstClr val="black"/>
                                </a:solidFill>
                                <a:latin typeface="Cambria Math" panose="02040503050406030204" pitchFamily="18" charset="0"/>
                              </a:rPr>
                              <m:t>3</m:t>
                            </m:r>
                          </m:sup>
                        </m:sSup>
                      </m:e>
                    </m:nary>
                  </m:oMath>
                </a14:m>
                <a:r>
                  <a:rPr lang="zh-CN" altLang="en-US" sz="2400" dirty="0" smtClean="0"/>
                  <a:t> </a:t>
                </a:r>
                <a:endParaRPr lang="zh-CN"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6932668" y="4273369"/>
                <a:ext cx="3335528" cy="615746"/>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1863129" y="4931024"/>
                <a:ext cx="2521652" cy="51879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ln</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m:t>
                        </m:r>
                        <m:r>
                          <m:rPr>
                            <m:sty m:val="p"/>
                          </m:rPr>
                          <a:rPr lang="en-US" altLang="zh-CN" sz="2400" b="0" i="0" smtClean="0">
                            <a:solidFill>
                              <a:prstClr val="black"/>
                            </a:solidFill>
                            <a:latin typeface="Cambria Math" panose="02040503050406030204" pitchFamily="18" charset="0"/>
                          </a:rPr>
                          <m:t>ln</m:t>
                        </m:r>
                        <m:r>
                          <a:rPr lang="en-US" altLang="zh-CN" sz="2400" b="0" i="1" smtClean="0">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1863129" y="4931024"/>
                <a:ext cx="2521652" cy="518796"/>
              </a:xfrm>
              <a:prstGeom prst="rect">
                <a:avLst/>
              </a:prstGeom>
              <a:blipFill>
                <a:blip r:embed="rId15"/>
                <a:stretch>
                  <a:fillRect t="-142353" r="-5085"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1863129" y="5420433"/>
                <a:ext cx="2257477" cy="453137"/>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ln</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1863129" y="5420433"/>
                <a:ext cx="2257477" cy="453137"/>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6903558" y="4838938"/>
                <a:ext cx="3202736" cy="61574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a:solidFill>
                                  <a:prstClr val="black"/>
                                </a:solidFill>
                                <a:latin typeface="Cambria Math" panose="02040503050406030204" pitchFamily="18" charset="0"/>
                              </a:rPr>
                              <m:t>3</m:t>
                            </m:r>
                          </m:sup>
                        </m:sSup>
                        <m:r>
                          <a:rPr lang="zh-CN" altLang="en-US" sz="2400" i="1">
                            <a:solidFill>
                              <a:prstClr val="black"/>
                            </a:solidFill>
                            <a:latin typeface="Cambria Math" panose="02040503050406030204" pitchFamily="18" charset="0"/>
                          </a:rPr>
                          <m:t>𝑑</m:t>
                        </m:r>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6903558" y="4838938"/>
                <a:ext cx="3202736" cy="615746"/>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6903558" y="5449820"/>
                <a:ext cx="2947858" cy="61574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b="0" i="0" smtClean="0">
                                <a:solidFill>
                                  <a:prstClr val="black"/>
                                </a:solidFill>
                                <a:latin typeface="Cambria Math" panose="02040503050406030204" pitchFamily="18" charset="0"/>
                              </a:rPr>
                              <m:t>2</m:t>
                            </m:r>
                          </m:sup>
                        </m:sSup>
                        <m:r>
                          <a:rPr lang="zh-CN" altLang="en-US" sz="2400" i="1">
                            <a:solidFill>
                              <a:prstClr val="black"/>
                            </a:solidFill>
                            <a:latin typeface="Cambria Math" panose="02040503050406030204" pitchFamily="18" charset="0"/>
                          </a:rPr>
                          <m:t>𝑑</m:t>
                        </m:r>
                        <m:r>
                          <a:rPr lang="en-US" altLang="zh-CN" sz="2400" b="0" i="1" smtClean="0">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33" name="矩形 32"/>
              <p:cNvSpPr>
                <a:spLocks noRot="1" noChangeAspect="1" noMove="1" noResize="1" noEditPoints="1" noAdjustHandles="1" noChangeArrowheads="1" noChangeShapeType="1" noTextEdit="1"/>
              </p:cNvSpPr>
              <p:nvPr/>
            </p:nvSpPr>
            <p:spPr>
              <a:xfrm>
                <a:off x="6903558" y="5449820"/>
                <a:ext cx="2947858" cy="615746"/>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6902581" y="6037712"/>
                <a:ext cx="3057504" cy="615810"/>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9</m:t>
                        </m:r>
                      </m:den>
                    </m:f>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en-US" altLang="zh-CN" sz="2400" b="0" i="0" smtClean="0">
                            <a:solidFill>
                              <a:prstClr val="black"/>
                            </a:solidFill>
                            <a:latin typeface="Cambria Math" panose="02040503050406030204" pitchFamily="18" charset="0"/>
                          </a:rPr>
                          <m:t>3</m:t>
                        </m:r>
                      </m:sup>
                    </m:sSup>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34" name="矩形 33"/>
              <p:cNvSpPr>
                <a:spLocks noRot="1" noChangeAspect="1" noMove="1" noResize="1" noEditPoints="1" noAdjustHandles="1" noChangeArrowheads="1" noChangeShapeType="1" noTextEdit="1"/>
              </p:cNvSpPr>
              <p:nvPr/>
            </p:nvSpPr>
            <p:spPr>
              <a:xfrm>
                <a:off x="6902581" y="6037712"/>
                <a:ext cx="3057504" cy="615810"/>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635537" y="3300622"/>
                <a:ext cx="128163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𝑢</m:t>
                      </m:r>
                      <m:r>
                        <a:rPr lang="en-US" altLang="zh-CN" sz="2400" b="0" i="0"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𝑥</m:t>
                      </m:r>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635537" y="3300622"/>
                <a:ext cx="1281633" cy="461665"/>
              </a:xfrm>
              <a:prstGeom prst="rect">
                <a:avLst/>
              </a:prstGeom>
              <a:blipFill rotWithShape="0">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400002" y="3790181"/>
                <a:ext cx="1346715"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en-US" altLang="zh-CN" sz="2400" b="0" i="1" smtClean="0">
                            <a:solidFill>
                              <a:prstClr val="black"/>
                            </a:solidFill>
                            <a:latin typeface="Cambria Math" panose="02040503050406030204" pitchFamily="18" charset="0"/>
                          </a:rPr>
                          <m:t>𝑢</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𝑒</m:t>
                            </m:r>
                          </m:e>
                          <m:sup>
                            <m:r>
                              <a:rPr lang="en-US" altLang="zh-CN" sz="2400" b="0" i="1" smtClean="0">
                                <a:solidFill>
                                  <a:prstClr val="black"/>
                                </a:solidFill>
                                <a:latin typeface="Cambria Math" panose="02040503050406030204" pitchFamily="18" charset="0"/>
                              </a:rPr>
                              <m:t>𝑢</m:t>
                            </m:r>
                          </m:sup>
                        </m:sSup>
                        <m:r>
                          <a:rPr lang="zh-CN" altLang="en-US" sz="2400" i="1">
                            <a:solidFill>
                              <a:prstClr val="black"/>
                            </a:solidFill>
                            <a:latin typeface="Cambria Math" panose="02040503050406030204" pitchFamily="18" charset="0"/>
                          </a:rPr>
                          <m:t>𝑑</m:t>
                        </m:r>
                        <m:r>
                          <a:rPr lang="en-US" altLang="zh-CN" sz="2400" b="0" i="1" smtClean="0">
                            <a:solidFill>
                              <a:prstClr val="black"/>
                            </a:solidFill>
                            <a:latin typeface="Cambria Math" panose="02040503050406030204" pitchFamily="18" charset="0"/>
                          </a:rPr>
                          <m:t>𝑢</m:t>
                        </m:r>
                      </m:e>
                    </m:nary>
                  </m:oMath>
                </a14:m>
                <a:r>
                  <a:rPr lang="zh-CN" altLang="en-US" dirty="0" smtClean="0"/>
                  <a:t> </a:t>
                </a:r>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400002" y="3790181"/>
                <a:ext cx="1346715" cy="518796"/>
              </a:xfrm>
              <a:prstGeom prst="rect">
                <a:avLst/>
              </a:prstGeom>
              <a:blipFill rotWithShape="0">
                <a:blip r:embed="rId21"/>
                <a:stretch>
                  <a:fillRect l="-42534" t="-142353" r="-2715" b="-2035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998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fade">
                                      <p:cBhvr>
                                        <p:cTn id="91" dur="500"/>
                                        <p:tgtEl>
                                          <p:spTgt spid="8"/>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500"/>
                                        <p:tgtEl>
                                          <p:spTgt spid="2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fade">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fade">
                                      <p:cBhvr>
                                        <p:cTn id="112" dur="500"/>
                                        <p:tgtEl>
                                          <p:spTgt spid="3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fade">
                                      <p:cBhvr>
                                        <p:cTn id="115" dur="500"/>
                                        <p:tgtEl>
                                          <p:spTgt spid="33"/>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4"/>
                                        </p:tgtEl>
                                        <p:attrNameLst>
                                          <p:attrName>style.visibility</p:attrName>
                                        </p:attrNameLst>
                                      </p:cBhvr>
                                      <p:to>
                                        <p:strVal val="visible"/>
                                      </p:to>
                                    </p:set>
                                    <p:animEffect transition="in" filter="fade">
                                      <p:cBhvr>
                                        <p:cTn id="1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12" grpId="0"/>
      <p:bldP spid="13" grpId="0"/>
      <p:bldP spid="14" grpId="0"/>
      <p:bldP spid="15" grpId="0" animBg="1"/>
      <p:bldP spid="16" grpId="0"/>
      <p:bldP spid="17" grpId="0" animBg="1"/>
      <p:bldP spid="18" grpId="0"/>
      <p:bldP spid="19" grpId="0"/>
      <p:bldP spid="20" grpId="0"/>
      <p:bldP spid="21" grpId="0"/>
      <p:bldP spid="22" grpId="0" animBg="1"/>
      <p:bldP spid="23" grpId="0"/>
      <p:bldP spid="24" grpId="0" animBg="1"/>
      <p:bldP spid="25" grpId="0"/>
      <p:bldP spid="26" grpId="0" animBg="1"/>
      <p:bldP spid="27" grpId="0"/>
      <p:bldP spid="28" grpId="0" animBg="1"/>
      <p:bldP spid="29" grpId="0"/>
      <p:bldP spid="30" grpId="0"/>
      <p:bldP spid="31" grpId="0"/>
      <p:bldP spid="32" grpId="0"/>
      <p:bldP spid="33" grpId="0"/>
      <p:bldP spid="34"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矩形标注 25"/>
              <p:cNvSpPr/>
              <p:nvPr/>
            </p:nvSpPr>
            <p:spPr>
              <a:xfrm>
                <a:off x="9767944" y="1190882"/>
                <a:ext cx="1341893" cy="270018"/>
              </a:xfrm>
              <a:prstGeom prst="wedgeRectCallout">
                <a:avLst>
                  <a:gd name="adj1" fmla="val 4804"/>
                  <a:gd name="adj2" fmla="val 60242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𝑢</m:t>
                      </m:r>
                    </m:oMath>
                  </m:oMathPara>
                </a14:m>
                <a:endParaRPr lang="zh-CN" altLang="en-US" sz="2400" dirty="0"/>
              </a:p>
            </p:txBody>
          </p:sp>
        </mc:Choice>
        <mc:Fallback xmlns="">
          <p:sp>
            <p:nvSpPr>
              <p:cNvPr id="26" name="矩形标注 25"/>
              <p:cNvSpPr>
                <a:spLocks noRot="1" noChangeAspect="1" noMove="1" noResize="1" noEditPoints="1" noAdjustHandles="1" noChangeArrowheads="1" noChangeShapeType="1" noTextEdit="1"/>
              </p:cNvSpPr>
              <p:nvPr/>
            </p:nvSpPr>
            <p:spPr>
              <a:xfrm>
                <a:off x="9767944" y="1190882"/>
                <a:ext cx="1341893" cy="270018"/>
              </a:xfrm>
              <a:prstGeom prst="wedgeRectCallout">
                <a:avLst>
                  <a:gd name="adj1" fmla="val 4804"/>
                  <a:gd name="adj2" fmla="val 602421"/>
                </a:avLst>
              </a:prstGeom>
              <a:blipFill>
                <a:blip r:embed="rId2"/>
                <a:stretch>
                  <a:fillRect t="-330"/>
                </a:stretch>
              </a:blipFill>
            </p:spPr>
            <p:txBody>
              <a:bodyPr/>
              <a:lstStyle/>
              <a:p>
                <a:r>
                  <a:rPr lang="zh-CN" altLang="en-US">
                    <a:noFill/>
                  </a:rPr>
                  <a:t> </a:t>
                </a:r>
              </a:p>
            </p:txBody>
          </p:sp>
        </mc:Fallback>
      </mc:AlternateContent>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12" name="矩形 11"/>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7</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3" name="矩形 12"/>
              <p:cNvSpPr/>
              <p:nvPr/>
            </p:nvSpPr>
            <p:spPr>
              <a:xfrm>
                <a:off x="1756558" y="672085"/>
                <a:ext cx="2278829"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i="0" smtClean="0">
                            <a:solidFill>
                              <a:prstClr val="black"/>
                            </a:solidFill>
                            <a:latin typeface="Cambria Math" panose="02040503050406030204" pitchFamily="18" charset="0"/>
                          </a:rPr>
                          <m:t>a</m:t>
                        </m:r>
                        <m:r>
                          <m:rPr>
                            <m:sty m:val="p"/>
                          </m:rPr>
                          <a:rPr lang="en-US" altLang="zh-CN" sz="2400" b="0" i="0" smtClean="0">
                            <a:solidFill>
                              <a:prstClr val="black"/>
                            </a:solidFill>
                            <a:latin typeface="Cambria Math" panose="02040503050406030204" pitchFamily="18" charset="0"/>
                          </a:rPr>
                          <m:t>rcsin</m:t>
                        </m:r>
                        <m:r>
                          <a:rPr lang="en-US" altLang="zh-CN" sz="2400" b="0" i="1" smtClean="0">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13" name="矩形 12"/>
              <p:cNvSpPr>
                <a:spLocks noRot="1" noChangeAspect="1" noMove="1" noResize="1" noEditPoints="1" noAdjustHandles="1" noChangeArrowheads="1" noChangeShapeType="1" noTextEdit="1"/>
              </p:cNvSpPr>
              <p:nvPr/>
            </p:nvSpPr>
            <p:spPr>
              <a:xfrm>
                <a:off x="1756558" y="672085"/>
                <a:ext cx="2278829" cy="518796"/>
              </a:xfrm>
              <a:prstGeom prst="rect">
                <a:avLst/>
              </a:prstGeom>
              <a:blipFill>
                <a:blip r:embed="rId3"/>
                <a:stretch>
                  <a:fillRect l="-11497" t="-142353" b="-203529"/>
                </a:stretch>
              </a:blipFill>
            </p:spPr>
            <p:txBody>
              <a:bodyPr/>
              <a:lstStyle/>
              <a:p>
                <a:r>
                  <a:rPr lang="zh-CN" altLang="en-US">
                    <a:noFill/>
                  </a:rPr>
                  <a:t> </a:t>
                </a:r>
              </a:p>
            </p:txBody>
          </p:sp>
        </mc:Fallback>
      </mc:AlternateContent>
      <p:sp>
        <p:nvSpPr>
          <p:cNvPr id="14"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5" name="矩形 14"/>
              <p:cNvSpPr/>
              <p:nvPr/>
            </p:nvSpPr>
            <p:spPr>
              <a:xfrm>
                <a:off x="1863129" y="1436619"/>
                <a:ext cx="1818768"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863129" y="1436619"/>
                <a:ext cx="1818768" cy="518796"/>
              </a:xfrm>
              <a:prstGeom prst="rect">
                <a:avLst/>
              </a:prstGeom>
              <a:blipFill>
                <a:blip r:embed="rId4"/>
                <a:stretch>
                  <a:fillRect l="-31544" t="-142353" b="-203529"/>
                </a:stretch>
              </a:blipFill>
            </p:spPr>
            <p:txBody>
              <a:bodyPr/>
              <a:lstStyle/>
              <a:p>
                <a:r>
                  <a:rPr lang="zh-CN" altLang="en-US">
                    <a:noFill/>
                  </a:rPr>
                  <a:t> </a:t>
                </a:r>
              </a:p>
            </p:txBody>
          </p:sp>
        </mc:Fallback>
      </mc:AlternateContent>
      <p:sp>
        <p:nvSpPr>
          <p:cNvPr id="16" name="矩形 15"/>
          <p:cNvSpPr/>
          <p:nvPr/>
        </p:nvSpPr>
        <p:spPr bwMode="auto">
          <a:xfrm>
            <a:off x="5943447"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8</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7" name="矩形 16"/>
              <p:cNvSpPr/>
              <p:nvPr/>
            </p:nvSpPr>
            <p:spPr>
              <a:xfrm>
                <a:off x="6826097" y="672085"/>
                <a:ext cx="2529603"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17" name="矩形 16"/>
              <p:cNvSpPr>
                <a:spLocks noRot="1" noChangeAspect="1" noMove="1" noResize="1" noEditPoints="1" noAdjustHandles="1" noChangeArrowheads="1" noChangeShapeType="1" noTextEdit="1"/>
              </p:cNvSpPr>
              <p:nvPr/>
            </p:nvSpPr>
            <p:spPr>
              <a:xfrm>
                <a:off x="6826097" y="672085"/>
                <a:ext cx="2529603" cy="519116"/>
              </a:xfrm>
              <a:prstGeom prst="rect">
                <a:avLst/>
              </a:prstGeom>
              <a:blipFill>
                <a:blip r:embed="rId5"/>
                <a:stretch>
                  <a:fillRect l="-10602" t="-141176" b="-204706"/>
                </a:stretch>
              </a:blipFill>
            </p:spPr>
            <p:txBody>
              <a:bodyPr/>
              <a:lstStyle/>
              <a:p>
                <a:r>
                  <a:rPr lang="zh-CN" altLang="en-US">
                    <a:noFill/>
                  </a:rPr>
                  <a:t> </a:t>
                </a:r>
              </a:p>
            </p:txBody>
          </p:sp>
        </mc:Fallback>
      </mc:AlternateContent>
      <p:sp>
        <p:nvSpPr>
          <p:cNvPr id="18" name="矩形 10"/>
          <p:cNvSpPr>
            <a:spLocks noChangeArrowheads="1"/>
          </p:cNvSpPr>
          <p:nvPr/>
        </p:nvSpPr>
        <p:spPr bwMode="auto">
          <a:xfrm>
            <a:off x="5943447"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9" name="矩形 18"/>
              <p:cNvSpPr/>
              <p:nvPr/>
            </p:nvSpPr>
            <p:spPr>
              <a:xfrm>
                <a:off x="6932668" y="1436619"/>
                <a:ext cx="2474460" cy="61574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smtClean="0">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b="0" i="1" smtClean="0">
                                <a:solidFill>
                                  <a:prstClr val="black"/>
                                </a:solidFill>
                                <a:latin typeface="Cambria Math" panose="02040503050406030204" pitchFamily="18" charset="0"/>
                              </a:rPr>
                              <m:t>3</m:t>
                            </m:r>
                          </m:sup>
                        </m:sSup>
                      </m:e>
                    </m:nary>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6932668" y="1436619"/>
                <a:ext cx="2474460" cy="615746"/>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756558" y="1926998"/>
                <a:ext cx="3618106" cy="51879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m:t>
                        </m:r>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1756558" y="1926998"/>
                <a:ext cx="3618106" cy="518796"/>
              </a:xfrm>
              <a:prstGeom prst="rect">
                <a:avLst/>
              </a:prstGeom>
              <a:blipFill>
                <a:blip r:embed="rId7"/>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756558" y="2417377"/>
                <a:ext cx="3529299" cy="847604"/>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𝑥</m:t>
                            </m:r>
                          </m:num>
                          <m:den>
                            <m:rad>
                              <m:radPr>
                                <m:degHide m:val="on"/>
                                <m:ctrlPr>
                                  <a:rPr lang="en-US" altLang="zh-CN" sz="2400" i="1" smtClean="0">
                                    <a:solidFill>
                                      <a:prstClr val="black"/>
                                    </a:solidFill>
                                    <a:latin typeface="Cambria Math" panose="02040503050406030204" pitchFamily="18" charset="0"/>
                                  </a:rPr>
                                </m:ctrlPr>
                              </m:radPr>
                              <m:deg/>
                              <m:e>
                                <m:r>
                                  <a:rPr lang="en-US" altLang="zh-CN" sz="2400" b="0" i="1" smtClean="0">
                                    <a:solidFill>
                                      <a:prstClr val="black"/>
                                    </a:solidFill>
                                    <a:latin typeface="Cambria Math" panose="02040503050406030204" pitchFamily="18" charset="0"/>
                                  </a:rPr>
                                  <m:t>1</m:t>
                                </m:r>
                                <m:r>
                                  <a:rPr lang="en-US" altLang="zh-CN" sz="2400" i="1">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den>
                        </m:f>
                        <m:r>
                          <a:rPr lang="zh-CN" altLang="en-US" sz="2400" i="1">
                            <a:solidFill>
                              <a:prstClr val="black"/>
                            </a:solidFill>
                            <a:latin typeface="Cambria Math" panose="02040503050406030204" pitchFamily="18" charset="0"/>
                          </a:rPr>
                          <m:t>𝑑</m:t>
                        </m:r>
                        <m:r>
                          <a:rPr lang="en-US" altLang="zh-CN"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1756558" y="2417377"/>
                <a:ext cx="3529299" cy="84760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1756557" y="3181911"/>
                <a:ext cx="4498328" cy="847604"/>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en-US" altLang="zh-CN" sz="240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2</m:t>
                            </m:r>
                            <m:rad>
                              <m:radPr>
                                <m:degHide m:val="on"/>
                                <m:ctrlPr>
                                  <a:rPr lang="en-US" altLang="zh-CN" sz="2400" i="1" smtClean="0">
                                    <a:solidFill>
                                      <a:prstClr val="black"/>
                                    </a:solidFill>
                                    <a:latin typeface="Cambria Math" panose="02040503050406030204" pitchFamily="18" charset="0"/>
                                  </a:rPr>
                                </m:ctrlPr>
                              </m:radPr>
                              <m:deg/>
                              <m:e>
                                <m:r>
                                  <a:rPr lang="en-US" altLang="zh-CN" sz="2400" b="0" i="1" smtClean="0">
                                    <a:solidFill>
                                      <a:prstClr val="black"/>
                                    </a:solidFill>
                                    <a:latin typeface="Cambria Math" panose="02040503050406030204" pitchFamily="18" charset="0"/>
                                  </a:rPr>
                                  <m:t>1</m:t>
                                </m:r>
                                <m:r>
                                  <a:rPr lang="en-US" altLang="zh-CN" sz="2400" i="1">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den>
                        </m:f>
                        <m:r>
                          <a:rPr lang="zh-CN" altLang="en-US" sz="2400" i="1">
                            <a:solidFill>
                              <a:prstClr val="black"/>
                            </a:solidFill>
                            <a:latin typeface="Cambria Math" panose="02040503050406030204" pitchFamily="18" charset="0"/>
                          </a:rPr>
                          <m:t>𝑑</m:t>
                        </m:r>
                        <m:d>
                          <m:dPr>
                            <m:ctrlPr>
                              <a:rPr lang="en-US" altLang="zh-CN" sz="2400" i="1" smtClean="0">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d>
                      </m:e>
                    </m:nary>
                  </m:oMath>
                </a14:m>
                <a:r>
                  <a:rPr lang="zh-CN" altLang="en-US" sz="2400" dirty="0" smtClean="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1756557" y="3181911"/>
                <a:ext cx="4498328"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756557" y="3918028"/>
                <a:ext cx="4498328" cy="509883"/>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1756557" y="3918028"/>
                <a:ext cx="4498328" cy="50988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6932668" y="2109504"/>
                <a:ext cx="4177169"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3</m:t>
                                </m:r>
                              </m:sup>
                            </m:sSup>
                          </m:num>
                          <m:den>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den>
                        </m:f>
                        <m:r>
                          <a:rPr lang="zh-CN" altLang="en-US" sz="2400" i="1">
                            <a:solidFill>
                              <a:prstClr val="black"/>
                            </a:solidFill>
                            <a:latin typeface="Cambria Math" panose="02040503050406030204" pitchFamily="18" charset="0"/>
                          </a:rPr>
                          <m:t>𝑑</m:t>
                        </m:r>
                        <m:r>
                          <a:rPr lang="en-US" altLang="zh-CN" sz="2400" i="1" smtClean="0">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6932668" y="2109504"/>
                <a:ext cx="4177169"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6932667" y="2758109"/>
                <a:ext cx="4419608"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3</m:t>
                                </m:r>
                              </m:sup>
                            </m:sSup>
                            <m:r>
                              <a:rPr lang="en-US" altLang="zh-CN" sz="2400" b="0" i="1" smtClean="0">
                                <a:solidFill>
                                  <a:prstClr val="black"/>
                                </a:solidFill>
                                <a:latin typeface="Cambria Math" panose="02040503050406030204" pitchFamily="18" charset="0"/>
                              </a:rPr>
                              <m:t>𝑢</m:t>
                            </m:r>
                          </m:num>
                          <m:den>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𝑢</m:t>
                            </m:r>
                          </m:den>
                        </m:f>
                        <m:r>
                          <a:rPr lang="zh-CN" altLang="en-US" sz="2400" i="1">
                            <a:solidFill>
                              <a:prstClr val="black"/>
                            </a:solidFill>
                            <a:latin typeface="Cambria Math" panose="02040503050406030204" pitchFamily="18" charset="0"/>
                          </a:rPr>
                          <m:t>𝑑</m:t>
                        </m:r>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𝑢</m:t>
                        </m:r>
                      </m:e>
                    </m:nary>
                  </m:oMath>
                </a14:m>
                <a:r>
                  <a:rPr lang="zh-CN" altLang="en-US" sz="2400" dirty="0" smtClean="0"/>
                  <a:t>  </a:t>
                </a:r>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6932667" y="2758109"/>
                <a:ext cx="4419608"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6932666" y="3557223"/>
                <a:ext cx="3998787" cy="61574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a:rPr lang="en-US" altLang="zh-CN" sz="2400" b="0" i="1" smtClean="0">
                            <a:solidFill>
                              <a:prstClr val="black"/>
                            </a:solidFill>
                            <a:latin typeface="Cambria Math" panose="02040503050406030204" pitchFamily="18" charset="0"/>
                          </a:rPr>
                          <m:t>𝑢</m:t>
                        </m:r>
                      </m:e>
                    </m:nary>
                  </m:oMath>
                </a14:m>
                <a:r>
                  <a:rPr lang="zh-CN" altLang="en-US" sz="2400" dirty="0" smtClean="0"/>
                  <a:t>  </a:t>
                </a:r>
                <a:endParaRPr lang="zh-CN" altLang="en-US" sz="2400" dirty="0"/>
              </a:p>
            </p:txBody>
          </p:sp>
        </mc:Choice>
        <mc:Fallback xmlns="">
          <p:sp>
            <p:nvSpPr>
              <p:cNvPr id="27" name="矩形 26"/>
              <p:cNvSpPr>
                <a:spLocks noRot="1" noChangeAspect="1" noMove="1" noResize="1" noEditPoints="1" noAdjustHandles="1" noChangeArrowheads="1" noChangeShapeType="1" noTextEdit="1"/>
              </p:cNvSpPr>
              <p:nvPr/>
            </p:nvSpPr>
            <p:spPr>
              <a:xfrm>
                <a:off x="6932666" y="3557223"/>
                <a:ext cx="3998787" cy="61574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6932665" y="4203469"/>
                <a:ext cx="5087290" cy="677558"/>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d>
                      <m:dPr>
                        <m:ctrlPr>
                          <a:rPr lang="en-US" altLang="zh-CN" sz="2400" i="1" smtClean="0">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𝑢</m:t>
                            </m:r>
                          </m:num>
                          <m:den>
                            <m:r>
                              <a:rPr lang="en-US" altLang="zh-CN" sz="2400" b="0" i="1" smtClean="0">
                                <a:solidFill>
                                  <a:prstClr val="black"/>
                                </a:solidFill>
                                <a:latin typeface="Cambria Math" panose="02040503050406030204" pitchFamily="18" charset="0"/>
                              </a:rPr>
                              <m:t>3</m:t>
                            </m:r>
                          </m:den>
                        </m:f>
                      </m:e>
                    </m:d>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8" name="矩形 27"/>
              <p:cNvSpPr>
                <a:spLocks noRot="1" noChangeAspect="1" noMove="1" noResize="1" noEditPoints="1" noAdjustHandles="1" noChangeArrowheads="1" noChangeShapeType="1" noTextEdit="1"/>
              </p:cNvSpPr>
              <p:nvPr/>
            </p:nvSpPr>
            <p:spPr>
              <a:xfrm>
                <a:off x="6932665" y="4203469"/>
                <a:ext cx="5087290" cy="677558"/>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6932665" y="4915730"/>
                <a:ext cx="5090561" cy="771237"/>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3</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num>
                      <m:den>
                        <m:r>
                          <a:rPr lang="en-US" altLang="zh-CN" sz="2400" b="0" i="1" smtClean="0">
                            <a:solidFill>
                              <a:prstClr val="black"/>
                            </a:solidFill>
                            <a:latin typeface="Cambria Math" panose="02040503050406030204" pitchFamily="18" charset="0"/>
                          </a:rPr>
                          <m:t>3</m:t>
                        </m:r>
                      </m:den>
                    </m:f>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sSup>
                          <m:sSupPr>
                            <m:ctrlPr>
                              <a:rPr lang="en-US" altLang="zh-CN" sz="2400" i="1" smtClean="0">
                                <a:solidFill>
                                  <a:prstClr val="black"/>
                                </a:solidFill>
                                <a:latin typeface="Cambria Math" panose="02040503050406030204" pitchFamily="18" charset="0"/>
                              </a:rPr>
                            </m:ctrlPr>
                          </m:sSupPr>
                          <m:e>
                            <m:d>
                              <m:dPr>
                                <m:ctrlPr>
                                  <a:rPr lang="en-US" altLang="zh-CN" sz="2400" i="1" smtClean="0">
                                    <a:solidFill>
                                      <a:prstClr val="black"/>
                                    </a:solidFill>
                                    <a:latin typeface="Cambria Math" panose="02040503050406030204" pitchFamily="18" charset="0"/>
                                  </a:rPr>
                                </m:ctrlPr>
                              </m:dPr>
                              <m:e>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e>
                            </m:d>
                          </m:e>
                          <m:sup>
                            <m:r>
                              <a:rPr lang="en-US" altLang="zh-CN" sz="2400" b="0" i="1" smtClean="0">
                                <a:solidFill>
                                  <a:prstClr val="black"/>
                                </a:solidFill>
                                <a:latin typeface="Cambria Math" panose="02040503050406030204" pitchFamily="18" charset="0"/>
                              </a:rPr>
                              <m:t>3</m:t>
                            </m:r>
                          </m:sup>
                        </m:sSup>
                      </m:num>
                      <m:den>
                        <m:r>
                          <a:rPr lang="en-US" altLang="zh-CN" sz="2400" b="0" i="1" smtClean="0">
                            <a:solidFill>
                              <a:prstClr val="black"/>
                            </a:solidFill>
                            <a:latin typeface="Cambria Math" panose="02040503050406030204" pitchFamily="18" charset="0"/>
                          </a:rPr>
                          <m:t>9</m:t>
                        </m:r>
                      </m:den>
                    </m:f>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29" name="矩形 28"/>
              <p:cNvSpPr>
                <a:spLocks noRot="1" noChangeAspect="1" noMove="1" noResize="1" noEditPoints="1" noAdjustHandles="1" noChangeArrowheads="1" noChangeShapeType="1" noTextEdit="1"/>
              </p:cNvSpPr>
              <p:nvPr/>
            </p:nvSpPr>
            <p:spPr>
              <a:xfrm>
                <a:off x="6932665" y="4915730"/>
                <a:ext cx="5090561" cy="771237"/>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974585" y="4691611"/>
                <a:ext cx="1797928"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oMath>
                </a14:m>
                <a:r>
                  <a:rPr lang="zh-CN" altLang="en-US" dirty="0" smtClean="0"/>
                  <a:t> </a:t>
                </a:r>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974585" y="4691611"/>
                <a:ext cx="1797928" cy="518796"/>
              </a:xfrm>
              <a:prstGeom prst="rect">
                <a:avLst/>
              </a:prstGeom>
              <a:blipFill>
                <a:blip r:embed="rId16"/>
                <a:stretch>
                  <a:fillRect l="-31864"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854958" y="5222828"/>
                <a:ext cx="1723229" cy="51879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b="0" i="1" smtClean="0">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m:rPr>
                            <m:sty m:val="p"/>
                          </m:rPr>
                          <a:rPr lang="en-US" altLang="zh-CN" sz="240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𝑢</m:t>
                        </m:r>
                      </m:e>
                    </m:nary>
                  </m:oMath>
                </a14:m>
                <a:r>
                  <a:rPr lang="zh-CN" altLang="en-US" dirty="0" smtClean="0"/>
                  <a:t> </a:t>
                </a:r>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854958" y="5222828"/>
                <a:ext cx="1723229" cy="518796"/>
              </a:xfrm>
              <a:prstGeom prst="rect">
                <a:avLst/>
              </a:prstGeom>
              <a:blipFill>
                <a:blip r:embed="rId17"/>
                <a:stretch>
                  <a:fillRect l="-14841"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标注 31"/>
              <p:cNvSpPr/>
              <p:nvPr/>
            </p:nvSpPr>
            <p:spPr>
              <a:xfrm>
                <a:off x="3334774" y="4757468"/>
                <a:ext cx="2039890" cy="270018"/>
              </a:xfrm>
              <a:prstGeom prst="wedgeRectCallout">
                <a:avLst>
                  <a:gd name="adj1" fmla="val -103422"/>
                  <a:gd name="adj2" fmla="val 14027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𝑢</m:t>
                      </m:r>
                      <m:r>
                        <a:rPr lang="en-US" altLang="zh-CN" sz="2400" b="0" i="0"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arcsin</m:t>
                      </m:r>
                      <m:r>
                        <a:rPr lang="en-US" altLang="zh-CN" sz="2400" b="0" i="1" smtClean="0">
                          <a:solidFill>
                            <a:prstClr val="black"/>
                          </a:solidFill>
                          <a:latin typeface="Cambria Math" panose="02040503050406030204" pitchFamily="18" charset="0"/>
                        </a:rPr>
                        <m:t>𝑥</m:t>
                      </m:r>
                    </m:oMath>
                  </m:oMathPara>
                </a14:m>
                <a:endParaRPr lang="zh-CN" altLang="en-US" sz="2400" dirty="0"/>
              </a:p>
            </p:txBody>
          </p:sp>
        </mc:Choice>
        <mc:Fallback xmlns="">
          <p:sp>
            <p:nvSpPr>
              <p:cNvPr id="32" name="矩形标注 31"/>
              <p:cNvSpPr>
                <a:spLocks noRot="1" noChangeAspect="1" noMove="1" noResize="1" noEditPoints="1" noAdjustHandles="1" noChangeArrowheads="1" noChangeShapeType="1" noTextEdit="1"/>
              </p:cNvSpPr>
              <p:nvPr/>
            </p:nvSpPr>
            <p:spPr>
              <a:xfrm>
                <a:off x="3334774" y="4757468"/>
                <a:ext cx="2039890" cy="270018"/>
              </a:xfrm>
              <a:prstGeom prst="wedgeRectCallout">
                <a:avLst>
                  <a:gd name="adj1" fmla="val -103422"/>
                  <a:gd name="adj2" fmla="val 140271"/>
                </a:avLst>
              </a:prstGeom>
              <a:blipFill>
                <a:blip r:embed="rId18"/>
                <a:stretch>
                  <a:fillRect t="-11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矩形 32"/>
              <p:cNvSpPr/>
              <p:nvPr/>
            </p:nvSpPr>
            <p:spPr>
              <a:xfrm>
                <a:off x="873908" y="5616948"/>
                <a:ext cx="2839303" cy="51879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𝑢</m:t>
                    </m:r>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sin</m:t>
                        </m:r>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a:rPr lang="en-US" altLang="zh-CN" sz="2400" b="0" i="1" smtClean="0">
                            <a:solidFill>
                              <a:prstClr val="black"/>
                            </a:solidFill>
                            <a:latin typeface="Cambria Math" panose="02040503050406030204" pitchFamily="18" charset="0"/>
                          </a:rPr>
                          <m:t>𝑢</m:t>
                        </m:r>
                      </m:e>
                    </m:nary>
                  </m:oMath>
                </a14:m>
                <a:r>
                  <a:rPr lang="zh-CN" altLang="en-US" i="1" dirty="0" smtClean="0"/>
                  <a:t> </a:t>
                </a:r>
                <a:endParaRPr lang="zh-CN" altLang="en-US" i="1" dirty="0"/>
              </a:p>
            </p:txBody>
          </p:sp>
        </mc:Choice>
        <mc:Fallback xmlns="">
          <p:sp>
            <p:nvSpPr>
              <p:cNvPr id="33" name="矩形 32"/>
              <p:cNvSpPr>
                <a:spLocks noRot="1" noChangeAspect="1" noMove="1" noResize="1" noEditPoints="1" noAdjustHandles="1" noChangeArrowheads="1" noChangeShapeType="1" noTextEdit="1"/>
              </p:cNvSpPr>
              <p:nvPr/>
            </p:nvSpPr>
            <p:spPr>
              <a:xfrm>
                <a:off x="873908" y="5616948"/>
                <a:ext cx="2839303" cy="518796"/>
              </a:xfrm>
              <a:prstGeom prst="rect">
                <a:avLst/>
              </a:prstGeom>
              <a:blipFill>
                <a:blip r:embed="rId19"/>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矩形 33"/>
              <p:cNvSpPr/>
              <p:nvPr/>
            </p:nvSpPr>
            <p:spPr>
              <a:xfrm>
                <a:off x="854958" y="6008254"/>
                <a:ext cx="4498328" cy="509883"/>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e>
                    </m:rad>
                    <m:r>
                      <a:rPr lang="en-US" altLang="zh-CN" sz="240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34" name="矩形 33"/>
              <p:cNvSpPr>
                <a:spLocks noRot="1" noChangeAspect="1" noMove="1" noResize="1" noEditPoints="1" noAdjustHandles="1" noChangeArrowheads="1" noChangeShapeType="1" noTextEdit="1"/>
              </p:cNvSpPr>
              <p:nvPr/>
            </p:nvSpPr>
            <p:spPr>
              <a:xfrm>
                <a:off x="854958" y="6008254"/>
                <a:ext cx="4498328" cy="509883"/>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矩形 34"/>
              <p:cNvSpPr/>
              <p:nvPr/>
            </p:nvSpPr>
            <p:spPr>
              <a:xfrm>
                <a:off x="5472692" y="5616628"/>
                <a:ext cx="4456797" cy="51911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𝑥</m:t>
                            </m:r>
                          </m:e>
                          <m:sup>
                            <m:r>
                              <a:rPr lang="en-US" altLang="zh-CN" sz="2400" i="1">
                                <a:solidFill>
                                  <a:prstClr val="black"/>
                                </a:solidFill>
                                <a:latin typeface="Cambria Math" panose="02040503050406030204" pitchFamily="18" charset="0"/>
                              </a:rPr>
                              <m:t>2</m:t>
                            </m:r>
                          </m:sup>
                        </m:sSup>
                        <m:r>
                          <m:rPr>
                            <m:sty m:val="p"/>
                          </m:rPr>
                          <a:rPr lang="en-US" altLang="zh-CN" sz="2400">
                            <a:solidFill>
                              <a:prstClr val="black"/>
                            </a:solidFill>
                            <a:latin typeface="Cambria Math" panose="02040503050406030204" pitchFamily="18" charset="0"/>
                          </a:rPr>
                          <m:t>arcsin</m:t>
                        </m:r>
                        <m:r>
                          <a:rPr lang="en-US" altLang="zh-CN" sz="2400" i="1">
                            <a:solidFill>
                              <a:prstClr val="black"/>
                            </a:solidFill>
                            <a:latin typeface="Cambria Math" panose="02040503050406030204" pitchFamily="18" charset="0"/>
                          </a:rPr>
                          <m:t>𝑥</m:t>
                        </m:r>
                        <m:r>
                          <a:rPr lang="zh-CN" altLang="en-US" sz="2400" i="1">
                            <a:solidFill>
                              <a:prstClr val="black"/>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b="0" i="1" smtClean="0">
                            <a:solidFill>
                              <a:prstClr val="black"/>
                            </a:solidFill>
                            <a:latin typeface="Cambria Math" panose="02040503050406030204" pitchFamily="18" charset="0"/>
                          </a:rPr>
                          <m:t>𝑢</m:t>
                        </m:r>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𝑢</m:t>
                        </m:r>
                      </m:e>
                    </m:nary>
                  </m:oMath>
                </a14:m>
                <a:r>
                  <a:rPr lang="zh-CN" altLang="en-US" dirty="0" smtClean="0"/>
                  <a:t> </a:t>
                </a:r>
                <a:endParaRPr lang="zh-CN" altLang="en-US" dirty="0"/>
              </a:p>
            </p:txBody>
          </p:sp>
        </mc:Choice>
        <mc:Fallback xmlns="">
          <p:sp>
            <p:nvSpPr>
              <p:cNvPr id="35" name="矩形 34"/>
              <p:cNvSpPr>
                <a:spLocks noRot="1" noChangeAspect="1" noMove="1" noResize="1" noEditPoints="1" noAdjustHandles="1" noChangeArrowheads="1" noChangeShapeType="1" noTextEdit="1"/>
              </p:cNvSpPr>
              <p:nvPr/>
            </p:nvSpPr>
            <p:spPr>
              <a:xfrm>
                <a:off x="5472692" y="5616628"/>
                <a:ext cx="4456797" cy="519116"/>
              </a:xfrm>
              <a:prstGeom prst="rect">
                <a:avLst/>
              </a:prstGeom>
              <a:blipFill>
                <a:blip r:embed="rId21"/>
                <a:stretch>
                  <a:fillRect l="-12859"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p:cNvSpPr/>
              <p:nvPr/>
            </p:nvSpPr>
            <p:spPr>
              <a:xfrm>
                <a:off x="5285857" y="6077560"/>
                <a:ext cx="5580887" cy="61574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sSup>
                          <m:sSupPr>
                            <m:ctrlPr>
                              <a:rPr lang="en-US" altLang="zh-CN" sz="2400" i="1">
                                <a:solidFill>
                                  <a:prstClr val="black"/>
                                </a:solidFill>
                                <a:latin typeface="Cambria Math" panose="02040503050406030204" pitchFamily="18" charset="0"/>
                              </a:rPr>
                            </m:ctrlPr>
                          </m:sSupPr>
                          <m:e>
                            <m:r>
                              <m:rPr>
                                <m:sty m:val="p"/>
                              </m:rPr>
                              <a:rPr lang="en-US" altLang="zh-CN" sz="2400" i="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𝑢</m:t>
                        </m:r>
                      </m:e>
                    </m:nary>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3</m:t>
                        </m:r>
                      </m:den>
                    </m:f>
                    <m:d>
                      <m:dPr>
                        <m:ctrlPr>
                          <a:rPr lang="en-US" altLang="zh-CN" sz="240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𝑢</m:t>
                        </m:r>
                        <m:sSup>
                          <m:sSupPr>
                            <m:ctrlPr>
                              <a:rPr lang="en-US" altLang="zh-CN" sz="2400" i="1">
                                <a:solidFill>
                                  <a:prstClr val="black"/>
                                </a:solidFill>
                                <a:latin typeface="Cambria Math" panose="02040503050406030204" pitchFamily="18" charset="0"/>
                              </a:rPr>
                            </m:ctrlPr>
                          </m:sSupPr>
                          <m:e>
                            <m:r>
                              <m:rPr>
                                <m:sty m:val="p"/>
                              </m:rPr>
                              <a:rPr lang="en-US" altLang="zh-CN" sz="2400" i="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i="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a:rPr lang="en-US" altLang="zh-CN" sz="2400" b="0" i="1" smtClean="0">
                                <a:solidFill>
                                  <a:prstClr val="black"/>
                                </a:solidFill>
                                <a:latin typeface="Cambria Math" panose="02040503050406030204" pitchFamily="18" charset="0"/>
                              </a:rPr>
                              <m:t>𝑢</m:t>
                            </m:r>
                          </m:e>
                        </m:nary>
                      </m:e>
                    </m:d>
                  </m:oMath>
                </a14:m>
                <a:r>
                  <a:rPr lang="zh-CN" altLang="en-US" dirty="0" smtClean="0"/>
                  <a:t> </a:t>
                </a:r>
                <a:endParaRPr lang="zh-CN" altLang="en-US" dirty="0"/>
              </a:p>
            </p:txBody>
          </p:sp>
        </mc:Choice>
        <mc:Fallback xmlns="">
          <p:sp>
            <p:nvSpPr>
              <p:cNvPr id="36" name="矩形 35"/>
              <p:cNvSpPr>
                <a:spLocks noRot="1" noChangeAspect="1" noMove="1" noResize="1" noEditPoints="1" noAdjustHandles="1" noChangeArrowheads="1" noChangeShapeType="1" noTextEdit="1"/>
              </p:cNvSpPr>
              <p:nvPr/>
            </p:nvSpPr>
            <p:spPr>
              <a:xfrm>
                <a:off x="5285857" y="6077560"/>
                <a:ext cx="5580887" cy="615746"/>
              </a:xfrm>
              <a:prstGeom prst="rect">
                <a:avLst/>
              </a:prstGeom>
              <a:blipFill>
                <a:blip r:embed="rId2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068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fade">
                                      <p:cBhvr>
                                        <p:cTn id="70" dur="500"/>
                                        <p:tgtEl>
                                          <p:spTgt spid="2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fade">
                                      <p:cBhvr>
                                        <p:cTn id="84" dur="500"/>
                                        <p:tgtEl>
                                          <p:spTgt spid="3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500"/>
                                        <p:tgtEl>
                                          <p:spTgt spid="35"/>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3" grpId="0"/>
      <p:bldP spid="14" grpId="0" animBg="1"/>
      <p:bldP spid="15" grpId="0"/>
      <p:bldP spid="16" grpId="0" animBg="1"/>
      <p:bldP spid="17" grpId="0"/>
      <p:bldP spid="18" grpId="0" animBg="1"/>
      <p:bldP spid="19" grpId="0"/>
      <p:bldP spid="20" grpId="0"/>
      <p:bldP spid="21" grpId="0"/>
      <p:bldP spid="22" grpId="0"/>
      <p:bldP spid="23" grpId="0"/>
      <p:bldP spid="24" grpId="0"/>
      <p:bldP spid="25" grpId="0"/>
      <p:bldP spid="27" grpId="0"/>
      <p:bldP spid="28" grpId="0"/>
      <p:bldP spid="29" grpId="0"/>
      <p:bldP spid="30" grpId="0"/>
      <p:bldP spid="31" grpId="0"/>
      <p:bldP spid="32" grpId="0" animBg="1"/>
      <p:bldP spid="33" grpId="0"/>
      <p:bldP spid="34" grpId="0"/>
      <p:bldP spid="35"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Rectangle 10"/>
          <p:cNvSpPr>
            <a:spLocks noChangeArrowheads="1"/>
          </p:cNvSpPr>
          <p:nvPr/>
        </p:nvSpPr>
        <p:spPr bwMode="auto">
          <a:xfrm>
            <a:off x="1216735" y="479166"/>
            <a:ext cx="2584450" cy="685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accent2"/>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b="1" dirty="0">
                <a:solidFill>
                  <a:schemeClr val="accent2"/>
                </a:solidFill>
                <a:ea typeface="黑体" panose="02010609060101010101" pitchFamily="49" charset="-122"/>
              </a:rPr>
              <a:t>解题技巧</a:t>
            </a:r>
            <a:r>
              <a:rPr lang="en-US" altLang="zh-CN" sz="2400" b="1" dirty="0">
                <a:solidFill>
                  <a:schemeClr val="accent2"/>
                </a:solidFill>
                <a:ea typeface="黑体" panose="02010609060101010101" pitchFamily="49" charset="-122"/>
              </a:rPr>
              <a:t>:</a:t>
            </a:r>
            <a:endParaRPr lang="en-US" altLang="zh-CN" sz="2400" dirty="0">
              <a:solidFill>
                <a:schemeClr val="accent2"/>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5" name="Text Box 12"/>
              <p:cNvSpPr txBox="1">
                <a:spLocks noChangeArrowheads="1"/>
              </p:cNvSpPr>
              <p:nvPr/>
            </p:nvSpPr>
            <p:spPr bwMode="auto">
              <a:xfrm>
                <a:off x="2832100" y="1039760"/>
                <a:ext cx="7589370" cy="461665"/>
              </a:xfrm>
              <a:prstGeom prst="rect">
                <a:avLst/>
              </a:prstGeom>
              <a:noFill/>
              <a:ln>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txBody>
              <a:bodyPr wrap="square">
                <a:spAutoFit/>
              </a:bodyPr>
              <a:lstStyle/>
              <a:p>
                <a:pPr lvl="0">
                  <a:spcBef>
                    <a:spcPct val="50000"/>
                  </a:spcBef>
                </a:pPr>
                <a:r>
                  <a:rPr kumimoji="1" lang="zh-CN" altLang="en-US" sz="2400" dirty="0" smtClean="0">
                    <a:solidFill>
                      <a:prstClr val="black"/>
                    </a:solidFill>
                    <a:latin typeface="宋体" panose="02010600030101010101" pitchFamily="2" charset="-122"/>
                  </a:rPr>
                  <a:t>按 </a:t>
                </a:r>
                <a:r>
                  <a:rPr kumimoji="1" lang="zh-CN" altLang="en-US" sz="2400" b="1" dirty="0">
                    <a:solidFill>
                      <a:srgbClr val="ED7D31"/>
                    </a:solidFill>
                    <a:latin typeface="宋体" panose="02010600030101010101" pitchFamily="2" charset="-122"/>
                  </a:rPr>
                  <a:t>“ 反对幂指三”</a:t>
                </a:r>
                <a:r>
                  <a:rPr kumimoji="1" lang="zh-CN" altLang="en-US" sz="2400" b="1" dirty="0">
                    <a:solidFill>
                      <a:srgbClr val="44546A"/>
                    </a:solidFill>
                    <a:latin typeface="宋体" panose="02010600030101010101" pitchFamily="2" charset="-122"/>
                  </a:rPr>
                  <a:t> </a:t>
                </a:r>
                <a:r>
                  <a:rPr kumimoji="1" lang="zh-CN" altLang="en-US" sz="2400" dirty="0" smtClean="0">
                    <a:solidFill>
                      <a:prstClr val="black"/>
                    </a:solidFill>
                    <a:latin typeface="宋体" panose="02010600030101010101" pitchFamily="2" charset="-122"/>
                  </a:rPr>
                  <a:t>的顺序</a:t>
                </a:r>
                <a:r>
                  <a:rPr kumimoji="1" lang="zh-CN" altLang="en-US" sz="2400" dirty="0">
                    <a:solidFill>
                      <a:prstClr val="black"/>
                    </a:solidFill>
                    <a:latin typeface="宋体" panose="02010600030101010101" pitchFamily="2" charset="-122"/>
                  </a:rPr>
                  <a:t>，</a:t>
                </a:r>
                <a:r>
                  <a:rPr kumimoji="1" lang="zh-CN" altLang="en-US" sz="2400" dirty="0" smtClean="0">
                    <a:solidFill>
                      <a:prstClr val="black"/>
                    </a:solidFill>
                    <a:latin typeface="宋体" panose="02010600030101010101" pitchFamily="2" charset="-122"/>
                  </a:rPr>
                  <a:t>前者</a:t>
                </a:r>
                <a:r>
                  <a:rPr kumimoji="1" lang="zh-CN" altLang="en-US" sz="2400" dirty="0">
                    <a:solidFill>
                      <a:prstClr val="black"/>
                    </a:solidFill>
                    <a:latin typeface="宋体" panose="02010600030101010101" pitchFamily="2" charset="-122"/>
                  </a:rPr>
                  <a:t>为</a:t>
                </a:r>
                <a14:m>
                  <m:oMath xmlns:m="http://schemas.openxmlformats.org/officeDocument/2006/math">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𝑢</m:t>
                    </m:r>
                  </m:oMath>
                </a14:m>
                <a:r>
                  <a:rPr kumimoji="1" lang="zh-CN" altLang="en-US" sz="2400" dirty="0">
                    <a:solidFill>
                      <a:prstClr val="black"/>
                    </a:solidFill>
                    <a:latin typeface="宋体" panose="02010600030101010101" pitchFamily="2" charset="-122"/>
                  </a:rPr>
                  <a:t>后者为</a:t>
                </a:r>
                <a14:m>
                  <m:oMath xmlns:m="http://schemas.openxmlformats.org/officeDocument/2006/math">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𝑣</m:t>
                        </m:r>
                      </m:e>
                      <m:sup>
                        <m:r>
                          <a:rPr lang="zh-CN" altLang="en-US" sz="2400">
                            <a:solidFill>
                              <a:prstClr val="black"/>
                            </a:solidFill>
                            <a:latin typeface="Cambria Math" panose="02040503050406030204" pitchFamily="18" charset="0"/>
                          </a:rPr>
                          <m:t>′</m:t>
                        </m:r>
                      </m:sup>
                    </m:sSup>
                  </m:oMath>
                </a14:m>
                <a:r>
                  <a:rPr kumimoji="1" lang="zh-CN" altLang="en-US" sz="2400" dirty="0" smtClean="0">
                    <a:solidFill>
                      <a:prstClr val="black"/>
                    </a:solidFill>
                    <a:latin typeface="宋体" panose="02010600030101010101" pitchFamily="2" charset="-122"/>
                  </a:rPr>
                  <a:t>。</a:t>
                </a:r>
                <a:endParaRPr kumimoji="1" lang="en-US" altLang="zh-CN" sz="2400" dirty="0">
                  <a:latin typeface="宋体" panose="02010600030101010101" pitchFamily="2" charset="-122"/>
                </a:endParaRPr>
              </a:p>
            </p:txBody>
          </p:sp>
        </mc:Choice>
        <mc:Fallback xmlns="">
          <p:sp>
            <p:nvSpPr>
              <p:cNvPr id="5" name="Text Box 12"/>
              <p:cNvSpPr txBox="1">
                <a:spLocks noRot="1" noChangeAspect="1" noMove="1" noResize="1" noEditPoints="1" noAdjustHandles="1" noChangeArrowheads="1" noChangeShapeType="1" noTextEdit="1"/>
              </p:cNvSpPr>
              <p:nvPr/>
            </p:nvSpPr>
            <p:spPr bwMode="auto">
              <a:xfrm>
                <a:off x="2832100" y="1039760"/>
                <a:ext cx="7589370" cy="461665"/>
              </a:xfrm>
              <a:prstGeom prst="rect">
                <a:avLst/>
              </a:prstGeom>
              <a:blipFill>
                <a:blip r:embed="rId2"/>
                <a:stretch>
                  <a:fillRect l="-1285" t="-14667" b="-26667"/>
                </a:stretch>
              </a:blip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zh-CN" altLang="en-US">
                    <a:noFill/>
                  </a:rPr>
                  <a:t> </a:t>
                </a:r>
              </a:p>
            </p:txBody>
          </p:sp>
        </mc:Fallback>
      </mc:AlternateContent>
      <p:sp>
        <p:nvSpPr>
          <p:cNvPr id="12" name="Rectangle 19"/>
          <p:cNvSpPr>
            <a:spLocks noChangeArrowheads="1"/>
          </p:cNvSpPr>
          <p:nvPr/>
        </p:nvSpPr>
        <p:spPr bwMode="auto">
          <a:xfrm>
            <a:off x="9327919" y="1501425"/>
            <a:ext cx="2540000" cy="236220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r>
              <a:rPr kumimoji="1" lang="zh-CN" altLang="en-US" sz="2400" b="1">
                <a:solidFill>
                  <a:schemeClr val="accent2"/>
                </a:solidFill>
                <a:latin typeface="Times New Roman" panose="02020603050405020304" pitchFamily="18" charset="0"/>
                <a:ea typeface="黑体" panose="02010609060101010101" pitchFamily="49" charset="-122"/>
              </a:rPr>
              <a:t>反</a:t>
            </a:r>
            <a:r>
              <a:rPr kumimoji="1" lang="en-US" altLang="zh-CN" sz="2400">
                <a:latin typeface="Times New Roman" panose="02020603050405020304" pitchFamily="18" charset="0"/>
                <a:ea typeface="黑体" panose="02010609060101010101" pitchFamily="49" charset="-122"/>
              </a:rPr>
              <a:t>: </a:t>
            </a:r>
            <a:r>
              <a:rPr kumimoji="1" lang="zh-CN" altLang="en-US" sz="2400">
                <a:latin typeface="Times New Roman" panose="02020603050405020304" pitchFamily="18" charset="0"/>
                <a:ea typeface="黑体" panose="02010609060101010101" pitchFamily="49" charset="-122"/>
              </a:rPr>
              <a:t>反三角函数</a:t>
            </a:r>
          </a:p>
          <a:p>
            <a:pPr eaLnBrk="0" hangingPunct="0"/>
            <a:r>
              <a:rPr kumimoji="1" lang="zh-CN" altLang="en-US" sz="2400" b="1">
                <a:solidFill>
                  <a:schemeClr val="accent2"/>
                </a:solidFill>
                <a:latin typeface="Times New Roman" panose="02020603050405020304" pitchFamily="18" charset="0"/>
                <a:ea typeface="黑体" panose="02010609060101010101" pitchFamily="49" charset="-122"/>
              </a:rPr>
              <a:t>对</a:t>
            </a:r>
            <a:r>
              <a:rPr kumimoji="1" lang="en-US" altLang="zh-CN" sz="2400">
                <a:latin typeface="Times New Roman" panose="02020603050405020304" pitchFamily="18" charset="0"/>
                <a:ea typeface="黑体" panose="02010609060101010101" pitchFamily="49" charset="-122"/>
              </a:rPr>
              <a:t>: </a:t>
            </a:r>
            <a:r>
              <a:rPr kumimoji="1" lang="zh-CN" altLang="en-US" sz="2400">
                <a:latin typeface="Times New Roman" panose="02020603050405020304" pitchFamily="18" charset="0"/>
                <a:ea typeface="黑体" panose="02010609060101010101" pitchFamily="49" charset="-122"/>
              </a:rPr>
              <a:t>对数函数</a:t>
            </a:r>
          </a:p>
          <a:p>
            <a:pPr eaLnBrk="0" hangingPunct="0"/>
            <a:r>
              <a:rPr kumimoji="1" lang="zh-CN" altLang="en-US" sz="2400" b="1">
                <a:solidFill>
                  <a:schemeClr val="accent2"/>
                </a:solidFill>
                <a:latin typeface="Times New Roman" panose="02020603050405020304" pitchFamily="18" charset="0"/>
                <a:ea typeface="黑体" panose="02010609060101010101" pitchFamily="49" charset="-122"/>
              </a:rPr>
              <a:t>幂</a:t>
            </a:r>
            <a:r>
              <a:rPr kumimoji="1" lang="en-US" altLang="zh-CN" sz="2400">
                <a:latin typeface="Times New Roman" panose="02020603050405020304" pitchFamily="18" charset="0"/>
                <a:ea typeface="黑体" panose="02010609060101010101" pitchFamily="49" charset="-122"/>
              </a:rPr>
              <a:t>: </a:t>
            </a:r>
            <a:r>
              <a:rPr kumimoji="1" lang="zh-CN" altLang="en-US" sz="2400">
                <a:latin typeface="Times New Roman" panose="02020603050405020304" pitchFamily="18" charset="0"/>
                <a:ea typeface="黑体" panose="02010609060101010101" pitchFamily="49" charset="-122"/>
              </a:rPr>
              <a:t>幂函数</a:t>
            </a:r>
          </a:p>
          <a:p>
            <a:pPr eaLnBrk="0" hangingPunct="0"/>
            <a:r>
              <a:rPr kumimoji="1" lang="zh-CN" altLang="en-US" sz="2400" b="1">
                <a:solidFill>
                  <a:schemeClr val="accent2"/>
                </a:solidFill>
                <a:latin typeface="Times New Roman" panose="02020603050405020304" pitchFamily="18" charset="0"/>
                <a:ea typeface="黑体" panose="02010609060101010101" pitchFamily="49" charset="-122"/>
              </a:rPr>
              <a:t>指</a:t>
            </a:r>
            <a:r>
              <a:rPr kumimoji="1" lang="en-US" altLang="zh-CN" sz="2400">
                <a:latin typeface="Times New Roman" panose="02020603050405020304" pitchFamily="18" charset="0"/>
                <a:ea typeface="黑体" panose="02010609060101010101" pitchFamily="49" charset="-122"/>
              </a:rPr>
              <a:t>: </a:t>
            </a:r>
            <a:r>
              <a:rPr kumimoji="1" lang="zh-CN" altLang="en-US" sz="2400">
                <a:latin typeface="Times New Roman" panose="02020603050405020304" pitchFamily="18" charset="0"/>
                <a:ea typeface="黑体" panose="02010609060101010101" pitchFamily="49" charset="-122"/>
              </a:rPr>
              <a:t>指数函数</a:t>
            </a:r>
          </a:p>
          <a:p>
            <a:pPr eaLnBrk="0" hangingPunct="0"/>
            <a:r>
              <a:rPr kumimoji="1" lang="zh-CN" altLang="en-US" sz="2400" b="1">
                <a:solidFill>
                  <a:schemeClr val="accent2"/>
                </a:solidFill>
                <a:latin typeface="Times New Roman" panose="02020603050405020304" pitchFamily="18" charset="0"/>
                <a:ea typeface="黑体" panose="02010609060101010101" pitchFamily="49" charset="-122"/>
              </a:rPr>
              <a:t>三</a:t>
            </a:r>
            <a:r>
              <a:rPr kumimoji="1" lang="en-US" altLang="zh-CN" sz="2400">
                <a:latin typeface="Times New Roman" panose="02020603050405020304" pitchFamily="18" charset="0"/>
                <a:ea typeface="黑体" panose="02010609060101010101" pitchFamily="49" charset="-122"/>
              </a:rPr>
              <a:t>: </a:t>
            </a:r>
            <a:r>
              <a:rPr kumimoji="1" lang="zh-CN" altLang="en-US" sz="2400">
                <a:latin typeface="Times New Roman" panose="02020603050405020304" pitchFamily="18" charset="0"/>
                <a:ea typeface="黑体" panose="02010609060101010101" pitchFamily="49" charset="-122"/>
              </a:rPr>
              <a:t>三角函数</a:t>
            </a:r>
          </a:p>
        </p:txBody>
      </p:sp>
      <p:sp>
        <p:nvSpPr>
          <p:cNvPr id="13" name="矩形 12"/>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mc:AlternateContent xmlns:mc="http://schemas.openxmlformats.org/markup-compatibility/2006" xmlns:a14="http://schemas.microsoft.com/office/drawing/2010/main">
        <mc:Choice Requires="a14">
          <p:sp>
            <p:nvSpPr>
              <p:cNvPr id="14" name="矩形 13"/>
              <p:cNvSpPr/>
              <p:nvPr/>
            </p:nvSpPr>
            <p:spPr>
              <a:xfrm>
                <a:off x="2655651" y="593468"/>
                <a:ext cx="783297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a:latin typeface="Cambria Math" panose="02040503050406030204" pitchFamily="18" charset="0"/>
                        </a:rPr>
                        <m:t>选</m:t>
                      </m:r>
                      <m:r>
                        <a:rPr lang="zh-CN" altLang="en-US" sz="2400" i="0">
                          <a:latin typeface="Cambria Math" panose="02040503050406030204" pitchFamily="18" charset="0"/>
                        </a:rPr>
                        <m:t>取</m:t>
                      </m:r>
                      <m:r>
                        <m:rPr>
                          <m:nor/>
                        </m:rPr>
                        <a:rPr lang="zh-CN" altLang="en-US" sz="2400" i="1">
                          <a:latin typeface="Cambria Math" panose="02040503050406030204" pitchFamily="18" charset="0"/>
                        </a:rPr>
                        <m:t> </m:t>
                      </m:r>
                      <m:r>
                        <a:rPr lang="zh-CN" altLang="en-US" sz="2400" i="1">
                          <a:latin typeface="Cambria Math" panose="02040503050406030204" pitchFamily="18" charset="0"/>
                        </a:rPr>
                        <m:t>𝑢</m:t>
                      </m:r>
                      <m:r>
                        <m:rPr>
                          <m:nor/>
                        </m:rPr>
                        <a:rPr lang="zh-CN" altLang="en-US" sz="2400" i="1">
                          <a:latin typeface="Cambria Math" panose="02040503050406030204" pitchFamily="18" charset="0"/>
                        </a:rPr>
                        <m:t> </m:t>
                      </m:r>
                      <m:r>
                        <a:rPr lang="zh-CN" altLang="en-US" sz="2400" i="0">
                          <a:latin typeface="Cambria Math" panose="02040503050406030204" pitchFamily="18" charset="0"/>
                        </a:rPr>
                        <m:t>及</m:t>
                      </m:r>
                      <m:r>
                        <m:rPr>
                          <m:nor/>
                        </m:rPr>
                        <a:rPr lang="zh-CN" altLang="en-US" sz="2400" i="1">
                          <a:latin typeface="Cambria Math" panose="02040503050406030204" pitchFamily="18" charset="0"/>
                        </a:rPr>
                        <m:t> </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𝑣</m:t>
                          </m:r>
                        </m:e>
                        <m:sup>
                          <m:r>
                            <a:rPr lang="zh-CN" altLang="en-US" sz="2400" i="0">
                              <a:latin typeface="Cambria Math" panose="02040503050406030204" pitchFamily="18" charset="0"/>
                            </a:rPr>
                            <m:t>′</m:t>
                          </m:r>
                        </m:sup>
                      </m:sSup>
                      <m:r>
                        <a:rPr lang="zh-CN" altLang="en-US" sz="2400" i="0">
                          <a:latin typeface="Cambria Math" panose="02040503050406030204" pitchFamily="18" charset="0"/>
                        </a:rPr>
                        <m:t>的一般方法</m:t>
                      </m:r>
                      <m:r>
                        <a:rPr lang="zh-CN" altLang="en-US" sz="2400" i="0">
                          <a:latin typeface="Cambria Math" panose="02040503050406030204" pitchFamily="18" charset="0"/>
                        </a:rPr>
                        <m:t>:</m:t>
                      </m:r>
                      <m:r>
                        <m:rPr>
                          <m:nor/>
                        </m:rPr>
                        <a:rPr kumimoji="1" lang="zh-CN" altLang="en-US" sz="2400" dirty="0">
                          <a:latin typeface="宋体" panose="02010600030101010101" pitchFamily="2" charset="-122"/>
                        </a:rPr>
                        <m:t>把被积函数视为两个函数之积</m:t>
                      </m:r>
                      <m:r>
                        <m:rPr>
                          <m:nor/>
                        </m:rPr>
                        <a:rPr kumimoji="1" lang="en-US" altLang="zh-CN" sz="2400" dirty="0">
                          <a:latin typeface="宋体" panose="02010600030101010101" pitchFamily="2" charset="-122"/>
                        </a:rPr>
                        <m:t>,</m:t>
                      </m:r>
                      <m:r>
                        <m:rPr>
                          <m:nor/>
                        </m:rPr>
                        <a:rPr lang="zh-CN" altLang="en-US" sz="2400" i="1">
                          <a:latin typeface="Cambria Math" panose="02040503050406030204" pitchFamily="18" charset="0"/>
                        </a:rPr>
                        <m:t> </m:t>
                      </m:r>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655651" y="593468"/>
                <a:ext cx="7832978" cy="461665"/>
              </a:xfrm>
              <a:prstGeom prst="rect">
                <a:avLst/>
              </a:prstGeom>
              <a:blipFill>
                <a:blip r:embed="rId3"/>
                <a:stretch>
                  <a:fillRect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889021" y="2403728"/>
                <a:ext cx="6816546"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𝑥</m:t>
                            </m:r>
                            <m:r>
                              <m:rPr>
                                <m:sty m:val="p"/>
                              </m:rPr>
                              <a:rPr lang="zh-CN" altLang="en-US" sz="2400" i="0">
                                <a:latin typeface="Cambria Math" panose="02040503050406030204" pitchFamily="18" charset="0"/>
                              </a:rPr>
                              <m:t>arctan</m:t>
                            </m:r>
                            <m:r>
                              <a:rPr lang="zh-CN" altLang="en-US" sz="2400" i="1">
                                <a:latin typeface="Cambria Math" panose="02040503050406030204" pitchFamily="18" charset="0"/>
                              </a:rPr>
                              <m:t>𝑥</m:t>
                            </m:r>
                          </m:num>
                          <m:den>
                            <m:rad>
                              <m:radPr>
                                <m:degHide m:val="on"/>
                                <m:ctrlPr>
                                  <a:rPr lang="zh-CN" altLang="en-US" sz="2400" i="1">
                                    <a:latin typeface="Cambria Math" panose="02040503050406030204" pitchFamily="18" charset="0"/>
                                  </a:rPr>
                                </m:ctrlPr>
                              </m:radPr>
                              <m:deg/>
                              <m:e>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e>
                            </m:rad>
                          </m:den>
                        </m:f>
                        <m:r>
                          <a:rPr lang="zh-CN" altLang="en-US" sz="2400" i="1">
                            <a:latin typeface="Cambria Math" panose="02040503050406030204" pitchFamily="18" charset="0"/>
                          </a:rPr>
                          <m:t>𝑑𝑥</m:t>
                        </m:r>
                      </m:e>
                    </m:nary>
                    <m:r>
                      <a:rPr lang="en-US" altLang="zh-CN" sz="2400" b="0" i="1" smtClean="0">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num>
                          <m:den>
                            <m:r>
                              <a:rPr lang="en-US" altLang="zh-CN" sz="2400" b="0" i="1" smtClean="0">
                                <a:solidFill>
                                  <a:prstClr val="black"/>
                                </a:solidFill>
                                <a:latin typeface="Cambria Math" panose="02040503050406030204" pitchFamily="18" charset="0"/>
                              </a:rPr>
                              <m:t>2</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a:rPr lang="zh-CN" altLang="en-US" sz="2400" i="1">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nary>
                  </m:oMath>
                </a14:m>
                <a:r>
                  <a:rPr lang="en-US" altLang="zh-CN" sz="2400" dirty="0">
                    <a:solidFill>
                      <a:prstClr val="black"/>
                    </a:solidFill>
                  </a:rPr>
                  <a:t> </a:t>
                </a:r>
                <a14:m>
                  <m:oMath xmlns:m="http://schemas.openxmlformats.org/officeDocument/2006/math">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𝑥𝑑</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e>
                    </m:nary>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889021" y="2403728"/>
                <a:ext cx="6816546" cy="847604"/>
              </a:xfrm>
              <a:prstGeom prst="rect">
                <a:avLst/>
              </a:prstGeom>
              <a:blipFill>
                <a:blip r:embed="rId4"/>
                <a:stretch>
                  <a:fillRect/>
                </a:stretch>
              </a:blipFill>
            </p:spPr>
            <p:txBody>
              <a:bodyPr/>
              <a:lstStyle/>
              <a:p>
                <a:r>
                  <a:rPr lang="zh-CN" altLang="en-US">
                    <a:noFill/>
                  </a:rPr>
                  <a:t> </a:t>
                </a:r>
              </a:p>
            </p:txBody>
          </p:sp>
        </mc:Fallback>
      </mc:AlternateContent>
      <p:sp>
        <p:nvSpPr>
          <p:cNvPr id="16" name="矩形 15"/>
          <p:cNvSpPr/>
          <p:nvPr/>
        </p:nvSpPr>
        <p:spPr bwMode="auto">
          <a:xfrm>
            <a:off x="933495" y="1612301"/>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9</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17" name="矩形 16"/>
              <p:cNvSpPr/>
              <p:nvPr/>
            </p:nvSpPr>
            <p:spPr>
              <a:xfrm>
                <a:off x="1816145" y="1611258"/>
                <a:ext cx="2325380"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r>
                      <m:rPr>
                        <m:nor/>
                      </m:rPr>
                      <a:rPr lang="zh-CN" altLang="en-US" sz="2400" i="1">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a:rPr lang="zh-CN" altLang="en-US" sz="2400" i="1">
                            <a:solidFill>
                              <a:prstClr val="black"/>
                            </a:solidFill>
                            <a:latin typeface="Cambria Math" panose="02040503050406030204" pitchFamily="18" charset="0"/>
                          </a:rPr>
                          <m:t>𝑑𝑥</m:t>
                        </m:r>
                      </m:e>
                    </m:nary>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17" name="矩形 16"/>
              <p:cNvSpPr>
                <a:spLocks noRot="1" noChangeAspect="1" noMove="1" noResize="1" noEditPoints="1" noAdjustHandles="1" noChangeArrowheads="1" noChangeShapeType="1" noTextEdit="1"/>
              </p:cNvSpPr>
              <p:nvPr/>
            </p:nvSpPr>
            <p:spPr>
              <a:xfrm>
                <a:off x="1816145" y="1611258"/>
                <a:ext cx="2325380" cy="847604"/>
              </a:xfrm>
              <a:prstGeom prst="rect">
                <a:avLst/>
              </a:prstGeom>
              <a:blipFill>
                <a:blip r:embed="rId5"/>
                <a:stretch>
                  <a:fillRect l="-4199"/>
                </a:stretch>
              </a:blipFill>
            </p:spPr>
            <p:txBody>
              <a:bodyPr/>
              <a:lstStyle/>
              <a:p>
                <a:r>
                  <a:rPr lang="zh-CN" altLang="en-US">
                    <a:noFill/>
                  </a:rPr>
                  <a:t> </a:t>
                </a:r>
              </a:p>
            </p:txBody>
          </p:sp>
        </mc:Fallback>
      </mc:AlternateContent>
      <p:sp>
        <p:nvSpPr>
          <p:cNvPr id="18" name="矩形 10"/>
          <p:cNvSpPr>
            <a:spLocks noChangeArrowheads="1"/>
          </p:cNvSpPr>
          <p:nvPr/>
        </p:nvSpPr>
        <p:spPr bwMode="auto">
          <a:xfrm>
            <a:off x="931908" y="2563441"/>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2" name="矩形 21"/>
              <p:cNvSpPr/>
              <p:nvPr/>
            </p:nvSpPr>
            <p:spPr>
              <a:xfrm>
                <a:off x="2167220" y="3729833"/>
                <a:ext cx="4378699" cy="847604"/>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m:t>
                    </m:r>
                    <m:rad>
                      <m:radPr>
                        <m:degHide m:val="on"/>
                        <m:ctrlPr>
                          <a:rPr lang="zh-CN" altLang="en-US" sz="2400" i="1">
                            <a:latin typeface="Cambria Math" panose="02040503050406030204" pitchFamily="18" charset="0"/>
                          </a:rPr>
                        </m:ctrlPr>
                      </m:radPr>
                      <m:deg/>
                      <m:e>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e>
                    </m:rad>
                    <m:r>
                      <m:rPr>
                        <m:sty m:val="p"/>
                      </m:rPr>
                      <a:rPr lang="zh-CN" altLang="en-US" sz="2400" i="0">
                        <a:latin typeface="Cambria Math" panose="02040503050406030204" pitchFamily="18" charset="0"/>
                      </a:rPr>
                      <m:t>arctan</m:t>
                    </m:r>
                    <m:r>
                      <a:rPr lang="zh-CN" altLang="en-US" sz="2400" i="1">
                        <a:latin typeface="Cambria Math" panose="02040503050406030204" pitchFamily="18" charset="0"/>
                      </a:rPr>
                      <m:t>𝑥</m:t>
                    </m:r>
                    <m:r>
                      <a:rPr lang="zh-CN" altLang="en-US" sz="2400" i="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ad>
                              <m:radPr>
                                <m:degHide m:val="on"/>
                                <m:ctrlPr>
                                  <a:rPr lang="zh-CN" altLang="en-US" sz="2400" i="1">
                                    <a:latin typeface="Cambria Math" panose="02040503050406030204" pitchFamily="18" charset="0"/>
                                  </a:rPr>
                                </m:ctrlPr>
                              </m:radPr>
                              <m:deg/>
                              <m:e>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e>
                            </m:rad>
                          </m:den>
                        </m:f>
                      </m:e>
                    </m:nary>
                    <m:r>
                      <a:rPr lang="zh-CN" altLang="en-US" sz="2400" i="1">
                        <a:latin typeface="Cambria Math" panose="02040503050406030204" pitchFamily="18" charset="0"/>
                      </a:rPr>
                      <m:t>𝑑𝑥</m:t>
                    </m:r>
                  </m:oMath>
                </a14:m>
                <a:r>
                  <a:rPr lang="zh-CN" altLang="en-US" sz="2400" dirty="0" smtClean="0"/>
                  <a:t> </a:t>
                </a:r>
                <a:endParaRPr lang="zh-CN" altLang="en-US" sz="2400" dirty="0"/>
              </a:p>
            </p:txBody>
          </p:sp>
        </mc:Choice>
        <mc:Fallback xmlns="">
          <p:sp>
            <p:nvSpPr>
              <p:cNvPr id="22" name="矩形 21"/>
              <p:cNvSpPr>
                <a:spLocks noRot="1" noChangeAspect="1" noMove="1" noResize="1" noEditPoints="1" noAdjustHandles="1" noChangeArrowheads="1" noChangeShapeType="1" noTextEdit="1"/>
              </p:cNvSpPr>
              <p:nvPr/>
            </p:nvSpPr>
            <p:spPr>
              <a:xfrm>
                <a:off x="2167220" y="3729833"/>
                <a:ext cx="4378699" cy="8476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2167220" y="3256856"/>
                <a:ext cx="5826531" cy="606769"/>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m:t>
                    </m:r>
                    <m:rad>
                      <m:radPr>
                        <m:degHide m:val="on"/>
                        <m:ctrlPr>
                          <a:rPr lang="zh-CN" altLang="en-US" sz="2400" i="1">
                            <a:latin typeface="Cambria Math" panose="02040503050406030204" pitchFamily="18" charset="0"/>
                          </a:rPr>
                        </m:ctrlPr>
                      </m:radPr>
                      <m:deg/>
                      <m:e>
                        <m:r>
                          <a:rPr lang="zh-CN" altLang="en-US" sz="240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2</m:t>
                            </m:r>
                          </m:sup>
                        </m:sSup>
                      </m:e>
                    </m:rad>
                    <m:r>
                      <m:rPr>
                        <m:sty m:val="p"/>
                      </m:rPr>
                      <a:rPr lang="zh-CN" altLang="en-US" sz="2400">
                        <a:latin typeface="Cambria Math" panose="02040503050406030204" pitchFamily="18" charset="0"/>
                      </a:rPr>
                      <m:t>arctan</m:t>
                    </m:r>
                    <m:r>
                      <a:rPr lang="zh-CN" altLang="en-US" sz="2400" i="1">
                        <a:latin typeface="Cambria Math" panose="02040503050406030204" pitchFamily="18" charset="0"/>
                      </a:rPr>
                      <m:t>𝑥</m:t>
                    </m:r>
                    <m:r>
                      <a:rPr lang="zh-CN" altLang="en-US" sz="240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rad>
                          <m:radPr>
                            <m:degHide m:val="on"/>
                            <m:ctrlPr>
                              <a:rPr lang="zh-CN" altLang="en-US" sz="2400" i="1">
                                <a:latin typeface="Cambria Math" panose="02040503050406030204" pitchFamily="18" charset="0"/>
                              </a:rPr>
                            </m:ctrlPr>
                          </m:radPr>
                          <m:deg/>
                          <m:e>
                            <m:r>
                              <a:rPr lang="zh-CN" altLang="en-US" sz="240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2</m:t>
                                </m:r>
                              </m:sup>
                            </m:sSup>
                          </m:e>
                        </m:rad>
                      </m:e>
                    </m:nary>
                    <m:r>
                      <a:rPr lang="zh-CN" altLang="en-US" sz="2400" i="1">
                        <a:latin typeface="Cambria Math" panose="02040503050406030204" pitchFamily="18" charset="0"/>
                      </a:rPr>
                      <m:t>𝑑</m:t>
                    </m:r>
                    <m:d>
                      <m:dPr>
                        <m:ctrlPr>
                          <a:rPr lang="en-US" altLang="zh-CN" sz="2400" i="1">
                            <a:latin typeface="Cambria Math" panose="02040503050406030204" pitchFamily="18" charset="0"/>
                          </a:rPr>
                        </m:ctrlPr>
                      </m:dPr>
                      <m:e>
                        <m:r>
                          <m:rPr>
                            <m:sty m:val="p"/>
                          </m:rPr>
                          <a:rPr lang="zh-CN" altLang="en-US" sz="2400">
                            <a:latin typeface="Cambria Math" panose="02040503050406030204" pitchFamily="18" charset="0"/>
                          </a:rPr>
                          <m:t>arctan</m:t>
                        </m:r>
                        <m:r>
                          <a:rPr lang="zh-CN" altLang="en-US" sz="2400" i="1">
                            <a:latin typeface="Cambria Math" panose="02040503050406030204" pitchFamily="18" charset="0"/>
                          </a:rPr>
                          <m:t>𝑥</m:t>
                        </m:r>
                      </m:e>
                    </m:d>
                  </m:oMath>
                </a14:m>
                <a:r>
                  <a:rPr lang="zh-CN" altLang="en-US" sz="2400" dirty="0" smtClean="0"/>
                  <a:t> </a:t>
                </a:r>
                <a:endParaRPr lang="zh-CN" altLang="en-US" sz="2400" dirty="0"/>
              </a:p>
            </p:txBody>
          </p:sp>
        </mc:Choice>
        <mc:Fallback xmlns="">
          <p:sp>
            <p:nvSpPr>
              <p:cNvPr id="23" name="矩形 22"/>
              <p:cNvSpPr>
                <a:spLocks noRot="1" noChangeAspect="1" noMove="1" noResize="1" noEditPoints="1" noAdjustHandles="1" noChangeArrowheads="1" noChangeShapeType="1" noTextEdit="1"/>
              </p:cNvSpPr>
              <p:nvPr/>
            </p:nvSpPr>
            <p:spPr>
              <a:xfrm>
                <a:off x="2167220" y="3256856"/>
                <a:ext cx="5826531" cy="60676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2167220" y="4368508"/>
                <a:ext cx="5752280" cy="549766"/>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m:oMathPara>
                </a14:m>
                <a:endParaRPr lang="zh-CN" altLang="en-US" sz="2400" dirty="0"/>
              </a:p>
            </p:txBody>
          </p:sp>
        </mc:Choice>
        <mc:Fallback xmlns="">
          <p:sp>
            <p:nvSpPr>
              <p:cNvPr id="25" name="矩形 24"/>
              <p:cNvSpPr>
                <a:spLocks noRot="1" noChangeAspect="1" noMove="1" noResize="1" noEditPoints="1" noAdjustHandles="1" noChangeArrowheads="1" noChangeShapeType="1" noTextEdit="1"/>
              </p:cNvSpPr>
              <p:nvPr/>
            </p:nvSpPr>
            <p:spPr>
              <a:xfrm>
                <a:off x="2167220" y="4368508"/>
                <a:ext cx="5752280" cy="54976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2738875" y="4999355"/>
                <a:ext cx="6786153"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𝑥</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a:rPr lang="zh-CN" altLang="en-US" sz="2400" i="1">
                            <a:solidFill>
                              <a:prstClr val="black"/>
                            </a:solidFill>
                            <a:latin typeface="Cambria Math" panose="02040503050406030204" pitchFamily="18" charset="0"/>
                          </a:rPr>
                          <m:t>𝑑𝑥</m:t>
                        </m:r>
                      </m:e>
                    </m:nary>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𝑢</m:t>
                            </m:r>
                            <m:r>
                              <m:rPr>
                                <m:sty m:val="p"/>
                              </m:rPr>
                              <a:rPr lang="zh-CN" altLang="en-US" sz="240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𝑢</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𝑢</m:t>
                                </m:r>
                              </m:e>
                            </m:rad>
                          </m:den>
                        </m:f>
                        <m:r>
                          <a:rPr lang="zh-CN" altLang="en-US" sz="2400" i="1">
                            <a:solidFill>
                              <a:prstClr val="black"/>
                            </a:solidFill>
                            <a:latin typeface="Cambria Math" panose="02040503050406030204" pitchFamily="18" charset="0"/>
                          </a:rPr>
                          <m:t>𝑑</m:t>
                        </m:r>
                        <m:r>
                          <m:rPr>
                            <m:sty m:val="p"/>
                          </m:rPr>
                          <a:rPr lang="en-US" altLang="zh-CN" sz="2400" b="0" i="0" smtClean="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𝑢</m:t>
                        </m:r>
                      </m:e>
                    </m:nary>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i="1">
                            <a:solidFill>
                              <a:prstClr val="black"/>
                            </a:solidFill>
                            <a:latin typeface="Cambria Math" panose="02040503050406030204" pitchFamily="18" charset="0"/>
                          </a:rPr>
                          <m:t>𝑢</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𝑢</m:t>
                        </m:r>
                        <m:r>
                          <m:rPr>
                            <m:sty m:val="p"/>
                          </m:rPr>
                          <a:rPr lang="zh-CN" altLang="en-US" sz="2400">
                            <a:solidFill>
                              <a:prstClr val="black"/>
                            </a:solidFill>
                            <a:latin typeface="Cambria Math" panose="02040503050406030204" pitchFamily="18" charset="0"/>
                          </a:rPr>
                          <m:t>tan</m:t>
                        </m:r>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a:rPr lang="en-US" altLang="zh-CN" sz="2400" i="1">
                            <a:solidFill>
                              <a:prstClr val="black"/>
                            </a:solidFill>
                            <a:latin typeface="Cambria Math" panose="02040503050406030204" pitchFamily="18" charset="0"/>
                          </a:rPr>
                          <m:t>𝑢</m:t>
                        </m:r>
                      </m:e>
                    </m:nary>
                  </m:oMath>
                </a14:m>
                <a:r>
                  <a:rPr lang="zh-CN" altLang="en-US" dirty="0" smtClean="0"/>
                  <a:t> </a:t>
                </a:r>
                <a:endParaRPr lang="zh-CN" altLang="en-US" dirty="0"/>
              </a:p>
            </p:txBody>
          </p:sp>
        </mc:Choice>
        <mc:Fallback xmlns="">
          <p:sp>
            <p:nvSpPr>
              <p:cNvPr id="26" name="矩形 25"/>
              <p:cNvSpPr>
                <a:spLocks noRot="1" noChangeAspect="1" noMove="1" noResize="1" noEditPoints="1" noAdjustHandles="1" noChangeArrowheads="1" noChangeShapeType="1" noTextEdit="1"/>
              </p:cNvSpPr>
              <p:nvPr/>
            </p:nvSpPr>
            <p:spPr>
              <a:xfrm>
                <a:off x="2738875" y="4999355"/>
                <a:ext cx="6786153"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766763" y="5210401"/>
                <a:ext cx="18524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𝑢</m:t>
                      </m:r>
                      <m:r>
                        <a:rPr lang="en-US" altLang="zh-CN" sz="2400" b="0" i="0"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766763" y="5210401"/>
                <a:ext cx="1852495"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832100" y="5892210"/>
                <a:ext cx="8631658" cy="518796"/>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𝑢</m:t>
                        </m:r>
                      </m:e>
                    </m:nary>
                    <m:r>
                      <a:rPr lang="en-US" altLang="zh-CN" sz="2400" b="0" i="1"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𝑢</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𝑢</m:t>
                    </m:r>
                    <m:r>
                      <a:rPr lang="en-US" altLang="zh-CN" sz="2400" b="0" i="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𝑢</m:t>
                        </m:r>
                        <m:r>
                          <a:rPr lang="zh-CN" altLang="en-US" sz="2400" i="1">
                            <a:solidFill>
                              <a:prstClr val="black"/>
                            </a:solidFill>
                            <a:latin typeface="Cambria Math" panose="02040503050406030204" pitchFamily="18" charset="0"/>
                          </a:rPr>
                          <m:t>𝑑</m:t>
                        </m:r>
                        <m:r>
                          <a:rPr lang="en-US" altLang="zh-CN" sz="2400" i="1">
                            <a:solidFill>
                              <a:prstClr val="black"/>
                            </a:solidFill>
                            <a:latin typeface="Cambria Math" panose="02040503050406030204" pitchFamily="18" charset="0"/>
                          </a:rPr>
                          <m:t>𝑢</m:t>
                        </m:r>
                      </m:e>
                    </m:nary>
                    <m:r>
                      <a:rPr lang="en-US" altLang="zh-CN" sz="2400" b="0" i="1"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𝑢</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𝑢</m:t>
                    </m:r>
                    <m:r>
                      <a:rPr lang="en-US" altLang="zh-CN" sz="240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ln</m:t>
                    </m:r>
                    <m:d>
                      <m:dPr>
                        <m:begChr m:val="|"/>
                        <m:endChr m:val="|"/>
                        <m:ctrlPr>
                          <a:rPr lang="en-US" altLang="zh-CN" sz="2400" b="0" i="1" smtClean="0">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en-US" altLang="zh-CN" sz="2400" i="1">
                            <a:solidFill>
                              <a:prstClr val="black"/>
                            </a:solidFill>
                            <a:latin typeface="Cambria Math" panose="02040503050406030204" pitchFamily="18" charset="0"/>
                          </a:rPr>
                          <m:t>𝑢</m:t>
                        </m:r>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2832100" y="5892210"/>
                <a:ext cx="8631658" cy="518796"/>
              </a:xfrm>
              <a:prstGeom prst="rect">
                <a:avLst/>
              </a:prstGeom>
              <a:blipFill>
                <a:blip r:embed="rId11"/>
                <a:stretch>
                  <a:fillRect l="-3037" t="-142353" b="-2035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293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0"/>
                            </p:stCondLst>
                            <p:childTnLst>
                              <p:par>
                                <p:cTn id="27" presetID="1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2" grpId="0" animBg="1"/>
      <p:bldP spid="15" grpId="0"/>
      <p:bldP spid="16" grpId="0" animBg="1"/>
      <p:bldP spid="17" grpId="0"/>
      <p:bldP spid="18" grpId="0" animBg="1"/>
      <p:bldP spid="22" grpId="0"/>
      <p:bldP spid="23" grpId="0"/>
      <p:bldP spid="25" grpId="0"/>
      <p:bldP spid="26" grpId="0"/>
      <p:bldP spid="27" grpId="0"/>
      <p:bldP spid="2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矩形 3"/>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10</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5" name="矩形 4"/>
              <p:cNvSpPr/>
              <p:nvPr/>
            </p:nvSpPr>
            <p:spPr>
              <a:xfrm>
                <a:off x="1756558" y="672085"/>
                <a:ext cx="2087046" cy="51879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e>
                    </m:nary>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5" name="矩形 4"/>
              <p:cNvSpPr>
                <a:spLocks noRot="1" noChangeAspect="1" noMove="1" noResize="1" noEditPoints="1" noAdjustHandles="1" noChangeArrowheads="1" noChangeShapeType="1" noTextEdit="1"/>
              </p:cNvSpPr>
              <p:nvPr/>
            </p:nvSpPr>
            <p:spPr>
              <a:xfrm>
                <a:off x="1756558" y="672085"/>
                <a:ext cx="2087046" cy="518796"/>
              </a:xfrm>
              <a:prstGeom prst="rect">
                <a:avLst/>
              </a:prstGeom>
              <a:blipFill>
                <a:blip r:embed="rId2"/>
                <a:stretch>
                  <a:fillRect l="-12536" t="-142353" b="-203529"/>
                </a:stretch>
              </a:blipFill>
            </p:spPr>
            <p:txBody>
              <a:bodyPr/>
              <a:lstStyle/>
              <a:p>
                <a:r>
                  <a:rPr lang="zh-CN" altLang="en-US">
                    <a:noFill/>
                  </a:rPr>
                  <a:t> </a:t>
                </a:r>
              </a:p>
            </p:txBody>
          </p:sp>
        </mc:Fallback>
      </mc:AlternateContent>
      <p:sp>
        <p:nvSpPr>
          <p:cNvPr id="6"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7" name="矩形 6"/>
              <p:cNvSpPr/>
              <p:nvPr/>
            </p:nvSpPr>
            <p:spPr>
              <a:xfrm>
                <a:off x="1863129" y="1436619"/>
                <a:ext cx="3520131"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e>
                    </m:nary>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de</m:t>
                            </m:r>
                          </m:e>
                          <m:sup>
                            <m:r>
                              <a:rPr lang="zh-CN" altLang="en-US" sz="2400" i="1">
                                <a:solidFill>
                                  <a:prstClr val="black"/>
                                </a:solidFill>
                                <a:latin typeface="Cambria Math" panose="02040503050406030204" pitchFamily="18" charset="0"/>
                              </a:rPr>
                              <m:t>𝑥</m:t>
                            </m:r>
                          </m:sup>
                        </m:sSup>
                      </m:e>
                    </m:nary>
                  </m:oMath>
                </a14:m>
                <a:r>
                  <a:rPr lang="zh-CN" altLang="en-US" sz="2400" dirty="0" smtClean="0"/>
                  <a:t>  </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863129" y="1436619"/>
                <a:ext cx="3520131" cy="518796"/>
              </a:xfrm>
              <a:prstGeom prst="rect">
                <a:avLst/>
              </a:prstGeom>
              <a:blipFill>
                <a:blip r:embed="rId8"/>
                <a:stretch>
                  <a:fillRect l="-16291"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862036" y="1926998"/>
                <a:ext cx="3083216"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a:rPr lang="en-US" altLang="zh-CN" sz="2400" i="1">
                            <a:solidFill>
                              <a:prstClr val="black"/>
                            </a:solidFill>
                            <a:latin typeface="Cambria Math" panose="02040503050406030204" pitchFamily="18" charset="0"/>
                          </a:rPr>
                          <m:t>𝑑</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862036" y="1926998"/>
                <a:ext cx="3083216" cy="518796"/>
              </a:xfrm>
              <a:prstGeom prst="rect">
                <a:avLst/>
              </a:prstGeom>
              <a:blipFill>
                <a:blip r:embed="rId9"/>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862036" y="2445794"/>
                <a:ext cx="3290003"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1862036" y="2445794"/>
                <a:ext cx="3290003" cy="518796"/>
              </a:xfrm>
              <a:prstGeom prst="rect">
                <a:avLst/>
              </a:prstGeom>
              <a:blipFill>
                <a:blip r:embed="rId10"/>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862036" y="2922513"/>
                <a:ext cx="3126946"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e>
                    </m:nary>
                  </m:oMath>
                </a14:m>
                <a:r>
                  <a:rPr lang="zh-CN" altLang="en-US" dirty="0" smtClean="0"/>
                  <a:t> </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862036" y="2922513"/>
                <a:ext cx="3126946" cy="518796"/>
              </a:xfrm>
              <a:prstGeom prst="rect">
                <a:avLst/>
              </a:prstGeom>
              <a:blipFill>
                <a:blip r:embed="rId11"/>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62036" y="3392578"/>
                <a:ext cx="4407810"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a:rPr lang="en-US" altLang="zh-CN" sz="2400" i="1">
                            <a:solidFill>
                              <a:prstClr val="black"/>
                            </a:solidFill>
                            <a:latin typeface="Cambria Math" panose="02040503050406030204" pitchFamily="18" charset="0"/>
                          </a:rPr>
                          <m:t>𝑑</m:t>
                        </m:r>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862036" y="3392578"/>
                <a:ext cx="4407810" cy="518796"/>
              </a:xfrm>
              <a:prstGeom prst="rect">
                <a:avLst/>
              </a:prstGeom>
              <a:blipFill>
                <a:blip r:embed="rId12"/>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862036" y="3851451"/>
                <a:ext cx="4528034"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862036" y="3851451"/>
                <a:ext cx="4528034" cy="518796"/>
              </a:xfrm>
              <a:prstGeom prst="rect">
                <a:avLst/>
              </a:prstGeom>
              <a:blipFill>
                <a:blip r:embed="rId13"/>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856973" y="1408202"/>
                <a:ext cx="3765390"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e>
                    </m:nary>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a:rPr lang="en-US" altLang="zh-CN" sz="2400" i="1">
                            <a:solidFill>
                              <a:prstClr val="black"/>
                            </a:solidFill>
                            <a:latin typeface="Cambria Math" panose="02040503050406030204" pitchFamily="18" charset="0"/>
                          </a:rPr>
                          <m:t>𝑑</m:t>
                        </m:r>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6856973" y="1408202"/>
                <a:ext cx="3765390" cy="518796"/>
              </a:xfrm>
              <a:prstGeom prst="rect">
                <a:avLst/>
              </a:prstGeom>
              <a:blipFill>
                <a:blip r:embed="rId14"/>
                <a:stretch>
                  <a:fillRect l="-15210"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6962451" y="1926998"/>
                <a:ext cx="3399457"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e>
                    </m:nary>
                  </m:oMath>
                </a14:m>
                <a:r>
                  <a:rPr lang="zh-CN" altLang="en-US" dirty="0" smtClean="0"/>
                  <a:t> </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6962451" y="1926998"/>
                <a:ext cx="3399457" cy="518796"/>
              </a:xfrm>
              <a:prstGeom prst="rect">
                <a:avLst/>
              </a:prstGeom>
              <a:blipFill>
                <a:blip r:embed="rId15"/>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6958411" y="2445794"/>
                <a:ext cx="3562514"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6958411" y="2445794"/>
                <a:ext cx="3562514" cy="518796"/>
              </a:xfrm>
              <a:prstGeom prst="rect">
                <a:avLst/>
              </a:prstGeom>
              <a:blipFill>
                <a:blip r:embed="rId16"/>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6958411" y="2922513"/>
                <a:ext cx="3355727"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a:rPr lang="en-US" altLang="zh-CN" sz="2400" i="1">
                            <a:solidFill>
                              <a:prstClr val="black"/>
                            </a:solidFill>
                            <a:latin typeface="Cambria Math" panose="02040503050406030204" pitchFamily="18" charset="0"/>
                          </a:rPr>
                          <m:t>𝑑</m:t>
                        </m:r>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6958411" y="2922513"/>
                <a:ext cx="3355727" cy="518796"/>
              </a:xfrm>
              <a:prstGeom prst="rect">
                <a:avLst/>
              </a:prstGeom>
              <a:blipFill>
                <a:blip r:embed="rId17"/>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958411" y="3392447"/>
                <a:ext cx="4358116"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de</m:t>
                            </m:r>
                          </m:e>
                          <m:sup>
                            <m:r>
                              <a:rPr lang="zh-CN" altLang="en-US" sz="2400" i="1">
                                <a:solidFill>
                                  <a:prstClr val="black"/>
                                </a:solidFill>
                                <a:latin typeface="Cambria Math" panose="02040503050406030204" pitchFamily="18" charset="0"/>
                              </a:rPr>
                              <m:t>𝑥</m:t>
                            </m:r>
                          </m:sup>
                        </m:sSup>
                      </m:e>
                    </m:nary>
                  </m:oMath>
                </a14:m>
                <a:r>
                  <a:rPr lang="zh-CN" altLang="en-US" dirty="0" smtClean="0"/>
                  <a:t> </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6958411" y="3392447"/>
                <a:ext cx="4358116" cy="518796"/>
              </a:xfrm>
              <a:prstGeom prst="rect">
                <a:avLst/>
              </a:prstGeom>
              <a:blipFill>
                <a:blip r:embed="rId18"/>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6958411" y="3851451"/>
                <a:ext cx="4528034"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b="0" i="0" smtClean="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𝑑</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6958411" y="3851451"/>
                <a:ext cx="4528034" cy="518796"/>
              </a:xfrm>
              <a:prstGeom prst="rect">
                <a:avLst/>
              </a:prstGeom>
              <a:blipFill>
                <a:blip r:embed="rId19"/>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553609" y="4500933"/>
                <a:ext cx="4806316" cy="8692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e>
                      </m:nary>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2</m:t>
                          </m:r>
                        </m:den>
                      </m:f>
                      <m:d>
                        <m:dPr>
                          <m:ctrlPr>
                            <a:rPr lang="en-US" altLang="zh-CN" sz="2400" b="0" i="1" smtClean="0">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zh-CN" altLang="en-US" sz="2400">
                              <a:solidFill>
                                <a:prstClr val="black"/>
                              </a:solidFill>
                              <a:latin typeface="Cambria Math" panose="02040503050406030204" pitchFamily="18" charset="0"/>
                            </a:rPr>
                            <m:t>sin</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zh-CN" altLang="en-US" sz="2400" i="1">
                                  <a:solidFill>
                                    <a:prstClr val="black"/>
                                  </a:solidFill>
                                  <a:latin typeface="Cambria Math" panose="02040503050406030204" pitchFamily="18" charset="0"/>
                                </a:rPr>
                                <m:t>e</m:t>
                              </m:r>
                            </m:e>
                            <m:sup>
                              <m:r>
                                <a:rPr lang="zh-CN" altLang="en-US" sz="2400" i="1">
                                  <a:solidFill>
                                    <a:prstClr val="black"/>
                                  </a:solidFill>
                                  <a:latin typeface="Cambria Math" panose="02040503050406030204" pitchFamily="18" charset="0"/>
                                </a:rPr>
                                <m:t>𝑥</m:t>
                              </m:r>
                            </m:sup>
                          </m:sSup>
                          <m:r>
                            <m:rPr>
                              <m:sty m:val="p"/>
                            </m:rPr>
                            <a:rPr lang="en-US" altLang="zh-CN" sz="2400">
                              <a:solidFill>
                                <a:prstClr val="black"/>
                              </a:solidFill>
                              <a:latin typeface="Cambria Math" panose="02040503050406030204" pitchFamily="18" charset="0"/>
                            </a:rPr>
                            <m:t>cos</m:t>
                          </m:r>
                          <m:r>
                            <a:rPr lang="zh-CN" altLang="en-US" sz="2400" i="1">
                              <a:solidFill>
                                <a:prstClr val="black"/>
                              </a:solidFill>
                              <a:latin typeface="Cambria Math" panose="02040503050406030204" pitchFamily="18" charset="0"/>
                            </a:rPr>
                            <m:t>𝑥</m:t>
                          </m:r>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553609" y="4500933"/>
                <a:ext cx="4806316" cy="869212"/>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8110197" y="4675925"/>
                <a:ext cx="69672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0"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𝐶</m:t>
                      </m:r>
                    </m:oMath>
                  </m:oMathPara>
                </a14:m>
                <a:endParaRPr lang="zh-CN" altLang="en-US" i="1" dirty="0">
                  <a:solidFill>
                    <a:srgbClr val="FF0000"/>
                  </a:solidFill>
                </a:endParaRPr>
              </a:p>
            </p:txBody>
          </p:sp>
        </mc:Choice>
        <mc:Fallback xmlns="">
          <p:sp>
            <p:nvSpPr>
              <p:cNvPr id="21" name="矩形 20"/>
              <p:cNvSpPr>
                <a:spLocks noRot="1" noChangeAspect="1" noMove="1" noResize="1" noEditPoints="1" noAdjustHandles="1" noChangeArrowheads="1" noChangeShapeType="1" noTextEdit="1"/>
              </p:cNvSpPr>
              <p:nvPr/>
            </p:nvSpPr>
            <p:spPr>
              <a:xfrm>
                <a:off x="8110197" y="4675925"/>
                <a:ext cx="696729" cy="461665"/>
              </a:xfrm>
              <a:prstGeom prst="rect">
                <a:avLst/>
              </a:prstGeom>
              <a:blipFill>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81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500"/>
                                        <p:tgtEl>
                                          <p:spTgt spid="19"/>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additive="base">
                                        <p:cTn id="83" dur="500" fill="hold"/>
                                        <p:tgtEl>
                                          <p:spTgt spid="21"/>
                                        </p:tgtEl>
                                        <p:attrNameLst>
                                          <p:attrName>ppt_x</p:attrName>
                                        </p:attrNameLst>
                                      </p:cBhvr>
                                      <p:tavLst>
                                        <p:tav tm="0">
                                          <p:val>
                                            <p:strVal val="#ppt_x"/>
                                          </p:val>
                                        </p:tav>
                                        <p:tav tm="100000">
                                          <p:val>
                                            <p:strVal val="#ppt_x"/>
                                          </p:val>
                                        </p:tav>
                                      </p:tavLst>
                                    </p:anim>
                                    <p:anim calcmode="lin" valueType="num">
                                      <p:cBhvr additive="base">
                                        <p:cTn id="8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矩形 3"/>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5" name="矩形 4"/>
              <p:cNvSpPr/>
              <p:nvPr/>
            </p:nvSpPr>
            <p:spPr>
              <a:xfrm>
                <a:off x="1756558" y="672085"/>
                <a:ext cx="1971822" cy="519116"/>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b="0" smtClean="0">
                                <a:solidFill>
                                  <a:prstClr val="black"/>
                                </a:solidFill>
                                <a:latin typeface="Cambria Math" panose="02040503050406030204" pitchFamily="18" charset="0"/>
                              </a:rPr>
                              <m:t>sec</m:t>
                            </m:r>
                          </m:e>
                          <m:sup>
                            <m:r>
                              <a:rPr lang="en-US" altLang="zh-CN" sz="2400" b="0" i="1" smtClean="0">
                                <a:solidFill>
                                  <a:prstClr val="black"/>
                                </a:solidFill>
                                <a:latin typeface="Cambria Math" panose="02040503050406030204" pitchFamily="18" charset="0"/>
                              </a:rPr>
                              <m:t>3</m:t>
                            </m:r>
                          </m:sup>
                        </m:sSup>
                        <m:r>
                          <a:rPr lang="en-US" altLang="zh-CN" sz="2400" b="0" i="1" smtClean="0">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5" name="矩形 4"/>
              <p:cNvSpPr>
                <a:spLocks noRot="1" noChangeAspect="1" noMove="1" noResize="1" noEditPoints="1" noAdjustHandles="1" noChangeArrowheads="1" noChangeShapeType="1" noTextEdit="1"/>
              </p:cNvSpPr>
              <p:nvPr/>
            </p:nvSpPr>
            <p:spPr>
              <a:xfrm>
                <a:off x="1756558" y="672085"/>
                <a:ext cx="1971822" cy="519116"/>
              </a:xfrm>
              <a:prstGeom prst="rect">
                <a:avLst/>
              </a:prstGeom>
              <a:blipFill>
                <a:blip r:embed="rId2"/>
                <a:stretch>
                  <a:fillRect l="-13272" t="-141176" b="-204706"/>
                </a:stretch>
              </a:blipFill>
            </p:spPr>
            <p:txBody>
              <a:bodyPr/>
              <a:lstStyle/>
              <a:p>
                <a:r>
                  <a:rPr lang="zh-CN" altLang="en-US">
                    <a:noFill/>
                  </a:rPr>
                  <a:t> </a:t>
                </a:r>
              </a:p>
            </p:txBody>
          </p:sp>
        </mc:Fallback>
      </mc:AlternateContent>
      <p:sp>
        <p:nvSpPr>
          <p:cNvPr id="6"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7" name="矩形 6"/>
              <p:cNvSpPr/>
              <p:nvPr/>
            </p:nvSpPr>
            <p:spPr>
              <a:xfrm>
                <a:off x="1911985" y="1347314"/>
                <a:ext cx="3991477" cy="51911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b="0" i="0" smtClean="0">
                            <a:solidFill>
                              <a:prstClr val="black"/>
                            </a:solidFill>
                            <a:latin typeface="Cambria Math" panose="02040503050406030204" pitchFamily="18" charset="0"/>
                          </a:rPr>
                          <m:t>sec</m:t>
                        </m:r>
                        <m:r>
                          <a:rPr lang="en-US" altLang="zh-CN" sz="2400" b="0" i="1" smtClean="0">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sec</m:t>
                            </m:r>
                          </m:e>
                          <m:sup>
                            <m:r>
                              <a:rPr lang="en-US" altLang="zh-CN" sz="2400" b="0" i="1" smtClean="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1911985" y="1347314"/>
                <a:ext cx="3991477" cy="519116"/>
              </a:xfrm>
              <a:prstGeom prst="rect">
                <a:avLst/>
              </a:prstGeom>
              <a:blipFill>
                <a:blip r:embed="rId7"/>
                <a:stretch>
                  <a:fillRect l="-14373"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749047" y="1379142"/>
                <a:ext cx="2226122" cy="518796"/>
              </a:xfrm>
              <a:prstGeom prst="rect">
                <a:avLst/>
              </a:prstGeom>
            </p:spPr>
            <p:txBody>
              <a:bodyPr wrap="none">
                <a:spAutoFit/>
              </a:bodyPr>
              <a:lstStyle/>
              <a:p>
                <a:pPr lvl="0"/>
                <a14:m>
                  <m:oMath xmlns:m="http://schemas.openxmlformats.org/officeDocument/2006/math">
                    <m:r>
                      <a:rPr lang="en-US" altLang="zh-CN" sz="240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en-US" altLang="zh-CN" sz="2400" b="0" i="0" smtClean="0">
                        <a:solidFill>
                          <a:prstClr val="black"/>
                        </a:solidFill>
                        <a:latin typeface="Cambria Math" panose="02040503050406030204" pitchFamily="18" charset="0"/>
                      </a:rPr>
                      <m:t> </m:t>
                    </m:r>
                    <m:r>
                      <m:rPr>
                        <m:sty m:val="p"/>
                      </m:rPr>
                      <a:rPr lang="en-US" altLang="zh-CN" sz="2400" b="0" i="0" smtClean="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oMath>
                </a14:m>
                <a:r>
                  <a:rPr lang="zh-CN" altLang="en-US" dirty="0" smtClean="0">
                    <a:solidFill>
                      <a:prstClr val="black"/>
                    </a:solidFill>
                  </a:rPr>
                  <a:t> </a:t>
                </a:r>
                <a:endParaRPr lang="zh-CN" altLang="en-US" dirty="0">
                  <a:solidFill>
                    <a:prstClr val="black"/>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5749047" y="1379142"/>
                <a:ext cx="2226122" cy="518796"/>
              </a:xfrm>
              <a:prstGeom prst="rect">
                <a:avLst/>
              </a:prstGeom>
              <a:blipFill>
                <a:blip r:embed="rId18"/>
                <a:stretch>
                  <a:fillRect l="-11507"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849314" y="1379142"/>
                <a:ext cx="3738783" cy="518796"/>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m:rPr>
                            <m:nor/>
                          </m:rPr>
                          <a:rPr lang="zh-CN" altLang="en-US" sz="2400" dirty="0">
                            <a:solidFill>
                              <a:prstClr val="black"/>
                            </a:solidFill>
                          </a:rPr>
                          <m:t> </m:t>
                        </m:r>
                        <m:r>
                          <m:rPr>
                            <m:sty m:val="p"/>
                          </m:rPr>
                          <a:rPr lang="en-US" altLang="zh-CN" sz="2400" smtClean="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e>
                    </m:nary>
                  </m:oMath>
                </a14:m>
                <a:r>
                  <a:rPr lang="zh-CN" altLang="en-US" dirty="0" smtClean="0">
                    <a:solidFill>
                      <a:prstClr val="black"/>
                    </a:solidFill>
                  </a:rPr>
                  <a:t> </a:t>
                </a:r>
                <a:endParaRPr lang="zh-CN" altLang="en-US" dirty="0">
                  <a:solidFill>
                    <a:prstClr val="black"/>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7849314" y="1379142"/>
                <a:ext cx="3738783" cy="518796"/>
              </a:xfrm>
              <a:prstGeom prst="rect">
                <a:avLst/>
              </a:prstGeom>
              <a:blipFill>
                <a:blip r:embed="rId19"/>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057263" y="1940979"/>
                <a:ext cx="4339442" cy="519116"/>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nor/>
                              </m:rPr>
                              <a:rPr lang="en-US" altLang="zh-CN" sz="2400" b="0" i="0" smtClean="0">
                                <a:solidFill>
                                  <a:prstClr val="black"/>
                                </a:solidFill>
                                <a:latin typeface="Cambria Math" panose="02040503050406030204" pitchFamily="18" charset="0"/>
                              </a:rPr>
                              <m:t>tan</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m:rPr>
                            <m:nor/>
                          </m:rPr>
                          <a:rPr lang="zh-CN" altLang="en-US" sz="2400" dirty="0">
                            <a:solidFill>
                              <a:prstClr val="black"/>
                            </a:solidFill>
                          </a:rPr>
                          <m:t> </m:t>
                        </m:r>
                        <m:r>
                          <a:rPr lang="en-US" altLang="zh-CN" sz="2400" i="1">
                            <a:solidFill>
                              <a:prstClr val="black"/>
                            </a:solidFill>
                            <a:latin typeface="Cambria Math" panose="02040503050406030204" pitchFamily="18" charset="0"/>
                          </a:rPr>
                          <m:t>𝑥</m:t>
                        </m:r>
                      </m:e>
                    </m:nary>
                  </m:oMath>
                </a14:m>
                <a:r>
                  <a:rPr lang="zh-CN" altLang="en-US" dirty="0" smtClean="0">
                    <a:solidFill>
                      <a:prstClr val="black"/>
                    </a:solidFill>
                  </a:rPr>
                  <a:t> </a:t>
                </a:r>
                <a:endParaRPr lang="zh-CN" altLang="en-US" dirty="0">
                  <a:solidFill>
                    <a:prstClr val="black"/>
                  </a:solidFill>
                </a:endParaRPr>
              </a:p>
            </p:txBody>
          </p:sp>
        </mc:Choice>
        <mc:Fallback xmlns="">
          <p:sp>
            <p:nvSpPr>
              <p:cNvPr id="11" name="矩形 10"/>
              <p:cNvSpPr>
                <a:spLocks noRot="1" noChangeAspect="1" noMove="1" noResize="1" noEditPoints="1" noAdjustHandles="1" noChangeArrowheads="1" noChangeShapeType="1" noTextEdit="1"/>
              </p:cNvSpPr>
              <p:nvPr/>
            </p:nvSpPr>
            <p:spPr>
              <a:xfrm>
                <a:off x="2057263" y="1940979"/>
                <a:ext cx="4339442" cy="519116"/>
              </a:xfrm>
              <a:prstGeom prst="rect">
                <a:avLst/>
              </a:prstGeom>
              <a:blipFill>
                <a:blip r:embed="rId20"/>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6040018" y="1940979"/>
                <a:ext cx="5407887" cy="519116"/>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m:rPr>
                            <m:nor/>
                          </m:rPr>
                          <a:rPr lang="zh-CN" altLang="en-US" sz="2400" dirty="0">
                            <a:solidFill>
                              <a:prstClr val="black"/>
                            </a:solidFill>
                          </a:rPr>
                          <m:t> </m:t>
                        </m:r>
                        <m:r>
                          <a:rPr lang="en-US" altLang="zh-CN" sz="2400" i="1">
                            <a:solidFill>
                              <a:prstClr val="black"/>
                            </a:solidFill>
                            <a:latin typeface="Cambria Math" panose="02040503050406030204" pitchFamily="18" charset="0"/>
                          </a:rPr>
                          <m:t>𝑥</m:t>
                        </m:r>
                      </m:e>
                    </m:nary>
                  </m:oMath>
                </a14:m>
                <a:r>
                  <a:rPr lang="zh-CN" altLang="en-US" dirty="0" smtClean="0">
                    <a:solidFill>
                      <a:prstClr val="black"/>
                    </a:solidFill>
                  </a:rPr>
                  <a:t> </a:t>
                </a:r>
                <a:endParaRPr lang="zh-CN" altLang="en-US" dirty="0">
                  <a:solidFill>
                    <a:prstClr val="black"/>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6040018" y="1940979"/>
                <a:ext cx="5407887" cy="519116"/>
              </a:xfrm>
              <a:prstGeom prst="rect">
                <a:avLst/>
              </a:prstGeom>
              <a:blipFill>
                <a:blip r:embed="rId21"/>
                <a:stretch>
                  <a:fillRect t="-140698" b="-2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057263" y="2412985"/>
                <a:ext cx="5946274" cy="519116"/>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ln</m:t>
                    </m:r>
                    <m:d>
                      <m:dPr>
                        <m:begChr m:val="|"/>
                        <m:endChr m:val="|"/>
                        <m:ctrlPr>
                          <a:rPr lang="en-US" altLang="zh-CN" sz="2400" i="1">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sec</m:t>
                        </m:r>
                        <m:r>
                          <a:rPr lang="en-US" altLang="zh-CN" sz="2400" b="0" i="1" smtClean="0">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m:rPr>
                            <m:nor/>
                          </m:rPr>
                          <a:rPr lang="zh-CN" altLang="en-US" sz="2400" dirty="0">
                            <a:solidFill>
                              <a:prstClr val="black"/>
                            </a:solidFill>
                          </a:rPr>
                          <m:t> </m:t>
                        </m:r>
                        <m:r>
                          <a:rPr lang="en-US" altLang="zh-CN" sz="2400" i="1">
                            <a:solidFill>
                              <a:prstClr val="black"/>
                            </a:solidFill>
                            <a:latin typeface="Cambria Math" panose="02040503050406030204" pitchFamily="18" charset="0"/>
                          </a:rPr>
                          <m:t>𝑥</m:t>
                        </m:r>
                      </m:e>
                    </m:nary>
                  </m:oMath>
                </a14:m>
                <a:r>
                  <a:rPr lang="zh-CN" altLang="en-US" dirty="0" smtClean="0">
                    <a:solidFill>
                      <a:prstClr val="black"/>
                    </a:solidFill>
                  </a:rPr>
                  <a:t> </a:t>
                </a:r>
                <a:endParaRPr lang="zh-CN" altLang="en-US" dirty="0">
                  <a:solidFill>
                    <a:prstClr val="black"/>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057263" y="2412985"/>
                <a:ext cx="5946274" cy="519116"/>
              </a:xfrm>
              <a:prstGeom prst="rect">
                <a:avLst/>
              </a:prstGeom>
              <a:blipFill>
                <a:blip r:embed="rId22"/>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057263" y="2846270"/>
                <a:ext cx="6520246" cy="61388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e>
                    </m:nary>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2</m:t>
                        </m:r>
                      </m:den>
                    </m:f>
                    <m:d>
                      <m:dPr>
                        <m:ctrlPr>
                          <a:rPr lang="en-US" altLang="zh-CN" sz="2400" b="0" i="1" smtClean="0">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tan</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ln</m:t>
                        </m:r>
                        <m:d>
                          <m:dPr>
                            <m:begChr m:val="|"/>
                            <m:endChr m:val="|"/>
                            <m:ctrlPr>
                              <a:rPr lang="en-US" altLang="zh-CN" sz="2400" i="1">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sec</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tan</m:t>
                            </m:r>
                            <m:r>
                              <a:rPr lang="en-US" altLang="zh-CN" sz="2400" i="1">
                                <a:solidFill>
                                  <a:prstClr val="black"/>
                                </a:solidFill>
                                <a:latin typeface="Cambria Math" panose="02040503050406030204" pitchFamily="18" charset="0"/>
                              </a:rPr>
                              <m:t>𝑥</m:t>
                            </m:r>
                          </m:e>
                        </m:d>
                      </m:e>
                    </m:d>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𝐶</m:t>
                    </m:r>
                  </m:oMath>
                </a14:m>
                <a:r>
                  <a:rPr lang="zh-CN" altLang="en-US" dirty="0" smtClean="0">
                    <a:solidFill>
                      <a:srgbClr val="FF0000"/>
                    </a:solidFill>
                  </a:rPr>
                  <a:t> </a:t>
                </a:r>
                <a:endParaRPr lang="zh-CN" altLang="en-US" dirty="0">
                  <a:solidFill>
                    <a:srgbClr val="FF0000"/>
                  </a:solidFill>
                </a:endParaRPr>
              </a:p>
            </p:txBody>
          </p:sp>
        </mc:Choice>
        <mc:Fallback xmlns="">
          <p:sp>
            <p:nvSpPr>
              <p:cNvPr id="14" name="矩形 13"/>
              <p:cNvSpPr>
                <a:spLocks noRot="1" noChangeAspect="1" noMove="1" noResize="1" noEditPoints="1" noAdjustHandles="1" noChangeArrowheads="1" noChangeShapeType="1" noTextEdit="1"/>
              </p:cNvSpPr>
              <p:nvPr/>
            </p:nvSpPr>
            <p:spPr>
              <a:xfrm>
                <a:off x="2057263" y="2846270"/>
                <a:ext cx="6520246" cy="613886"/>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823083" y="4374296"/>
                <a:ext cx="1665136"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b="0" i="0" smtClean="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𝑛</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1823083" y="4374296"/>
                <a:ext cx="1665136" cy="518796"/>
              </a:xfrm>
              <a:prstGeom prst="rect">
                <a:avLst/>
              </a:prstGeom>
              <a:blipFill>
                <a:blip r:embed="rId24"/>
                <a:stretch>
                  <a:fillRect l="-34066"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264630" y="4374296"/>
                <a:ext cx="2913105" cy="51879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b="0" i="0" smtClean="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𝑛</m:t>
                            </m:r>
                            <m:r>
                              <a:rPr lang="en-US" altLang="zh-CN" sz="2400" b="0" i="1" smtClean="0">
                                <a:solidFill>
                                  <a:prstClr val="black"/>
                                </a:solidFill>
                                <a:latin typeface="Cambria Math" panose="02040503050406030204" pitchFamily="18" charset="0"/>
                              </a:rPr>
                              <m:t>−1</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e>
                    </m:nary>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3264630" y="4374296"/>
                <a:ext cx="2913105" cy="518796"/>
              </a:xfrm>
              <a:prstGeom prst="rect">
                <a:avLst/>
              </a:prstGeom>
              <a:blipFill>
                <a:blip r:embed="rId25"/>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040018" y="4380174"/>
                <a:ext cx="4863191" cy="51879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−1</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smtClean="0">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e>
                    </m:nary>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−1</m:t>
                        </m:r>
                      </m:sup>
                    </m:sSup>
                    <m:r>
                      <a:rPr lang="en-US" altLang="zh-CN" sz="2400" i="1">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6040018" y="4380174"/>
                <a:ext cx="4863191" cy="518796"/>
              </a:xfrm>
              <a:prstGeom prst="rect">
                <a:avLst/>
              </a:prstGeom>
              <a:blipFill>
                <a:blip r:embed="rId26"/>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872068" y="4919128"/>
                <a:ext cx="6212663" cy="51911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−1</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d>
                      <m:dPr>
                        <m:ctrlPr>
                          <a:rPr lang="en-US" altLang="zh-CN" sz="2400" b="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𝑛</m:t>
                        </m:r>
                        <m:r>
                          <a:rPr lang="en-US" altLang="zh-CN" sz="2400" b="0" i="1" smtClean="0">
                            <a:solidFill>
                              <a:prstClr val="black"/>
                            </a:solidFill>
                            <a:latin typeface="Cambria Math" panose="02040503050406030204" pitchFamily="18" charset="0"/>
                          </a:rPr>
                          <m:t>−1</m:t>
                        </m:r>
                      </m:e>
                    </m:d>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m:rPr>
                                <m:nor/>
                              </m:rPr>
                              <a:rPr lang="en-US" altLang="zh-CN" sz="2400" b="0" i="0" smtClean="0">
                                <a:solidFill>
                                  <a:prstClr val="black"/>
                                </a:solidFill>
                                <a:latin typeface="Cambria Math" panose="02040503050406030204" pitchFamily="18" charset="0"/>
                              </a:rPr>
                              <m:t>cos</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e>
                    </m:nary>
                    <m:r>
                      <a:rPr lang="en-US" altLang="zh-CN" sz="2400" b="0" i="1" smtClean="0">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19" name="矩形 18"/>
              <p:cNvSpPr>
                <a:spLocks noRot="1" noChangeAspect="1" noMove="1" noResize="1" noEditPoints="1" noAdjustHandles="1" noChangeArrowheads="1" noChangeShapeType="1" noTextEdit="1"/>
              </p:cNvSpPr>
              <p:nvPr/>
            </p:nvSpPr>
            <p:spPr>
              <a:xfrm>
                <a:off x="1872068" y="4919128"/>
                <a:ext cx="6212663" cy="519116"/>
              </a:xfrm>
              <a:prstGeom prst="rect">
                <a:avLst/>
              </a:prstGeom>
              <a:blipFill>
                <a:blip r:embed="rId27"/>
                <a:stretch>
                  <a:fillRect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1872068" y="5336612"/>
                <a:ext cx="6545574" cy="51911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−1</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d>
                      <m:dPr>
                        <m:ctrlPr>
                          <a:rPr lang="en-US" altLang="zh-CN" sz="2400" b="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𝑛</m:t>
                        </m:r>
                        <m:r>
                          <a:rPr lang="en-US" altLang="zh-CN" sz="2400" b="0" i="1" smtClean="0">
                            <a:solidFill>
                              <a:prstClr val="black"/>
                            </a:solidFill>
                            <a:latin typeface="Cambria Math" panose="02040503050406030204" pitchFamily="18" charset="0"/>
                          </a:rPr>
                          <m:t>−1</m:t>
                        </m:r>
                      </m:e>
                    </m:d>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e>
                    </m:nary>
                    <m:r>
                      <a:rPr lang="en-US" altLang="zh-CN" sz="2400" b="0" i="1" smtClean="0">
                        <a:solidFill>
                          <a:prstClr val="black"/>
                        </a:solidFill>
                        <a:latin typeface="Cambria Math" panose="02040503050406030204" pitchFamily="18" charset="0"/>
                      </a:rPr>
                      <m:t>𝑥</m:t>
                    </m:r>
                  </m:oMath>
                </a14:m>
                <a:r>
                  <a:rPr lang="zh-CN" altLang="en-US" sz="2400" dirty="0" smtClean="0"/>
                  <a:t> </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1872068" y="5336612"/>
                <a:ext cx="6545574" cy="519116"/>
              </a:xfrm>
              <a:prstGeom prst="rect">
                <a:avLst/>
              </a:prstGeom>
              <a:blipFill>
                <a:blip r:embed="rId28"/>
                <a:stretch>
                  <a:fillRect t="-140698" b="-200000"/>
                </a:stretch>
              </a:blipFill>
            </p:spPr>
            <p:txBody>
              <a:bodyPr/>
              <a:lstStyle/>
              <a:p>
                <a:r>
                  <a:rPr lang="zh-CN" altLang="en-US">
                    <a:noFill/>
                  </a:rPr>
                  <a:t> </a:t>
                </a:r>
              </a:p>
            </p:txBody>
          </p:sp>
        </mc:Fallback>
      </mc:AlternateContent>
      <p:sp>
        <p:nvSpPr>
          <p:cNvPr id="21" name="矩形 20"/>
          <p:cNvSpPr/>
          <p:nvPr/>
        </p:nvSpPr>
        <p:spPr bwMode="auto">
          <a:xfrm>
            <a:off x="873908" y="3587816"/>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2" name="矩形 21"/>
              <p:cNvSpPr/>
              <p:nvPr/>
            </p:nvSpPr>
            <p:spPr>
              <a:xfrm>
                <a:off x="1756557" y="3586773"/>
                <a:ext cx="4640147" cy="518796"/>
              </a:xfrm>
              <a:prstGeom prst="rect">
                <a:avLst/>
              </a:prstGeom>
            </p:spPr>
            <p:txBody>
              <a:bodyPr wrap="squar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&gt;1,</m:t>
                    </m:r>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ea typeface="Cambria Math" panose="02040503050406030204" pitchFamily="18" charset="0"/>
                      </a:rPr>
                      <m:t>∈</m:t>
                    </m:r>
                    <m:r>
                      <a:rPr lang="en-US" altLang="zh-CN" sz="2400" i="1">
                        <a:solidFill>
                          <a:prstClr val="black"/>
                        </a:solidFill>
                        <a:latin typeface="Cambria Math" panose="02040503050406030204" pitchFamily="18" charset="0"/>
                        <a:ea typeface="Cambria Math" panose="02040503050406030204" pitchFamily="18" charset="0"/>
                      </a:rPr>
                      <m:t>𝑁</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22" name="矩形 21"/>
              <p:cNvSpPr>
                <a:spLocks noRot="1" noChangeAspect="1" noMove="1" noResize="1" noEditPoints="1" noAdjustHandles="1" noChangeArrowheads="1" noChangeShapeType="1" noTextEdit="1"/>
              </p:cNvSpPr>
              <p:nvPr/>
            </p:nvSpPr>
            <p:spPr>
              <a:xfrm>
                <a:off x="1756557" y="3586773"/>
                <a:ext cx="4640147" cy="518796"/>
              </a:xfrm>
              <a:prstGeom prst="rect">
                <a:avLst/>
              </a:prstGeom>
              <a:blipFill>
                <a:blip r:embed="rId29"/>
                <a:stretch>
                  <a:fillRect l="-5650" t="-142353" b="-203529"/>
                </a:stretch>
              </a:blipFill>
            </p:spPr>
            <p:txBody>
              <a:bodyPr/>
              <a:lstStyle/>
              <a:p>
                <a:r>
                  <a:rPr lang="zh-CN" altLang="en-US">
                    <a:noFill/>
                  </a:rPr>
                  <a:t> </a:t>
                </a:r>
              </a:p>
            </p:txBody>
          </p:sp>
        </mc:Fallback>
      </mc:AlternateContent>
      <p:sp>
        <p:nvSpPr>
          <p:cNvPr id="23" name="矩形 10"/>
          <p:cNvSpPr>
            <a:spLocks noChangeArrowheads="1"/>
          </p:cNvSpPr>
          <p:nvPr/>
        </p:nvSpPr>
        <p:spPr bwMode="auto">
          <a:xfrm>
            <a:off x="873908" y="4379724"/>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24" name="矩形 23"/>
              <p:cNvSpPr/>
              <p:nvPr/>
            </p:nvSpPr>
            <p:spPr>
              <a:xfrm>
                <a:off x="1988157" y="5965275"/>
                <a:ext cx="6313395" cy="61587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b="0" i="0" smtClean="0">
                                <a:solidFill>
                                  <a:prstClr val="black"/>
                                </a:solidFill>
                                <a:latin typeface="Cambria Math" panose="02040503050406030204" pitchFamily="18" charset="0"/>
                              </a:rPr>
                              <m:t>sin</m:t>
                            </m:r>
                          </m:e>
                          <m:sup>
                            <m:r>
                              <a:rPr lang="en-US" altLang="zh-CN" sz="2400" b="0" i="1" smtClean="0">
                                <a:solidFill>
                                  <a:prstClr val="black"/>
                                </a:solidFill>
                                <a:latin typeface="Cambria Math" panose="02040503050406030204" pitchFamily="18" charset="0"/>
                              </a:rPr>
                              <m:t>𝑛</m:t>
                            </m:r>
                          </m:sup>
                        </m:sSup>
                        <m:r>
                          <a:rPr lang="en-US" altLang="zh-CN" sz="2400" i="1">
                            <a:solidFill>
                              <a:prstClr val="black"/>
                            </a:solidFill>
                            <a:latin typeface="Cambria Math" panose="02040503050406030204" pitchFamily="18" charset="0"/>
                          </a:rPr>
                          <m:t>𝑥</m:t>
                        </m:r>
                      </m:e>
                    </m:nary>
                    <m:r>
                      <m:rPr>
                        <m:nor/>
                      </m:rPr>
                      <a:rPr lang="zh-CN" altLang="en-US" sz="2400" i="1">
                        <a:solidFill>
                          <a:prstClr val="black"/>
                        </a:solidFill>
                        <a:latin typeface="Cambria Math" panose="02040503050406030204" pitchFamily="18" charset="0"/>
                      </a:rPr>
                      <m:t>d</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𝑛</m:t>
                        </m:r>
                        <m:r>
                          <a:rPr lang="en-US" altLang="zh-CN" sz="2400" b="0" i="1" smtClean="0">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𝑛</m:t>
                        </m:r>
                      </m:den>
                    </m:f>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d</m:t>
                        </m:r>
                      </m:e>
                    </m:nary>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𝑛</m:t>
                        </m:r>
                      </m:den>
                    </m:f>
                    <m:sSup>
                      <m:sSupPr>
                        <m:ctrlPr>
                          <a:rPr lang="zh-CN" altLang="en-US" sz="2400" i="1">
                            <a:solidFill>
                              <a:prstClr val="black"/>
                            </a:solidFill>
                            <a:latin typeface="Cambria Math" panose="02040503050406030204" pitchFamily="18" charset="0"/>
                          </a:rPr>
                        </m:ctrlPr>
                      </m:sSupPr>
                      <m:e>
                        <m:r>
                          <m:rPr>
                            <m:nor/>
                          </m:rPr>
                          <a:rPr lang="en-US" altLang="zh-CN" sz="2400">
                            <a:solidFill>
                              <a:prstClr val="black"/>
                            </a:solidFill>
                            <a:latin typeface="Cambria Math" panose="02040503050406030204" pitchFamily="18" charset="0"/>
                          </a:rPr>
                          <m:t>sin</m:t>
                        </m:r>
                      </m:e>
                      <m:sup>
                        <m:r>
                          <a:rPr lang="en-US" altLang="zh-CN" sz="2400" i="1">
                            <a:solidFill>
                              <a:prstClr val="black"/>
                            </a:solidFill>
                            <a:latin typeface="Cambria Math" panose="02040503050406030204" pitchFamily="18" charset="0"/>
                          </a:rPr>
                          <m:t>𝑛</m:t>
                        </m:r>
                        <m:r>
                          <a:rPr lang="en-US" altLang="zh-CN" sz="2400" i="1">
                            <a:solidFill>
                              <a:prstClr val="black"/>
                            </a:solidFill>
                            <a:latin typeface="Cambria Math" panose="02040503050406030204" pitchFamily="18" charset="0"/>
                          </a:rPr>
                          <m:t>−1</m:t>
                        </m:r>
                      </m:sup>
                    </m:sSup>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cos</m:t>
                    </m:r>
                    <m:r>
                      <a:rPr lang="en-US" altLang="zh-CN"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1988157" y="5965275"/>
                <a:ext cx="6313395" cy="615874"/>
              </a:xfrm>
              <a:prstGeom prst="rect">
                <a:avLst/>
              </a:prstGeom>
              <a:blipFill>
                <a:blip r:embed="rId3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19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500"/>
                            </p:stCondLst>
                            <p:childTnLst>
                              <p:par>
                                <p:cTn id="52" presetID="10" presetClass="entr" presetSubtype="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1000"/>
                            </p:stCondLst>
                            <p:childTnLst>
                              <p:par>
                                <p:cTn id="56" presetID="10"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500"/>
                                        <p:tgtEl>
                                          <p:spTgt spid="2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fade">
                                      <p:cBhvr>
                                        <p:cTn id="66" dur="500"/>
                                        <p:tgtEl>
                                          <p:spTgt spid="1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500"/>
                                        <p:tgtEl>
                                          <p:spTgt spid="1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500"/>
                                        <p:tgtEl>
                                          <p:spTgt spid="18"/>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500"/>
                                        <p:tgtEl>
                                          <p:spTgt spid="1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p:bldP spid="11" grpId="0"/>
      <p:bldP spid="12" grpId="0"/>
      <p:bldP spid="13" grpId="0"/>
      <p:bldP spid="14" grpId="0"/>
      <p:bldP spid="15" grpId="0"/>
      <p:bldP spid="17" grpId="0"/>
      <p:bldP spid="18" grpId="0"/>
      <p:bldP spid="19" grpId="0"/>
      <p:bldP spid="20" grpId="0"/>
      <p:bldP spid="21" grpId="0" animBg="1"/>
      <p:bldP spid="22" grpId="0"/>
      <p:bldP spid="23" grpId="0" animBg="1"/>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756558" y="495485"/>
                <a:ext cx="2007857" cy="847604"/>
              </a:xfrm>
              <a:prstGeom prst="rect">
                <a:avLst/>
              </a:prstGeom>
            </p:spPr>
            <p:txBody>
              <a:bodyPr wrap="none">
                <a:spAutoFit/>
              </a:bodyPr>
              <a:lstStyle/>
              <a:p>
                <a:pPr lvl="0"/>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m:rPr>
                        <m:nor/>
                      </m:rPr>
                      <a:rPr lang="en-US" altLang="zh-CN" sz="2400" b="0" i="1" smtClean="0">
                        <a:solidFill>
                          <a:prstClr val="black"/>
                        </a:solidFill>
                        <a:latin typeface="Cambria Math" panose="02040503050406030204" pitchFamily="18" charset="0"/>
                      </a:rPr>
                      <m:t> </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756558" y="495485"/>
                <a:ext cx="2007857" cy="847604"/>
              </a:xfrm>
              <a:prstGeom prst="rect">
                <a:avLst/>
              </a:prstGeom>
              <a:blipFill>
                <a:blip r:embed="rId4"/>
                <a:stretch>
                  <a:fillRect l="-4545"/>
                </a:stretch>
              </a:blipFill>
            </p:spPr>
            <p:txBody>
              <a:bodyPr/>
              <a:lstStyle/>
              <a:p>
                <a:r>
                  <a:rPr lang="zh-CN" altLang="en-US">
                    <a:noFill/>
                  </a:rPr>
                  <a:t> </a:t>
                </a:r>
              </a:p>
            </p:txBody>
          </p:sp>
        </mc:Fallback>
      </mc:AlternateContent>
      <p:sp>
        <p:nvSpPr>
          <p:cNvPr id="5"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p:sp>
        <p:nvSpPr>
          <p:cNvPr id="6" name="矩形 5"/>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mc:AlternateContent xmlns:mc="http://schemas.openxmlformats.org/markup-compatibility/2006" xmlns:a14="http://schemas.microsoft.com/office/drawing/2010/main">
        <mc:Choice Requires="a14">
          <p:sp>
            <p:nvSpPr>
              <p:cNvPr id="7" name="矩形 6"/>
              <p:cNvSpPr/>
              <p:nvPr/>
            </p:nvSpPr>
            <p:spPr>
              <a:xfrm>
                <a:off x="1834195" y="1343089"/>
                <a:ext cx="470872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m:t>
                        </m:r>
                        <m:r>
                          <m:rPr>
                            <m:nor/>
                          </m:rPr>
                          <a:rPr lang="zh-CN" altLang="en-US" sz="2400" i="1">
                            <a:solidFill>
                              <a:prstClr val="black"/>
                            </a:solidFill>
                            <a:latin typeface="Cambria Math" panose="02040503050406030204" pitchFamily="18" charset="0"/>
                          </a:rPr>
                          <m:t>​</m:t>
                        </m:r>
                        <m:d>
                          <m:dPr>
                            <m:ctrlPr>
                              <a:rPr lang="en-US" altLang="zh-CN"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e>
                        </m:d>
                      </m:e>
                    </m:nary>
                  </m:oMath>
                </a14:m>
                <a:r>
                  <a:rPr lang="zh-CN" altLang="en-US" sz="2400" dirty="0" smtClean="0"/>
                  <a:t> </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834195" y="1343089"/>
                <a:ext cx="4708725" cy="847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120952" y="2402403"/>
                <a:ext cx="4761688" cy="847604"/>
              </a:xfrm>
              <a:prstGeom prst="rect">
                <a:avLst/>
              </a:prstGeom>
            </p:spPr>
            <p:txBody>
              <a:bodyPr wrap="none">
                <a:spAutoFit/>
              </a:bodyPr>
              <a:lstStyle/>
              <a:p>
                <a:pPr lvl="0"/>
                <a14:m>
                  <m:oMath xmlns:m="http://schemas.openxmlformats.org/officeDocument/2006/math">
                    <m:r>
                      <a:rPr lang="en-US" altLang="zh-CN" sz="240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2</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num>
                          <m:den>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d>
                              </m:e>
                              <m:sup>
                                <m:r>
                                  <a:rPr lang="en-US" altLang="zh-CN" sz="2400" i="1">
                                    <a:solidFill>
                                      <a:prstClr val="black"/>
                                    </a:solidFill>
                                    <a:latin typeface="Cambria Math" panose="02040503050406030204" pitchFamily="18" charset="0"/>
                                  </a:rPr>
                                  <m:t>2</m:t>
                                </m:r>
                              </m:sup>
                            </m:sSup>
                          </m:den>
                        </m:f>
                        <m:r>
                          <m:rPr>
                            <m:nor/>
                          </m:rPr>
                          <a:rPr lang="zh-CN" altLang="en-US" sz="2400" dirty="0">
                            <a:solidFill>
                              <a:prstClr val="black"/>
                            </a:solidFill>
                          </a:rPr>
                          <m:t> </m:t>
                        </m:r>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𝑥</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2120952" y="2402403"/>
                <a:ext cx="4761688" cy="84760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989460" y="3370409"/>
                <a:ext cx="5605124" cy="92217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d>
                              </m:e>
                              <m:sup>
                                <m:r>
                                  <a:rPr lang="en-US" altLang="zh-CN" sz="2400" i="1">
                                    <a:solidFill>
                                      <a:prstClr val="black"/>
                                    </a:solidFill>
                                    <a:latin typeface="Cambria Math" panose="02040503050406030204" pitchFamily="18" charset="0"/>
                                  </a:rPr>
                                  <m:t>2</m:t>
                                </m:r>
                              </m:sup>
                            </m:sSup>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2</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d>
                      <m:dPr>
                        <m:ctrlPr>
                          <a:rPr lang="en-US" altLang="zh-CN" sz="2400" i="1" smtClean="0">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d>
                    <m:r>
                      <m:rPr>
                        <m:nor/>
                      </m:rPr>
                      <a:rPr lang="zh-CN" altLang="en-US" sz="2400" i="1">
                        <a:solidFill>
                          <a:prstClr val="black"/>
                        </a:solidFill>
                        <a:latin typeface="Cambria Math" panose="02040503050406030204" pitchFamily="18" charset="0"/>
                      </a:rPr>
                      <m:t> </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1989460" y="3370409"/>
                <a:ext cx="5605124" cy="92217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674668" y="4429723"/>
                <a:ext cx="4171655" cy="645048"/>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d>
                      <m:dPr>
                        <m:ctrlPr>
                          <a:rPr lang="en-US" altLang="zh-CN" sz="2400" i="1">
                            <a:solidFill>
                              <a:prstClr val="black"/>
                            </a:solidFill>
                            <a:latin typeface="Cambria Math" panose="02040503050406030204" pitchFamily="18" charset="0"/>
                          </a:rPr>
                        </m:ctrlPr>
                      </m:dPr>
                      <m:e>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𝑎</m:t>
                            </m:r>
                          </m:den>
                        </m:f>
                        <m:r>
                          <m:rPr>
                            <m:sty m:val="p"/>
                          </m:rPr>
                          <a:rPr lang="en-US" altLang="zh-CN" sz="2400" b="0" i="0" smtClean="0">
                            <a:solidFill>
                              <a:prstClr val="black"/>
                            </a:solidFill>
                            <a:latin typeface="Cambria Math" panose="02040503050406030204" pitchFamily="18" charset="0"/>
                          </a:rPr>
                          <m:t>arctan</m:t>
                        </m:r>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𝑥</m:t>
                            </m:r>
                          </m:num>
                          <m:den>
                            <m:r>
                              <a:rPr lang="en-US" altLang="zh-CN" sz="2400" i="1">
                                <a:solidFill>
                                  <a:prstClr val="black"/>
                                </a:solidFill>
                                <a:latin typeface="Cambria Math" panose="02040503050406030204" pitchFamily="18" charset="0"/>
                              </a:rPr>
                              <m:t>𝑎</m:t>
                            </m:r>
                          </m:den>
                        </m:f>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674668" y="4429723"/>
                <a:ext cx="4171655" cy="64504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394582" y="1343089"/>
                <a:ext cx="3700437" cy="847604"/>
              </a:xfrm>
              <a:prstGeom prst="rect">
                <a:avLst/>
              </a:prstGeom>
            </p:spPr>
            <p:txBody>
              <a:bodyPr wrap="none">
                <a:spAutoFit/>
              </a:bodyPr>
              <a:lstStyle/>
              <a:p>
                <a14:m>
                  <m:oMath xmlns:m="http://schemas.openxmlformats.org/officeDocument/2006/math">
                    <m:r>
                      <a:rPr lang="en-US" altLang="zh-CN" sz="2400" i="1">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𝑥</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den>
                    </m:f>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num>
                          <m:den>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d>
                              </m:e>
                              <m:sup>
                                <m:r>
                                  <a:rPr lang="en-US" altLang="zh-CN" sz="2400" i="1">
                                    <a:solidFill>
                                      <a:prstClr val="black"/>
                                    </a:solidFill>
                                    <a:latin typeface="Cambria Math" panose="02040503050406030204" pitchFamily="18" charset="0"/>
                                  </a:rPr>
                                  <m:t>2</m:t>
                                </m:r>
                              </m:sup>
                            </m:sSup>
                          </m:den>
                        </m:f>
                        <m:r>
                          <m:rPr>
                            <m:nor/>
                          </m:rPr>
                          <a:rPr lang="zh-CN" altLang="en-US" sz="2400" dirty="0">
                            <a:solidFill>
                              <a:prstClr val="black"/>
                            </a:solidFill>
                          </a:rPr>
                          <m:t> </m:t>
                        </m:r>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 </m:t>
                    </m:r>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6394582" y="1343089"/>
                <a:ext cx="3700437"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08675" y="5211909"/>
                <a:ext cx="2844305" cy="8692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𝑎</m:t>
                                          </m:r>
                                        </m:e>
                                        <m:sup>
                                          <m:r>
                                            <a:rPr lang="zh-CN" altLang="en-US" sz="2400">
                                              <a:solidFill>
                                                <a:prstClr val="black"/>
                                              </a:solidFill>
                                              <a:latin typeface="Cambria Math" panose="02040503050406030204" pitchFamily="18" charset="0"/>
                                            </a:rPr>
                                            <m:t>2</m:t>
                                          </m:r>
                                        </m:sup>
                                      </m:sSup>
                                    </m:e>
                                  </m:d>
                                </m:e>
                                <m:sup>
                                  <m:r>
                                    <a:rPr lang="en-US" altLang="zh-CN" sz="2400" b="0" i="1" smtClean="0">
                                      <a:solidFill>
                                        <a:prstClr val="black"/>
                                      </a:solidFill>
                                      <a:latin typeface="Cambria Math" panose="02040503050406030204" pitchFamily="18" charset="0"/>
                                    </a:rPr>
                                    <m:t>𝑛</m:t>
                                  </m:r>
                                </m:sup>
                              </m:sSup>
                            </m:den>
                          </m:f>
                        </m:e>
                      </m:nary>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08675" y="5211909"/>
                <a:ext cx="2844305" cy="86921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813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p:bldP spid="8" grpId="0"/>
      <p:bldP spid="9" grpId="0"/>
      <p:bldP spid="10" grpId="0"/>
      <p:bldP spid="11"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1769573" y="670140"/>
                <a:ext cx="6417654" cy="518796"/>
              </a:xfrm>
              <a:prstGeom prst="rect">
                <a:avLst/>
              </a:prstGeom>
            </p:spPr>
            <p:txBody>
              <a:bodyPr wrap="none">
                <a:spAutoFit/>
              </a:bodyPr>
              <a:lstStyle/>
              <a:p>
                <a:pPr lvl="0"/>
                <a:r>
                  <a:rPr lang="zh-CN" altLang="en-US" sz="2400" dirty="0">
                    <a:solidFill>
                      <a:prstClr val="black"/>
                    </a:solidFill>
                  </a:rPr>
                  <a:t>已知</a:t>
                </a:r>
                <a14:m>
                  <m:oMath xmlns:m="http://schemas.openxmlformats.org/officeDocument/2006/math">
                    <m:d>
                      <m:dPr>
                        <m:begChr m:val=""/>
                        <m:ctrlPr>
                          <a:rPr lang="zh-CN" altLang="en-US"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d>
                  </m:oMath>
                </a14:m>
                <a:r>
                  <a:rPr lang="zh-CN" altLang="en-US" sz="2400" dirty="0">
                    <a:solidFill>
                      <a:prstClr val="black"/>
                    </a:solidFill>
                  </a:rPr>
                  <a:t>的一个原函数是</a:t>
                </a:r>
                <a14:m>
                  <m:oMath xmlns:m="http://schemas.openxmlformats.org/officeDocument/2006/math">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up>
                    </m:sSup>
                    <m:r>
                      <a:rPr lang="zh-CN" altLang="en-US" sz="2400" i="1">
                        <a:solidFill>
                          <a:prstClr val="black"/>
                        </a:solidFill>
                        <a:latin typeface="Cambria Math" panose="02040503050406030204" pitchFamily="18" charset="0"/>
                      </a:rPr>
                      <m:t>，</m:t>
                    </m:r>
                  </m:oMath>
                </a14:m>
                <a:r>
                  <a:rPr kumimoji="0" lang="zh-CN" altLang="en-US" sz="2400" b="0" i="0" u="none" strike="noStrike" kern="1200" cap="none" spc="0" normalizeH="0" baseline="0" noProof="0" dirty="0" smtClean="0">
                    <a:ln>
                      <a:noFill/>
                    </a:ln>
                    <a:solidFill>
                      <a:prstClr val="black"/>
                    </a:solidFill>
                    <a:effectLst/>
                    <a:uLnTx/>
                    <a:uFillTx/>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𝑓</m:t>
                            </m:r>
                          </m:e>
                          <m:sup>
                            <m:r>
                              <a:rPr lang="zh-CN" altLang="en-US" sz="2400">
                                <a:solidFill>
                                  <a:prstClr val="black"/>
                                </a:solidFill>
                                <a:latin typeface="Cambria Math" panose="02040503050406030204" pitchFamily="18" charset="0"/>
                              </a:rPr>
                              <m:t>′</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𝑑𝑥</m:t>
                        </m:r>
                      </m:e>
                    </m:nary>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oMath>
                </a14:m>
                <a:endParaRPr kumimoji="0" lang="zh-CN" altLang="en-US" sz="2400" b="0" i="0" u="none" strike="noStrike" kern="1200" cap="none" spc="0" normalizeH="0" baseline="0" noProof="0" dirty="0">
                  <a:ln>
                    <a:noFill/>
                  </a:ln>
                  <a:solidFill>
                    <a:prstClr val="black"/>
                  </a:solidFill>
                  <a:effectLst/>
                  <a:uLnTx/>
                  <a:uFillTx/>
                </a:endParaRPr>
              </a:p>
            </p:txBody>
          </p:sp>
        </mc:Choice>
        <mc:Fallback xmlns="">
          <p:sp>
            <p:nvSpPr>
              <p:cNvPr id="4" name="矩形 3"/>
              <p:cNvSpPr>
                <a:spLocks noRot="1" noChangeAspect="1" noMove="1" noResize="1" noEditPoints="1" noAdjustHandles="1" noChangeArrowheads="1" noChangeShapeType="1" noTextEdit="1"/>
              </p:cNvSpPr>
              <p:nvPr/>
            </p:nvSpPr>
            <p:spPr>
              <a:xfrm>
                <a:off x="1769573" y="670140"/>
                <a:ext cx="6417654" cy="518796"/>
              </a:xfrm>
              <a:prstGeom prst="rect">
                <a:avLst/>
              </a:prstGeom>
              <a:blipFill>
                <a:blip r:embed="rId2"/>
                <a:stretch>
                  <a:fillRect l="-1425" t="-140000" b="-205882"/>
                </a:stretch>
              </a:blipFill>
            </p:spPr>
            <p:txBody>
              <a:bodyPr/>
              <a:lstStyle/>
              <a:p>
                <a:r>
                  <a:rPr lang="zh-CN" altLang="en-US">
                    <a:noFill/>
                  </a:rPr>
                  <a:t> </a:t>
                </a:r>
              </a:p>
            </p:txBody>
          </p:sp>
        </mc:Fallback>
      </mc:AlternateContent>
      <p:sp>
        <p:nvSpPr>
          <p:cNvPr id="5"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p:sp>
        <p:nvSpPr>
          <p:cNvPr id="6" name="矩形 5"/>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mc:AlternateContent xmlns:mc="http://schemas.openxmlformats.org/markup-compatibility/2006" xmlns:a14="http://schemas.microsoft.com/office/drawing/2010/main">
        <mc:Choice Requires="a14">
          <p:sp>
            <p:nvSpPr>
              <p:cNvPr id="22" name="矩形 21"/>
              <p:cNvSpPr/>
              <p:nvPr/>
            </p:nvSpPr>
            <p:spPr>
              <a:xfrm>
                <a:off x="1769573" y="1485537"/>
                <a:ext cx="6091732" cy="518796"/>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𝑓</m:t>
                            </m:r>
                          </m:e>
                          <m:sup>
                            <m:r>
                              <a:rPr lang="zh-CN" altLang="en-US" sz="2400">
                                <a:solidFill>
                                  <a:prstClr val="black"/>
                                </a:solidFill>
                                <a:latin typeface="Cambria Math" panose="02040503050406030204" pitchFamily="18" charset="0"/>
                              </a:rPr>
                              <m:t>′</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𝑥𝑑𝑓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e>
                    </m:nary>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𝑥𝑓</m:t>
                    </m:r>
                    <m:d>
                      <m:dPr>
                        <m:ctrlPr>
                          <a:rPr lang="en-US" altLang="zh-CN" sz="2400" b="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a:rPr lang="zh-CN" altLang="en-US" sz="2400" i="1" smtClean="0">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𝑑𝑥</m:t>
                        </m:r>
                      </m:e>
                    </m:nary>
                  </m:oMath>
                </a14:m>
                <a:r>
                  <a:rPr lang="zh-CN" altLang="en-US" dirty="0" smtClean="0"/>
                  <a:t> </a:t>
                </a:r>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1769573" y="1485537"/>
                <a:ext cx="6091732" cy="518796"/>
              </a:xfrm>
              <a:prstGeom prst="rect">
                <a:avLst/>
              </a:prstGeom>
              <a:blipFill>
                <a:blip r:embed="rId4"/>
                <a:stretch>
                  <a:fillRect l="-9300"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947408" y="2429683"/>
                <a:ext cx="3506281" cy="736035"/>
              </a:xfrm>
              <a:prstGeom prst="rect">
                <a:avLst/>
              </a:prstGeom>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𝑓</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f>
                      <m:fPr>
                        <m:ctrlPr>
                          <a:rPr lang="en-US"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𝑑</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up>
                        </m:sSup>
                      </m:num>
                      <m:den>
                        <m:r>
                          <a:rPr lang="en-US" altLang="zh-CN" sz="2400" b="0" i="1" smtClean="0">
                            <a:solidFill>
                              <a:prstClr val="black"/>
                            </a:solidFill>
                            <a:latin typeface="Cambria Math" panose="02040503050406030204" pitchFamily="18" charset="0"/>
                          </a:rPr>
                          <m:t>𝑑𝑥</m:t>
                        </m:r>
                      </m:den>
                    </m:f>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up>
                    </m:sSup>
                  </m:oMath>
                </a14:m>
                <a:r>
                  <a:rPr lang="zh-CN" altLang="en-US" dirty="0" smtClean="0"/>
                  <a:t> </a:t>
                </a:r>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1947408" y="2429683"/>
                <a:ext cx="3506281" cy="73603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1947408" y="3491581"/>
                <a:ext cx="3079369" cy="570862"/>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𝑓</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𝑑𝑥</m:t>
                        </m:r>
                      </m:e>
                    </m:nary>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up>
                    </m:sSup>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24" name="矩形 23"/>
              <p:cNvSpPr>
                <a:spLocks noRot="1" noChangeAspect="1" noMove="1" noResize="1" noEditPoints="1" noAdjustHandles="1" noChangeArrowheads="1" noChangeShapeType="1" noTextEdit="1"/>
              </p:cNvSpPr>
              <p:nvPr/>
            </p:nvSpPr>
            <p:spPr>
              <a:xfrm>
                <a:off x="1947408" y="3491581"/>
                <a:ext cx="3079369" cy="57086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947408" y="4415708"/>
                <a:ext cx="4983993" cy="570862"/>
              </a:xfrm>
              <a:prstGeom prst="rect">
                <a:avLst/>
              </a:prstGeom>
            </p:spPr>
            <p:txBody>
              <a:bodyPr wrap="none">
                <a:spAutoFit/>
              </a:bodyPr>
              <a:lstStyle/>
              <a:p>
                <a:pPr lvl="0"/>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r>
                          <a:rPr lang="zh-CN" altLang="en-US" sz="2400" i="1">
                            <a:solidFill>
                              <a:prstClr val="black"/>
                            </a:solidFill>
                            <a:latin typeface="Cambria Math" panose="02040503050406030204" pitchFamily="18" charset="0"/>
                          </a:rPr>
                          <m:t>𝑥</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𝑓</m:t>
                            </m:r>
                          </m:e>
                          <m:sup>
                            <m:r>
                              <a:rPr lang="zh-CN" altLang="en-US" sz="2400">
                                <a:solidFill>
                                  <a:prstClr val="black"/>
                                </a:solidFill>
                                <a:latin typeface="Cambria Math" panose="02040503050406030204" pitchFamily="18" charset="0"/>
                              </a:rPr>
                              <m:t>′</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𝑑𝑥</m:t>
                        </m:r>
                      </m:e>
                    </m:nary>
                    <m:r>
                      <a:rPr lang="en-US" altLang="zh-CN" sz="2400" i="1">
                        <a:solidFill>
                          <a:prstClr val="black"/>
                        </a:solidFill>
                        <a:latin typeface="Cambria Math" panose="02040503050406030204" pitchFamily="18" charset="0"/>
                      </a:rPr>
                      <m:t>=−2</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up>
                    </m:sSup>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zh-CN" altLang="en-US" sz="240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sup>
                    </m:sSup>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𝐶</m:t>
                    </m:r>
                  </m:oMath>
                </a14:m>
                <a:r>
                  <a:rPr lang="zh-CN" altLang="en-US" dirty="0" smtClean="0"/>
                  <a:t> </a:t>
                </a:r>
                <a:endParaRPr lang="zh-CN" altLang="en-US" dirty="0"/>
              </a:p>
            </p:txBody>
          </p:sp>
        </mc:Choice>
        <mc:Fallback xmlns="">
          <p:sp>
            <p:nvSpPr>
              <p:cNvPr id="25" name="矩形 24"/>
              <p:cNvSpPr>
                <a:spLocks noRot="1" noChangeAspect="1" noMove="1" noResize="1" noEditPoints="1" noAdjustHandles="1" noChangeArrowheads="1" noChangeShapeType="1" noTextEdit="1"/>
              </p:cNvSpPr>
              <p:nvPr/>
            </p:nvSpPr>
            <p:spPr>
              <a:xfrm>
                <a:off x="1947408" y="4415708"/>
                <a:ext cx="4983993" cy="570862"/>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72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24" name="Rectangle 280"/>
          <p:cNvSpPr>
            <a:spLocks noChangeArrowheads="1"/>
          </p:cNvSpPr>
          <p:nvPr/>
        </p:nvSpPr>
        <p:spPr bwMode="auto">
          <a:xfrm>
            <a:off x="1805362" y="896939"/>
            <a:ext cx="1295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800" b="1" dirty="0">
                <a:solidFill>
                  <a:schemeClr val="tx1"/>
                </a:solidFill>
                <a:ea typeface="黑体" panose="02010609060101010101" pitchFamily="49" charset="-122"/>
              </a:rPr>
              <a:t>问题</a:t>
            </a:r>
            <a:r>
              <a:rPr lang="en-US" altLang="zh-CN" sz="2800" b="1" dirty="0">
                <a:solidFill>
                  <a:schemeClr val="tx1"/>
                </a:solidFill>
                <a:ea typeface="黑体" panose="02010609060101010101" pitchFamily="49" charset="-122"/>
              </a:rPr>
              <a:t>: </a:t>
            </a:r>
          </a:p>
        </p:txBody>
      </p:sp>
      <p:sp>
        <p:nvSpPr>
          <p:cNvPr id="160025" name="Text Box 281"/>
          <p:cNvSpPr txBox="1">
            <a:spLocks noChangeArrowheads="1"/>
          </p:cNvSpPr>
          <p:nvPr/>
        </p:nvSpPr>
        <p:spPr bwMode="auto">
          <a:xfrm>
            <a:off x="2072062" y="1506539"/>
            <a:ext cx="67754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dirty="0">
                <a:latin typeface="Times New Roman" panose="02020603050405020304" pitchFamily="18" charset="0"/>
                <a:ea typeface="黑体" panose="02010609060101010101" pitchFamily="49" charset="-122"/>
              </a:rPr>
              <a:t>1. </a:t>
            </a:r>
            <a:r>
              <a:rPr kumimoji="1" lang="zh-CN" altLang="en-US" sz="2800" dirty="0">
                <a:latin typeface="Times New Roman" panose="02020603050405020304" pitchFamily="18" charset="0"/>
                <a:ea typeface="黑体" panose="02010609060101010101" pitchFamily="49" charset="-122"/>
              </a:rPr>
              <a:t>在什么条件下</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一个函数的原函数存在 </a:t>
            </a:r>
            <a:r>
              <a:rPr kumimoji="1" lang="en-US" altLang="zh-CN" sz="2800" dirty="0">
                <a:latin typeface="Times New Roman" panose="02020603050405020304" pitchFamily="18" charset="0"/>
                <a:ea typeface="黑体" panose="02010609060101010101" pitchFamily="49" charset="-122"/>
              </a:rPr>
              <a:t>?</a:t>
            </a:r>
          </a:p>
        </p:txBody>
      </p:sp>
      <p:sp>
        <p:nvSpPr>
          <p:cNvPr id="160026" name="Text Box 282"/>
          <p:cNvSpPr txBox="1">
            <a:spLocks noChangeArrowheads="1"/>
          </p:cNvSpPr>
          <p:nvPr/>
        </p:nvSpPr>
        <p:spPr bwMode="auto">
          <a:xfrm>
            <a:off x="2097462" y="3213102"/>
            <a:ext cx="50990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dirty="0">
                <a:latin typeface="Times New Roman" panose="02020603050405020304" pitchFamily="18" charset="0"/>
                <a:ea typeface="黑体" panose="02010609060101010101" pitchFamily="49" charset="-122"/>
              </a:rPr>
              <a:t>3. </a:t>
            </a:r>
            <a:r>
              <a:rPr kumimoji="1" lang="zh-CN" altLang="en-US" sz="2800" dirty="0">
                <a:latin typeface="Times New Roman" panose="02020603050405020304" pitchFamily="18" charset="0"/>
                <a:ea typeface="黑体" panose="02010609060101010101" pitchFamily="49" charset="-122"/>
              </a:rPr>
              <a:t>若原函数存在</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它如何表示 </a:t>
            </a:r>
            <a:r>
              <a:rPr kumimoji="1" lang="en-US" altLang="zh-CN" sz="2800" dirty="0">
                <a:latin typeface="Times New Roman" panose="02020603050405020304" pitchFamily="18" charset="0"/>
                <a:ea typeface="黑体" panose="02010609060101010101" pitchFamily="49" charset="-122"/>
              </a:rPr>
              <a:t>?</a:t>
            </a:r>
          </a:p>
        </p:txBody>
      </p:sp>
      <p:sp>
        <p:nvSpPr>
          <p:cNvPr id="160027" name="Text Box 283"/>
          <p:cNvSpPr txBox="1">
            <a:spLocks noChangeArrowheads="1"/>
          </p:cNvSpPr>
          <p:nvPr/>
        </p:nvSpPr>
        <p:spPr bwMode="auto">
          <a:xfrm>
            <a:off x="1818062" y="4402139"/>
            <a:ext cx="8280400" cy="94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b="1" dirty="0">
                <a:latin typeface="Times New Roman" panose="02020603050405020304" pitchFamily="18" charset="0"/>
                <a:ea typeface="黑体" panose="02010609060101010101" pitchFamily="49" charset="-122"/>
              </a:rPr>
              <a:t>      </a:t>
            </a:r>
            <a:r>
              <a:rPr kumimoji="1" lang="zh-CN" altLang="en-US" sz="2800" b="1" dirty="0" smtClean="0">
                <a:latin typeface="Times New Roman" panose="02020603050405020304" pitchFamily="18" charset="0"/>
                <a:ea typeface="黑体" panose="02010609060101010101" pitchFamily="49" charset="-122"/>
              </a:rPr>
              <a:t>原函数存在定理：</a:t>
            </a:r>
            <a:r>
              <a:rPr kumimoji="1" lang="zh-CN" altLang="en-US" sz="2800" dirty="0" smtClean="0">
                <a:latin typeface="Times New Roman" panose="02020603050405020304" pitchFamily="18" charset="0"/>
                <a:ea typeface="黑体" panose="02010609060101010101" pitchFamily="49" charset="-122"/>
              </a:rPr>
              <a:t>若</a:t>
            </a:r>
            <a:r>
              <a:rPr kumimoji="1" lang="zh-CN" altLang="en-US" sz="2800" dirty="0">
                <a:latin typeface="Times New Roman" panose="02020603050405020304" pitchFamily="18" charset="0"/>
                <a:ea typeface="黑体" panose="02010609060101010101" pitchFamily="49" charset="-122"/>
              </a:rPr>
              <a:t>函数</a:t>
            </a:r>
            <a:r>
              <a:rPr kumimoji="1" lang="en-US" altLang="zh-CN" sz="2800" i="1" dirty="0">
                <a:latin typeface="Times New Roman" panose="02020603050405020304" pitchFamily="18" charset="0"/>
                <a:ea typeface="黑体" panose="02010609060101010101" pitchFamily="49" charset="-122"/>
              </a:rPr>
              <a:t>f</a:t>
            </a:r>
            <a:r>
              <a:rPr kumimoji="1" lang="en-US" altLang="zh-CN" sz="2800" dirty="0">
                <a:latin typeface="Times New Roman" panose="02020603050405020304" pitchFamily="18" charset="0"/>
                <a:ea typeface="黑体" panose="02010609060101010101" pitchFamily="49" charset="-122"/>
              </a:rPr>
              <a:t>(</a:t>
            </a:r>
            <a:r>
              <a:rPr kumimoji="1" lang="en-US" altLang="zh-CN" sz="2800" i="1" dirty="0">
                <a:latin typeface="Times New Roman" panose="02020603050405020304" pitchFamily="18" charset="0"/>
                <a:ea typeface="黑体" panose="02010609060101010101" pitchFamily="49" charset="-122"/>
              </a:rPr>
              <a:t>x</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在区间</a:t>
            </a:r>
            <a:r>
              <a:rPr kumimoji="1" lang="en-US" altLang="zh-CN" sz="2800" dirty="0">
                <a:latin typeface="Times New Roman" panose="02020603050405020304" pitchFamily="18" charset="0"/>
                <a:ea typeface="黑体" panose="02010609060101010101" pitchFamily="49" charset="-122"/>
              </a:rPr>
              <a:t>I</a:t>
            </a:r>
            <a:r>
              <a:rPr kumimoji="1" lang="zh-CN" altLang="en-US" sz="2800" dirty="0">
                <a:latin typeface="Times New Roman" panose="02020603050405020304" pitchFamily="18" charset="0"/>
                <a:ea typeface="黑体" panose="02010609060101010101" pitchFamily="49" charset="-122"/>
              </a:rPr>
              <a:t>上连续</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则</a:t>
            </a:r>
            <a:r>
              <a:rPr kumimoji="1" lang="en-US" altLang="zh-CN" sz="2800" i="1" dirty="0">
                <a:latin typeface="Times New Roman" panose="02020603050405020304" pitchFamily="18" charset="0"/>
                <a:ea typeface="黑体" panose="02010609060101010101" pitchFamily="49" charset="-122"/>
              </a:rPr>
              <a:t>f</a:t>
            </a:r>
            <a:r>
              <a:rPr kumimoji="1" lang="en-US" altLang="zh-CN" sz="2800" dirty="0">
                <a:latin typeface="Times New Roman" panose="02020603050405020304" pitchFamily="18" charset="0"/>
                <a:ea typeface="黑体" panose="02010609060101010101" pitchFamily="49" charset="-122"/>
              </a:rPr>
              <a:t>(</a:t>
            </a:r>
            <a:r>
              <a:rPr kumimoji="1" lang="en-US" altLang="zh-CN" sz="2800" i="1" dirty="0">
                <a:latin typeface="Times New Roman" panose="02020603050405020304" pitchFamily="18" charset="0"/>
                <a:ea typeface="黑体" panose="02010609060101010101" pitchFamily="49" charset="-122"/>
              </a:rPr>
              <a:t>x</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在</a:t>
            </a:r>
            <a:r>
              <a:rPr kumimoji="1" lang="en-US" altLang="zh-CN" sz="2800" dirty="0">
                <a:latin typeface="Times New Roman" panose="02020603050405020304" pitchFamily="18" charset="0"/>
                <a:ea typeface="黑体" panose="02010609060101010101" pitchFamily="49" charset="-122"/>
              </a:rPr>
              <a:t>I</a:t>
            </a:r>
            <a:r>
              <a:rPr kumimoji="1" lang="zh-CN" altLang="en-US" sz="2800" dirty="0">
                <a:latin typeface="Times New Roman" panose="02020603050405020304" pitchFamily="18" charset="0"/>
                <a:ea typeface="黑体" panose="02010609060101010101" pitchFamily="49" charset="-122"/>
              </a:rPr>
              <a:t>上存在原函数 </a:t>
            </a:r>
            <a:r>
              <a:rPr kumimoji="1" lang="en-US" altLang="zh-CN" sz="2800" dirty="0">
                <a:latin typeface="Times New Roman" panose="02020603050405020304" pitchFamily="18" charset="0"/>
                <a:ea typeface="黑体" panose="02010609060101010101" pitchFamily="49" charset="-122"/>
              </a:rPr>
              <a:t>.</a:t>
            </a:r>
          </a:p>
        </p:txBody>
      </p:sp>
      <p:sp>
        <p:nvSpPr>
          <p:cNvPr id="160034" name="Text Box 290"/>
          <p:cNvSpPr txBox="1">
            <a:spLocks noChangeArrowheads="1"/>
          </p:cNvSpPr>
          <p:nvPr/>
        </p:nvSpPr>
        <p:spPr bwMode="auto">
          <a:xfrm>
            <a:off x="1938712" y="5586415"/>
            <a:ext cx="8280400" cy="103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pPr>
            <a:r>
              <a:rPr kumimoji="1" lang="en-US" altLang="zh-CN" sz="2800" b="1" dirty="0">
                <a:latin typeface="Times New Roman" panose="02020603050405020304" pitchFamily="18" charset="0"/>
                <a:ea typeface="黑体" panose="02010609060101010101" pitchFamily="49" charset="-122"/>
              </a:rPr>
              <a:t>       </a:t>
            </a:r>
            <a:r>
              <a:rPr kumimoji="1" lang="zh-CN" altLang="en-US" sz="2800" b="1" dirty="0">
                <a:latin typeface="Times New Roman" panose="02020603050405020304" pitchFamily="18" charset="0"/>
                <a:ea typeface="黑体" panose="02010609060101010101" pitchFamily="49" charset="-122"/>
              </a:rPr>
              <a:t>由于初等函数在其定义域上是连续的</a:t>
            </a:r>
            <a:r>
              <a:rPr kumimoji="1" lang="en-US" altLang="zh-CN" sz="2800" b="1" dirty="0">
                <a:latin typeface="Times New Roman" panose="02020603050405020304" pitchFamily="18" charset="0"/>
                <a:ea typeface="黑体" panose="02010609060101010101" pitchFamily="49" charset="-122"/>
              </a:rPr>
              <a:t>, </a:t>
            </a:r>
            <a:r>
              <a:rPr kumimoji="1" lang="zh-CN" altLang="en-US" sz="2800" b="1" dirty="0">
                <a:latin typeface="Times New Roman" panose="02020603050405020304" pitchFamily="18" charset="0"/>
                <a:ea typeface="黑体" panose="02010609060101010101" pitchFamily="49" charset="-122"/>
              </a:rPr>
              <a:t>所以得</a:t>
            </a:r>
            <a:r>
              <a:rPr kumimoji="1" lang="en-US" altLang="zh-CN" sz="2800" b="1" dirty="0">
                <a:latin typeface="Times New Roman" panose="02020603050405020304" pitchFamily="18" charset="0"/>
                <a:ea typeface="黑体" panose="02010609060101010101" pitchFamily="49" charset="-122"/>
              </a:rPr>
              <a:t>:</a:t>
            </a:r>
          </a:p>
          <a:p>
            <a:pPr>
              <a:spcBef>
                <a:spcPct val="20000"/>
              </a:spcBef>
            </a:pPr>
            <a:r>
              <a:rPr kumimoji="1" lang="zh-CN" altLang="en-US" sz="2800" b="1" dirty="0">
                <a:solidFill>
                  <a:schemeClr val="accent2"/>
                </a:solidFill>
                <a:latin typeface="Times New Roman" panose="02020603050405020304" pitchFamily="18" charset="0"/>
                <a:ea typeface="黑体" panose="02010609060101010101" pitchFamily="49" charset="-122"/>
              </a:rPr>
              <a:t>初等函数在定义区间上有原函数</a:t>
            </a:r>
            <a:endParaRPr kumimoji="1" lang="zh-CN" altLang="en-US" sz="2800" dirty="0">
              <a:solidFill>
                <a:schemeClr val="accent2"/>
              </a:solidFill>
              <a:latin typeface="Times New Roman" panose="02020603050405020304" pitchFamily="18" charset="0"/>
              <a:ea typeface="黑体" panose="02010609060101010101" pitchFamily="49" charset="-122"/>
            </a:endParaRPr>
          </a:p>
        </p:txBody>
      </p:sp>
      <p:sp>
        <p:nvSpPr>
          <p:cNvPr id="160042" name="Text Box 298"/>
          <p:cNvSpPr txBox="1">
            <a:spLocks noChangeArrowheads="1"/>
          </p:cNvSpPr>
          <p:nvPr/>
        </p:nvSpPr>
        <p:spPr bwMode="auto">
          <a:xfrm>
            <a:off x="2097462" y="2128840"/>
            <a:ext cx="8070850" cy="103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pPr>
            <a:r>
              <a:rPr kumimoji="1" lang="en-US" altLang="zh-CN" sz="2800" dirty="0">
                <a:latin typeface="Times New Roman" panose="02020603050405020304" pitchFamily="18" charset="0"/>
                <a:ea typeface="黑体" panose="02010609060101010101" pitchFamily="49" charset="-122"/>
              </a:rPr>
              <a:t>2. </a:t>
            </a:r>
            <a:r>
              <a:rPr kumimoji="1" lang="zh-CN" altLang="en-US" sz="2800" dirty="0">
                <a:latin typeface="Times New Roman" panose="02020603050405020304" pitchFamily="18" charset="0"/>
                <a:ea typeface="黑体" panose="02010609060101010101" pitchFamily="49" charset="-122"/>
              </a:rPr>
              <a:t>一个函数的原函数是否唯一</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若不唯一它们之间</a:t>
            </a:r>
          </a:p>
          <a:p>
            <a:pPr>
              <a:spcBef>
                <a:spcPct val="20000"/>
              </a:spcBef>
            </a:pPr>
            <a:r>
              <a:rPr kumimoji="1" lang="zh-CN" altLang="en-US" sz="2800" dirty="0">
                <a:latin typeface="Times New Roman" panose="02020603050405020304" pitchFamily="18" charset="0"/>
                <a:ea typeface="黑体" panose="02010609060101010101" pitchFamily="49" charset="-122"/>
              </a:rPr>
              <a:t>有什么联系？</a:t>
            </a:r>
          </a:p>
        </p:txBody>
      </p:sp>
      <p:sp>
        <p:nvSpPr>
          <p:cNvPr id="160045" name="Text Box 301"/>
          <p:cNvSpPr txBox="1">
            <a:spLocks noChangeArrowheads="1"/>
          </p:cNvSpPr>
          <p:nvPr/>
        </p:nvSpPr>
        <p:spPr bwMode="auto">
          <a:xfrm>
            <a:off x="2643562" y="3817939"/>
            <a:ext cx="67754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dirty="0">
                <a:latin typeface="Times New Roman" panose="02020603050405020304" pitchFamily="18" charset="0"/>
                <a:ea typeface="黑体" panose="02010609060101010101" pitchFamily="49" charset="-122"/>
              </a:rPr>
              <a:t>关于</a:t>
            </a:r>
            <a:r>
              <a:rPr kumimoji="1" lang="en-US" altLang="zh-CN" sz="2800" dirty="0">
                <a:latin typeface="Times New Roman" panose="02020603050405020304" pitchFamily="18" charset="0"/>
                <a:ea typeface="黑体" panose="02010609060101010101" pitchFamily="49" charset="-122"/>
              </a:rPr>
              <a:t>(1) </a:t>
            </a:r>
            <a:r>
              <a:rPr kumimoji="1" lang="zh-CN" altLang="en-US" sz="2800" dirty="0">
                <a:latin typeface="Times New Roman" panose="02020603050405020304" pitchFamily="18" charset="0"/>
                <a:ea typeface="黑体" panose="02010609060101010101" pitchFamily="49" charset="-122"/>
              </a:rPr>
              <a:t>即原函数</a:t>
            </a:r>
            <a:r>
              <a:rPr kumimoji="1" lang="zh-CN" altLang="en-US" sz="2800" dirty="0" smtClean="0">
                <a:latin typeface="Times New Roman" panose="02020603050405020304" pitchFamily="18" charset="0"/>
                <a:ea typeface="黑体" panose="02010609060101010101" pitchFamily="49" charset="-122"/>
              </a:rPr>
              <a:t>存在性</a:t>
            </a:r>
            <a:r>
              <a:rPr kumimoji="1" lang="en-US" altLang="zh-CN" sz="2800" dirty="0">
                <a:latin typeface="Times New Roman" panose="02020603050405020304" pitchFamily="18" charset="0"/>
                <a:ea typeface="黑体" panose="02010609060101010101" pitchFamily="49" charset="-122"/>
              </a:rPr>
              <a:t>,</a:t>
            </a:r>
            <a:r>
              <a:rPr kumimoji="1" lang="zh-CN" altLang="en-US" sz="2800" dirty="0">
                <a:latin typeface="Times New Roman" panose="02020603050405020304" pitchFamily="18" charset="0"/>
                <a:ea typeface="黑体" panose="02010609060101010101" pitchFamily="49" charset="-122"/>
              </a:rPr>
              <a:t>我们有</a:t>
            </a:r>
          </a:p>
        </p:txBody>
      </p:sp>
      <p:sp>
        <p:nvSpPr>
          <p:cNvPr id="160046" name="Text Box 302"/>
          <p:cNvSpPr txBox="1">
            <a:spLocks noChangeArrowheads="1"/>
          </p:cNvSpPr>
          <p:nvPr/>
        </p:nvSpPr>
        <p:spPr bwMode="auto">
          <a:xfrm>
            <a:off x="8060112" y="4948239"/>
            <a:ext cx="1828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b="1" dirty="0">
                <a:solidFill>
                  <a:schemeClr val="accent2"/>
                </a:solidFill>
                <a:latin typeface="Times New Roman" panose="02020603050405020304" pitchFamily="18" charset="0"/>
                <a:ea typeface="楷体_GB2312" pitchFamily="49" charset="-122"/>
              </a:rPr>
              <a:t>(</a:t>
            </a:r>
            <a:r>
              <a:rPr kumimoji="1" lang="zh-CN" altLang="en-US" sz="2400" b="1" dirty="0">
                <a:solidFill>
                  <a:schemeClr val="accent2"/>
                </a:solidFill>
                <a:latin typeface="Times New Roman" panose="02020603050405020304" pitchFamily="18" charset="0"/>
                <a:ea typeface="楷体_GB2312" pitchFamily="49" charset="-122"/>
              </a:rPr>
              <a:t>下章证明</a:t>
            </a:r>
            <a:r>
              <a:rPr kumimoji="1" lang="en-US" altLang="zh-CN" sz="2400" b="1" dirty="0">
                <a:solidFill>
                  <a:schemeClr val="accent2"/>
                </a:solidFill>
                <a:latin typeface="Times New Roman" panose="02020603050405020304" pitchFamily="18" charset="0"/>
                <a:ea typeface="楷体_GB2312" pitchFamily="49" charset="-122"/>
              </a:rPr>
              <a:t>)</a:t>
            </a:r>
          </a:p>
        </p:txBody>
      </p:sp>
      <p:sp>
        <p:nvSpPr>
          <p:cNvPr id="2" name="日期占位符 1"/>
          <p:cNvSpPr>
            <a:spLocks noGrp="1"/>
          </p:cNvSpPr>
          <p:nvPr>
            <p:ph type="dt" sz="half" idx="10"/>
          </p:nvPr>
        </p:nvSpPr>
        <p:spPr/>
        <p:txBody>
          <a:bodyPr/>
          <a:lstStyle/>
          <a:p>
            <a:fld id="{B1D4441A-7A33-4D2E-80C6-0F545FDBA258}" type="datetime11">
              <a:rPr lang="zh-CN" altLang="en-US" smtClean="0"/>
              <a:t>10:14:21</a:t>
            </a:fld>
            <a:endParaRPr lang="en-US" altLang="zh-CN"/>
          </a:p>
        </p:txBody>
      </p:sp>
      <p:sp>
        <p:nvSpPr>
          <p:cNvPr id="13"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2400" b="1" smtClean="0">
                <a:solidFill>
                  <a:schemeClr val="accent2"/>
                </a:solidFill>
                <a:ea typeface="黑体" panose="02010609060101010101" pitchFamily="49" charset="-122"/>
              </a:rPr>
              <a:t>一、 原函数与不定积分的概念</a:t>
            </a:r>
            <a:endParaRPr lang="zh-CN" altLang="en-US" sz="2400" b="1" dirty="0">
              <a:solidFill>
                <a:schemeClr val="accent2"/>
              </a:solidFill>
              <a:ea typeface="黑体" panose="02010609060101010101" pitchFamily="49" charset="-122"/>
            </a:endParaRPr>
          </a:p>
        </p:txBody>
      </p:sp>
      <p:sp>
        <p:nvSpPr>
          <p:cNvPr id="14" name="矩形 13"/>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0024"/>
                                        </p:tgtEl>
                                        <p:attrNameLst>
                                          <p:attrName>style.visibility</p:attrName>
                                        </p:attrNameLst>
                                      </p:cBhvr>
                                      <p:to>
                                        <p:strVal val="visible"/>
                                      </p:to>
                                    </p:set>
                                    <p:animEffect transition="in" filter="wipe(left)">
                                      <p:cBhvr>
                                        <p:cTn id="7" dur="1000"/>
                                        <p:tgtEl>
                                          <p:spTgt spid="1600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025"/>
                                        </p:tgtEl>
                                        <p:attrNameLst>
                                          <p:attrName>style.visibility</p:attrName>
                                        </p:attrNameLst>
                                      </p:cBhvr>
                                      <p:to>
                                        <p:strVal val="visible"/>
                                      </p:to>
                                    </p:set>
                                    <p:animEffect transition="in" filter="wipe(left)">
                                      <p:cBhvr>
                                        <p:cTn id="12" dur="1000"/>
                                        <p:tgtEl>
                                          <p:spTgt spid="160025"/>
                                        </p:tgtEl>
                                      </p:cBhvr>
                                    </p:animEffect>
                                  </p:childTnLst>
                                </p:cTn>
                              </p:par>
                            </p:childTnLst>
                          </p:cTn>
                        </p:par>
                      </p:childTnLst>
                    </p:cTn>
                  </p:par>
                  <p:par>
                    <p:cTn id="13" fill="hold">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042">
                                            <p:txEl>
                                              <p:pRg st="0" end="0"/>
                                            </p:txEl>
                                          </p:spTgt>
                                        </p:tgtEl>
                                        <p:attrNameLst>
                                          <p:attrName>style.visibility</p:attrName>
                                        </p:attrNameLst>
                                      </p:cBhvr>
                                      <p:to>
                                        <p:strVal val="visible"/>
                                      </p:to>
                                    </p:set>
                                    <p:animEffect transition="in" filter="wipe(left)">
                                      <p:cBhvr>
                                        <p:cTn id="17" dur="1000"/>
                                        <p:tgtEl>
                                          <p:spTgt spid="160042">
                                            <p:txEl>
                                              <p:pRg st="0" end="0"/>
                                            </p:txEl>
                                          </p:spTgt>
                                        </p:tgtEl>
                                      </p:cBhvr>
                                    </p:animEffect>
                                  </p:childTnLst>
                                </p:cTn>
                              </p:par>
                            </p:childTnLst>
                          </p:cTn>
                        </p:par>
                        <p:par>
                          <p:cTn id="18" fill="hold" nodeType="with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0042">
                                            <p:txEl>
                                              <p:pRg st="1" end="1"/>
                                            </p:txEl>
                                          </p:spTgt>
                                        </p:tgtEl>
                                        <p:attrNameLst>
                                          <p:attrName>style.visibility</p:attrName>
                                        </p:attrNameLst>
                                      </p:cBhvr>
                                      <p:to>
                                        <p:strVal val="visible"/>
                                      </p:to>
                                    </p:set>
                                    <p:animEffect transition="in" filter="wipe(left)">
                                      <p:cBhvr>
                                        <p:cTn id="21" dur="1000"/>
                                        <p:tgtEl>
                                          <p:spTgt spid="160042">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0026"/>
                                        </p:tgtEl>
                                        <p:attrNameLst>
                                          <p:attrName>style.visibility</p:attrName>
                                        </p:attrNameLst>
                                      </p:cBhvr>
                                      <p:to>
                                        <p:strVal val="visible"/>
                                      </p:to>
                                    </p:set>
                                    <p:animEffect transition="in" filter="wipe(left)">
                                      <p:cBhvr>
                                        <p:cTn id="26" dur="1000"/>
                                        <p:tgtEl>
                                          <p:spTgt spid="1600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0045"/>
                                        </p:tgtEl>
                                        <p:attrNameLst>
                                          <p:attrName>style.visibility</p:attrName>
                                        </p:attrNameLst>
                                      </p:cBhvr>
                                      <p:to>
                                        <p:strVal val="visible"/>
                                      </p:to>
                                    </p:set>
                                    <p:animEffect transition="in" filter="wipe(left)">
                                      <p:cBhvr>
                                        <p:cTn id="31" dur="1000"/>
                                        <p:tgtEl>
                                          <p:spTgt spid="160045"/>
                                        </p:tgtEl>
                                      </p:cBhvr>
                                    </p:animEffect>
                                  </p:childTnLst>
                                </p:cTn>
                              </p:par>
                            </p:childTnLst>
                          </p:cTn>
                        </p:par>
                        <p:par>
                          <p:cTn id="32" fill="hold" nodeType="with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60027"/>
                                        </p:tgtEl>
                                        <p:attrNameLst>
                                          <p:attrName>style.visibility</p:attrName>
                                        </p:attrNameLst>
                                      </p:cBhvr>
                                      <p:to>
                                        <p:strVal val="visible"/>
                                      </p:to>
                                    </p:set>
                                    <p:animEffect transition="in" filter="wipe(left)">
                                      <p:cBhvr>
                                        <p:cTn id="35" dur="300"/>
                                        <p:tgtEl>
                                          <p:spTgt spid="16002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60046"/>
                                        </p:tgtEl>
                                        <p:attrNameLst>
                                          <p:attrName>style.visibility</p:attrName>
                                        </p:attrNameLst>
                                      </p:cBhvr>
                                      <p:to>
                                        <p:strVal val="visible"/>
                                      </p:to>
                                    </p:set>
                                    <p:animEffect transition="in" filter="wipe(left)">
                                      <p:cBhvr>
                                        <p:cTn id="40" dur="1000"/>
                                        <p:tgtEl>
                                          <p:spTgt spid="1600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0034">
                                            <p:txEl>
                                              <p:pRg st="0" end="0"/>
                                            </p:txEl>
                                          </p:spTgt>
                                        </p:tgtEl>
                                        <p:attrNameLst>
                                          <p:attrName>style.visibility</p:attrName>
                                        </p:attrNameLst>
                                      </p:cBhvr>
                                      <p:to>
                                        <p:strVal val="visible"/>
                                      </p:to>
                                    </p:set>
                                    <p:animEffect transition="in" filter="wipe(left)">
                                      <p:cBhvr>
                                        <p:cTn id="45" dur="1000"/>
                                        <p:tgtEl>
                                          <p:spTgt spid="160034">
                                            <p:txEl>
                                              <p:pRg st="0" end="0"/>
                                            </p:txEl>
                                          </p:spTgt>
                                        </p:tgtEl>
                                      </p:cBhvr>
                                    </p:animEffect>
                                  </p:childTnLst>
                                </p:cTn>
                              </p:par>
                            </p:childTnLst>
                          </p:cTn>
                        </p:par>
                        <p:par>
                          <p:cTn id="46" fill="hold" nodeType="withGroup">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160034">
                                            <p:txEl>
                                              <p:pRg st="1" end="1"/>
                                            </p:txEl>
                                          </p:spTgt>
                                        </p:tgtEl>
                                        <p:attrNameLst>
                                          <p:attrName>style.visibility</p:attrName>
                                        </p:attrNameLst>
                                      </p:cBhvr>
                                      <p:to>
                                        <p:strVal val="visible"/>
                                      </p:to>
                                    </p:set>
                                    <p:animEffect transition="in" filter="wipe(left)">
                                      <p:cBhvr>
                                        <p:cTn id="49" dur="1000"/>
                                        <p:tgtEl>
                                          <p:spTgt spid="1600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24" grpId="0"/>
      <p:bldP spid="160025" grpId="0"/>
      <p:bldP spid="160026" grpId="0"/>
      <p:bldP spid="160027" grpId="0"/>
      <p:bldP spid="160034" grpId="0" uiExpand="1" build="p"/>
      <p:bldP spid="160042" grpId="0" uiExpand="1" build="p"/>
      <p:bldP spid="160045" grpId="0"/>
      <p:bldP spid="16004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bwMode="auto">
          <a:xfrm>
            <a:off x="873908" y="673128"/>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15</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p:sp>
        <p:nvSpPr>
          <p:cNvPr id="4" name="矩形 10"/>
          <p:cNvSpPr>
            <a:spLocks noChangeArrowheads="1"/>
          </p:cNvSpPr>
          <p:nvPr/>
        </p:nvSpPr>
        <p:spPr bwMode="auto">
          <a:xfrm>
            <a:off x="873908" y="1465036"/>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p:sp>
        <p:nvSpPr>
          <p:cNvPr id="5" name="矩形 4"/>
          <p:cNvSpPr/>
          <p:nvPr/>
        </p:nvSpPr>
        <p:spPr>
          <a:xfrm>
            <a:off x="420880" y="4207"/>
            <a:ext cx="2234771"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第三节  分部积分法</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mc:AlternateContent xmlns:mc="http://schemas.openxmlformats.org/markup-compatibility/2006" xmlns:a14="http://schemas.microsoft.com/office/drawing/2010/main">
        <mc:Choice Requires="a14">
          <p:sp>
            <p:nvSpPr>
              <p:cNvPr id="6" name="矩形 5"/>
              <p:cNvSpPr/>
              <p:nvPr/>
            </p:nvSpPr>
            <p:spPr>
              <a:xfrm>
                <a:off x="1756558" y="495485"/>
                <a:ext cx="2994731" cy="847604"/>
              </a:xfrm>
              <a:prstGeom prst="rect">
                <a:avLst/>
              </a:prstGeom>
            </p:spPr>
            <p:txBody>
              <a:bodyPr wrap="none">
                <a:spAutoFit/>
              </a:bodyPr>
              <a:lstStyle/>
              <a:p>
                <a:r>
                  <a:rPr lang="zh-CN" altLang="en-US" sz="2400" dirty="0" smtClean="0"/>
                  <a:t>求</a:t>
                </a:r>
                <a14:m>
                  <m:oMath xmlns:m="http://schemas.openxmlformats.org/officeDocument/2006/math">
                    <m:r>
                      <a:rPr lang="zh-CN" altLang="en-US" sz="2400" i="1">
                        <a:latin typeface="Cambria Math" panose="02040503050406030204" pitchFamily="18" charset="0"/>
                      </a:rPr>
                      <m:t>𝐼</m:t>
                    </m:r>
                    <m:r>
                      <a:rPr lang="zh-CN" altLang="en-US" sz="2400" i="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m:rPr>
                                <m:nor/>
                              </m:rPr>
                              <a:rPr lang="zh-CN" altLang="en-US" sz="2400" i="1">
                                <a:latin typeface="Cambria Math" panose="02040503050406030204" pitchFamily="18" charset="0"/>
                              </a:rPr>
                              <m:t> </m:t>
                            </m:r>
                          </m:num>
                          <m:den>
                            <m:r>
                              <m:rPr>
                                <m:nor/>
                              </m:rPr>
                              <a:rPr lang="zh-CN" altLang="en-US" sz="2400" i="1">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e>
                              <m:sup>
                                <m:f>
                                  <m:fPr>
                                    <m:type m:val="skw"/>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den>
                        </m:f>
                      </m:e>
                    </m:nary>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r>
                      <m:rPr>
                        <m:nor/>
                      </m:rPr>
                      <a:rPr lang="zh-CN" altLang="en-US" sz="2400" i="1">
                        <a:latin typeface="Cambria Math" panose="02040503050406030204" pitchFamily="18" charset="0"/>
                      </a:rPr>
                      <m:t> </m:t>
                    </m:r>
                  </m:oMath>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1756558" y="495485"/>
                <a:ext cx="2994731" cy="847604"/>
              </a:xfrm>
              <a:prstGeom prst="rect">
                <a:avLst/>
              </a:prstGeom>
              <a:blipFill>
                <a:blip r:embed="rId2"/>
                <a:stretch>
                  <a:fillRect l="-30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961837" y="1860796"/>
                <a:ext cx="2709075" cy="847604"/>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𝐼</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m:rPr>
                                <m:nor/>
                              </m:rPr>
                              <a:rPr lang="zh-CN" altLang="en-US" sz="2400" i="1">
                                <a:solidFill>
                                  <a:prstClr val="black"/>
                                </a:solidFill>
                                <a:latin typeface="Cambria Math" panose="02040503050406030204" pitchFamily="18" charset="0"/>
                              </a:rPr>
                              <m:t> </m:t>
                            </m:r>
                          </m:num>
                          <m:den>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e>
                              <m:sup>
                                <m:f>
                                  <m:fPr>
                                    <m:type m:val="skw"/>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1961837" y="1860796"/>
                <a:ext cx="2709075" cy="847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1961837" y="1375552"/>
                <a:ext cx="6597704" cy="61587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a:rPr lang="en-US" altLang="zh-CN" sz="2400" b="0" i="1" smtClean="0">
                        <a:solidFill>
                          <a:prstClr val="black"/>
                        </a:solidFill>
                        <a:latin typeface="Cambria Math" panose="02040503050406030204" pitchFamily="18" charset="0"/>
                      </a:rPr>
                      <m:t>, </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tan</m:t>
                    </m:r>
                    <m:r>
                      <a:rPr lang="en-US" altLang="zh-CN" sz="2400" b="0" i="0"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ln</m:t>
                    </m:r>
                    <m:r>
                      <a:rPr lang="en-US" altLang="zh-CN" sz="2400" b="0" i="1" smtClean="0">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𝑑𝑥</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d>
                      <m:dPr>
                        <m:ctrlPr>
                          <a:rPr lang="en-US" altLang="zh-CN" sz="2400" i="1" smtClean="0">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𝑢</m:t>
                        </m:r>
                      </m:e>
                    </m:d>
                    <m:r>
                      <a:rPr lang="en-US" altLang="zh-CN" sz="2400" b="0" i="1" smtClean="0">
                        <a:solidFill>
                          <a:prstClr val="black"/>
                        </a:solidFill>
                        <a:latin typeface="Cambria Math" panose="02040503050406030204" pitchFamily="18" charset="0"/>
                        <a:ea typeface="Cambria Math" panose="02040503050406030204" pitchFamily="18" charset="0"/>
                      </a:rPr>
                      <m:t>∙</m:t>
                    </m:r>
                    <m:f>
                      <m:fPr>
                        <m:ctrlPr>
                          <a:rPr lang="en-US" altLang="zh-CN" sz="2400" b="0" i="1" smtClean="0">
                            <a:solidFill>
                              <a:prstClr val="black"/>
                            </a:solidFill>
                            <a:latin typeface="Cambria Math" panose="02040503050406030204" pitchFamily="18" charset="0"/>
                            <a:ea typeface="Cambria Math" panose="02040503050406030204" pitchFamily="18" charset="0"/>
                          </a:rPr>
                        </m:ctrlPr>
                      </m:fPr>
                      <m:num>
                        <m:r>
                          <a:rPr lang="en-US" altLang="zh-CN" sz="2400" b="0" i="1" smtClean="0">
                            <a:solidFill>
                              <a:prstClr val="black"/>
                            </a:solidFill>
                            <a:latin typeface="Cambria Math" panose="02040503050406030204" pitchFamily="18" charset="0"/>
                            <a:ea typeface="Cambria Math" panose="02040503050406030204" pitchFamily="18" charset="0"/>
                          </a:rPr>
                          <m:t>1</m:t>
                        </m:r>
                      </m:num>
                      <m:den>
                        <m:r>
                          <a:rPr lang="en-US" altLang="zh-CN" sz="2400" b="0" i="1" smtClean="0">
                            <a:solidFill>
                              <a:prstClr val="black"/>
                            </a:solidFill>
                            <a:latin typeface="Cambria Math" panose="02040503050406030204" pitchFamily="18" charset="0"/>
                            <a:ea typeface="Cambria Math" panose="02040503050406030204" pitchFamily="18" charset="0"/>
                          </a:rPr>
                          <m:t>𝑢</m:t>
                        </m:r>
                      </m:den>
                    </m:f>
                    <m:r>
                      <a:rPr lang="en-US" altLang="zh-CN" sz="2400" b="0" i="1" smtClean="0">
                        <a:solidFill>
                          <a:prstClr val="black"/>
                        </a:solidFill>
                        <a:latin typeface="Cambria Math" panose="02040503050406030204" pitchFamily="18" charset="0"/>
                        <a:ea typeface="Cambria Math" panose="02040503050406030204" pitchFamily="18" charset="0"/>
                      </a:rPr>
                      <m:t>𝑑𝑢</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961837" y="1375552"/>
                <a:ext cx="6597704" cy="61587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166118" y="2611803"/>
                <a:ext cx="5093382"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𝑢</m:t>
                            </m:r>
                            <m:r>
                              <m:rPr>
                                <m:nor/>
                              </m:rPr>
                              <a:rPr lang="zh-CN" altLang="en-US" sz="2400" i="1">
                                <a:solidFill>
                                  <a:prstClr val="black"/>
                                </a:solidFill>
                                <a:latin typeface="Cambria Math" panose="02040503050406030204" pitchFamily="18" charset="0"/>
                              </a:rPr>
                              <m:t> </m:t>
                            </m:r>
                          </m:num>
                          <m:den>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r>
                                              <m:rPr>
                                                <m:sty m:val="p"/>
                                              </m:rPr>
                                              <a:rPr lang="en-US" altLang="zh-CN" sz="2400" b="0" i="0" smtClean="0">
                                                <a:solidFill>
                                                  <a:prstClr val="black"/>
                                                </a:solidFill>
                                                <a:latin typeface="Cambria Math" panose="02040503050406030204" pitchFamily="18" charset="0"/>
                                              </a:rPr>
                                              <m:t>tan</m:t>
                                            </m:r>
                                            <m:r>
                                              <a:rPr lang="en-US" altLang="zh-CN" sz="2400" b="0" i="0" smtClean="0">
                                                <a:solidFill>
                                                  <a:prstClr val="black"/>
                                                </a:solidFill>
                                                <a:latin typeface="Cambria Math" panose="02040503050406030204" pitchFamily="18" charset="0"/>
                                              </a:rPr>
                                              <m:t>(</m:t>
                                            </m:r>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e>
                                        </m:d>
                                      </m:e>
                                      <m:sup>
                                        <m:r>
                                          <a:rPr lang="en-US" altLang="zh-CN" sz="2400" i="1">
                                            <a:solidFill>
                                              <a:prstClr val="black"/>
                                            </a:solidFill>
                                            <a:latin typeface="Cambria Math" panose="02040503050406030204" pitchFamily="18" charset="0"/>
                                          </a:rPr>
                                          <m:t>2</m:t>
                                        </m:r>
                                      </m:sup>
                                    </m:sSup>
                                  </m:e>
                                </m:d>
                              </m:e>
                              <m:sup>
                                <m:f>
                                  <m:fPr>
                                    <m:type m:val="skw"/>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den>
                        </m:f>
                      </m:e>
                    </m:nary>
                    <m:r>
                      <m:rPr>
                        <m:nor/>
                      </m:rPr>
                      <a:rPr lang="zh-CN" altLang="en-US" sz="2400" i="1">
                        <a:solidFill>
                          <a:prstClr val="black"/>
                        </a:solidFill>
                        <a:latin typeface="Cambria Math" panose="02040503050406030204" pitchFamily="18" charset="0"/>
                      </a:rPr>
                      <m:t> </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d>
                      <m:dPr>
                        <m:ctrlPr>
                          <a:rPr lang="en-US" altLang="zh-CN" sz="2400" i="1">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𝑢</m:t>
                        </m:r>
                      </m:e>
                    </m:d>
                    <m:r>
                      <a:rPr lang="en-US" altLang="zh-CN" sz="2400" i="1">
                        <a:solidFill>
                          <a:prstClr val="black"/>
                        </a:solidFill>
                        <a:latin typeface="Cambria Math" panose="02040503050406030204" pitchFamily="18" charset="0"/>
                        <a:ea typeface="Cambria Math" panose="02040503050406030204" pitchFamily="18" charset="0"/>
                      </a:rPr>
                      <m:t>∙</m:t>
                    </m:r>
                    <m:f>
                      <m:fPr>
                        <m:ctrlPr>
                          <a:rPr lang="en-US" altLang="zh-CN" sz="2400" i="1">
                            <a:solidFill>
                              <a:prstClr val="black"/>
                            </a:solidFill>
                            <a:latin typeface="Cambria Math" panose="02040503050406030204" pitchFamily="18" charset="0"/>
                            <a:ea typeface="Cambria Math" panose="02040503050406030204" pitchFamily="18" charset="0"/>
                          </a:rPr>
                        </m:ctrlPr>
                      </m:fPr>
                      <m:num>
                        <m:r>
                          <a:rPr lang="en-US" altLang="zh-CN" sz="2400" i="1">
                            <a:solidFill>
                              <a:prstClr val="black"/>
                            </a:solidFill>
                            <a:latin typeface="Cambria Math" panose="02040503050406030204" pitchFamily="18" charset="0"/>
                            <a:ea typeface="Cambria Math" panose="02040503050406030204" pitchFamily="18" charset="0"/>
                          </a:rPr>
                          <m:t>1</m:t>
                        </m:r>
                      </m:num>
                      <m:den>
                        <m:r>
                          <a:rPr lang="en-US" altLang="zh-CN" sz="2400" i="1">
                            <a:solidFill>
                              <a:prstClr val="black"/>
                            </a:solidFill>
                            <a:latin typeface="Cambria Math" panose="02040503050406030204" pitchFamily="18" charset="0"/>
                            <a:ea typeface="Cambria Math" panose="02040503050406030204" pitchFamily="18" charset="0"/>
                          </a:rPr>
                          <m:t>𝑢</m:t>
                        </m:r>
                      </m:den>
                    </m:f>
                    <m:r>
                      <a:rPr lang="en-US" altLang="zh-CN" sz="2400" i="1">
                        <a:solidFill>
                          <a:prstClr val="black"/>
                        </a:solidFill>
                        <a:latin typeface="Cambria Math" panose="02040503050406030204" pitchFamily="18" charset="0"/>
                        <a:ea typeface="Cambria Math" panose="02040503050406030204" pitchFamily="18" charset="0"/>
                      </a:rPr>
                      <m:t>𝑑𝑢</m:t>
                    </m:r>
                  </m:oMath>
                </a14:m>
                <a:r>
                  <a:rPr lang="zh-CN" altLang="en-US" dirty="0" smtClean="0"/>
                  <a:t> </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2166118" y="2611803"/>
                <a:ext cx="5093382"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868280" y="3960144"/>
                <a:ext cx="5133457" cy="461665"/>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𝑣</m:t>
                    </m:r>
                    <m:r>
                      <a:rPr lang="en-US" altLang="zh-CN" sz="2400" b="0" i="1" smtClean="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 </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tan</m:t>
                    </m:r>
                    <m:r>
                      <a:rPr lang="en-US" altLang="zh-CN" sz="2400" b="0" i="1" smtClean="0">
                        <a:solidFill>
                          <a:prstClr val="black"/>
                        </a:solidFill>
                        <a:latin typeface="Cambria Math" panose="02040503050406030204" pitchFamily="18" charset="0"/>
                      </a:rPr>
                      <m:t>𝑣</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𝑑𝑥</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𝑣</m:t>
                    </m:r>
                    <m:r>
                      <a:rPr lang="en-US" altLang="zh-CN" sz="2400" b="0" i="1" smtClean="0">
                        <a:solidFill>
                          <a:prstClr val="black"/>
                        </a:solidFill>
                        <a:latin typeface="Cambria Math" panose="02040503050406030204" pitchFamily="18" charset="0"/>
                        <a:ea typeface="Cambria Math" panose="02040503050406030204" pitchFamily="18" charset="0"/>
                      </a:rPr>
                      <m:t>𝑑𝑣</m:t>
                    </m:r>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1868280" y="3960144"/>
                <a:ext cx="5133457" cy="461665"/>
              </a:xfrm>
              <a:prstGeom prst="rect">
                <a:avLst/>
              </a:prstGeom>
              <a:blipFill>
                <a:blip r:embed="rId10"/>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2166118" y="3439970"/>
                <a:ext cx="2387257"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sty m:val="p"/>
                          </m:rPr>
                          <a:rPr lang="en-US" altLang="zh-CN" sz="2400">
                            <a:solidFill>
                              <a:prstClr val="black"/>
                            </a:solidFill>
                            <a:latin typeface="Cambria Math" panose="02040503050406030204" pitchFamily="18" charset="0"/>
                          </a:rPr>
                          <m:t>cos</m:t>
                        </m:r>
                        <m:d>
                          <m:dPr>
                            <m:ctrlPr>
                              <a:rPr lang="en-US" altLang="zh-CN" sz="2400" i="1">
                                <a:solidFill>
                                  <a:prstClr val="black"/>
                                </a:solidFill>
                                <a:latin typeface="Cambria Math" panose="02040503050406030204" pitchFamily="18" charset="0"/>
                              </a:rPr>
                            </m:ctrlPr>
                          </m:dPr>
                          <m:e>
                            <m:r>
                              <m:rPr>
                                <m:sty m:val="p"/>
                              </m:rPr>
                              <a:rPr lang="en-US" altLang="zh-CN" sz="2400">
                                <a:solidFill>
                                  <a:prstClr val="black"/>
                                </a:solidFill>
                                <a:latin typeface="Cambria Math" panose="02040503050406030204" pitchFamily="18" charset="0"/>
                              </a:rPr>
                              <m:t>ln</m:t>
                            </m:r>
                            <m:r>
                              <a:rPr lang="en-US" altLang="zh-CN" sz="2400" i="1">
                                <a:solidFill>
                                  <a:prstClr val="black"/>
                                </a:solidFill>
                                <a:latin typeface="Cambria Math" panose="02040503050406030204" pitchFamily="18" charset="0"/>
                              </a:rPr>
                              <m:t>𝑢</m:t>
                            </m:r>
                          </m:e>
                        </m:d>
                        <m:r>
                          <a:rPr lang="en-US" altLang="zh-CN" sz="2400" i="1">
                            <a:solidFill>
                              <a:prstClr val="black"/>
                            </a:solidFill>
                            <a:latin typeface="Cambria Math" panose="02040503050406030204" pitchFamily="18" charset="0"/>
                            <a:ea typeface="Cambria Math" panose="02040503050406030204" pitchFamily="18" charset="0"/>
                          </a:rPr>
                          <m:t>𝑑𝑢</m:t>
                        </m:r>
                      </m:e>
                    </m:nary>
                    <m:r>
                      <m:rPr>
                        <m:nor/>
                      </m:rPr>
                      <a:rPr lang="zh-CN" altLang="en-US" sz="2400" i="1">
                        <a:solidFill>
                          <a:prstClr val="black"/>
                        </a:solidFill>
                        <a:latin typeface="Cambria Math" panose="02040503050406030204" pitchFamily="18" charset="0"/>
                      </a:rPr>
                      <m:t> </m:t>
                    </m:r>
                  </m:oMath>
                </a14:m>
                <a:r>
                  <a:rPr lang="zh-CN" altLang="en-US" dirty="0" smtClean="0"/>
                  <a:t>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2166118" y="3439970"/>
                <a:ext cx="2387257" cy="518796"/>
              </a:xfrm>
              <a:prstGeom prst="rect">
                <a:avLst/>
              </a:prstGeom>
              <a:blipFill>
                <a:blip r:embed="rId11"/>
                <a:stretch>
                  <a:fillRect l="-10714"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961836" y="4423172"/>
                <a:ext cx="2773195" cy="847604"/>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𝐼</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m:rPr>
                                <m:nor/>
                              </m:rPr>
                              <a:rPr lang="zh-CN" altLang="en-US" sz="2400" i="1">
                                <a:solidFill>
                                  <a:prstClr val="black"/>
                                </a:solidFill>
                                <a:latin typeface="Cambria Math" panose="02040503050406030204" pitchFamily="18" charset="0"/>
                              </a:rPr>
                              <m:t> </m:t>
                            </m:r>
                          </m:num>
                          <m:den>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e>
                              <m:sup>
                                <m:f>
                                  <m:fPr>
                                    <m:type m:val="skw"/>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961836" y="4423172"/>
                <a:ext cx="2773195"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2174074" y="5249751"/>
                <a:ext cx="3582712" cy="847604"/>
              </a:xfrm>
              <a:prstGeom prst="rect">
                <a:avLst/>
              </a:prstGeom>
            </p:spPr>
            <p:txBody>
              <a:bodyPr wrap="none">
                <a:spAutoFit/>
              </a:bodyPr>
              <a:lstStyle/>
              <a:p>
                <a:pPr lvl="0"/>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en-US" altLang="zh-CN" sz="2400" b="0" i="1" smtClean="0">
                                    <a:solidFill>
                                      <a:prstClr val="black"/>
                                    </a:solidFill>
                                    <a:latin typeface="Cambria Math" panose="02040503050406030204" pitchFamily="18" charset="0"/>
                                  </a:rPr>
                                  <m:t>𝑣</m:t>
                                </m:r>
                              </m:sup>
                            </m:sSup>
                            <m:r>
                              <m:rPr>
                                <m:nor/>
                              </m:rPr>
                              <a:rPr lang="zh-CN" altLang="en-US" sz="2400" i="1">
                                <a:solidFill>
                                  <a:prstClr val="black"/>
                                </a:solidFill>
                                <a:latin typeface="Cambria Math" panose="02040503050406030204" pitchFamily="18" charset="0"/>
                              </a:rPr>
                              <m:t> </m:t>
                            </m:r>
                          </m:num>
                          <m:den>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m:rPr>
                                            <m:sty m:val="p"/>
                                          </m:rPr>
                                          <a:rPr lang="en-US" altLang="zh-CN" sz="2400" b="0" i="0" smtClean="0">
                                            <a:solidFill>
                                              <a:prstClr val="black"/>
                                            </a:solidFill>
                                            <a:latin typeface="Cambria Math" panose="02040503050406030204" pitchFamily="18" charset="0"/>
                                          </a:rPr>
                                          <m:t>tan</m:t>
                                        </m:r>
                                      </m:e>
                                      <m:sup>
                                        <m:r>
                                          <a:rPr lang="zh-CN" altLang="en-US" sz="240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𝑣</m:t>
                                    </m:r>
                                  </m:e>
                                </m:d>
                              </m:e>
                              <m:sup>
                                <m:f>
                                  <m:fPr>
                                    <m:type m:val="skw"/>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den>
                        </m:f>
                      </m:e>
                    </m:nary>
                    <m:r>
                      <m:rPr>
                        <m:nor/>
                      </m:rPr>
                      <a:rPr lang="zh-CN" altLang="en-US" sz="2400" i="1">
                        <a:solidFill>
                          <a:prstClr val="black"/>
                        </a:solidFill>
                        <a:latin typeface="Cambria Math" panose="02040503050406030204" pitchFamily="18" charset="0"/>
                      </a:rPr>
                      <m:t> </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sec</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𝑣</m:t>
                    </m:r>
                    <m:r>
                      <a:rPr lang="en-US" altLang="zh-CN" sz="2400" i="1">
                        <a:solidFill>
                          <a:prstClr val="black"/>
                        </a:solidFill>
                        <a:latin typeface="Cambria Math" panose="02040503050406030204" pitchFamily="18" charset="0"/>
                        <a:ea typeface="Cambria Math" panose="02040503050406030204" pitchFamily="18" charset="0"/>
                      </a:rPr>
                      <m:t>𝑑𝑣</m:t>
                    </m:r>
                  </m:oMath>
                </a14:m>
                <a:r>
                  <a:rPr lang="zh-CN" altLang="en-US" dirty="0" smtClean="0">
                    <a:solidFill>
                      <a:prstClr val="black"/>
                    </a:solidFill>
                  </a:rPr>
                  <a:t> </a:t>
                </a:r>
                <a:endParaRPr lang="zh-CN" altLang="en-US" dirty="0">
                  <a:solidFill>
                    <a:prstClr val="black"/>
                  </a:solidFill>
                </a:endParaRPr>
              </a:p>
            </p:txBody>
          </p:sp>
        </mc:Choice>
        <mc:Fallback xmlns="">
          <p:sp>
            <p:nvSpPr>
              <p:cNvPr id="15" name="矩形 14"/>
              <p:cNvSpPr>
                <a:spLocks noRot="1" noChangeAspect="1" noMove="1" noResize="1" noEditPoints="1" noAdjustHandles="1" noChangeArrowheads="1" noChangeShapeType="1" noTextEdit="1"/>
              </p:cNvSpPr>
              <p:nvPr/>
            </p:nvSpPr>
            <p:spPr>
              <a:xfrm>
                <a:off x="2174074" y="5249751"/>
                <a:ext cx="3582712" cy="84760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2166117" y="6199383"/>
                <a:ext cx="2173352" cy="518796"/>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a:rPr lang="en-US" altLang="zh-CN" sz="2400" i="1">
                                <a:solidFill>
                                  <a:prstClr val="black"/>
                                </a:solidFill>
                                <a:latin typeface="Cambria Math" panose="02040503050406030204" pitchFamily="18" charset="0"/>
                              </a:rPr>
                              <m:t>𝑣</m:t>
                            </m:r>
                          </m:sup>
                        </m:sSup>
                        <m:r>
                          <m:rPr>
                            <m:sty m:val="p"/>
                          </m:rPr>
                          <a:rPr lang="en-US" altLang="zh-CN" sz="240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𝑣</m:t>
                        </m:r>
                        <m:r>
                          <a:rPr lang="en-US" altLang="zh-CN" sz="2400" i="1">
                            <a:solidFill>
                              <a:prstClr val="black"/>
                            </a:solidFill>
                            <a:latin typeface="Cambria Math" panose="02040503050406030204" pitchFamily="18" charset="0"/>
                            <a:ea typeface="Cambria Math" panose="02040503050406030204" pitchFamily="18" charset="0"/>
                          </a:rPr>
                          <m:t>𝑑</m:t>
                        </m:r>
                        <m:r>
                          <a:rPr lang="en-US" altLang="zh-CN" sz="2400" b="0" i="1" smtClean="0">
                            <a:solidFill>
                              <a:prstClr val="black"/>
                            </a:solidFill>
                            <a:latin typeface="Cambria Math" panose="02040503050406030204" pitchFamily="18" charset="0"/>
                            <a:ea typeface="Cambria Math" panose="02040503050406030204" pitchFamily="18" charset="0"/>
                          </a:rPr>
                          <m:t>𝑣</m:t>
                        </m:r>
                      </m:e>
                    </m:nary>
                    <m:r>
                      <m:rPr>
                        <m:nor/>
                      </m:rPr>
                      <a:rPr lang="zh-CN" altLang="en-US" sz="2400" i="1">
                        <a:solidFill>
                          <a:prstClr val="black"/>
                        </a:solidFill>
                        <a:latin typeface="Cambria Math" panose="02040503050406030204" pitchFamily="18" charset="0"/>
                      </a:rPr>
                      <m:t> </m:t>
                    </m:r>
                  </m:oMath>
                </a14:m>
                <a:r>
                  <a:rPr lang="zh-CN" altLang="en-US" dirty="0" smtClean="0"/>
                  <a:t> </a:t>
                </a:r>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2166117" y="6199383"/>
                <a:ext cx="2173352" cy="518796"/>
              </a:xfrm>
              <a:prstGeom prst="rect">
                <a:avLst/>
              </a:prstGeom>
              <a:blipFill>
                <a:blip r:embed="rId14"/>
                <a:stretch>
                  <a:fillRect l="-11765"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7950833" y="1910766"/>
                <a:ext cx="2709075" cy="847604"/>
              </a:xfrm>
              <a:prstGeom prst="rect">
                <a:avLst/>
              </a:prstGeom>
            </p:spPr>
            <p:txBody>
              <a:bodyPr wrap="none">
                <a:spAutoFit/>
              </a:bodyPr>
              <a:lstStyle/>
              <a:p>
                <a14:m>
                  <m:oMath xmlns:m="http://schemas.openxmlformats.org/officeDocument/2006/math">
                    <m:r>
                      <a:rPr lang="zh-CN" altLang="en-US" sz="2400" i="1">
                        <a:solidFill>
                          <a:prstClr val="black"/>
                        </a:solidFill>
                        <a:latin typeface="Cambria Math" panose="02040503050406030204" pitchFamily="18" charset="0"/>
                      </a:rPr>
                      <m:t>𝐼</m:t>
                    </m:r>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m:rPr>
                                <m:nor/>
                              </m:rPr>
                              <a:rPr lang="zh-CN" altLang="en-US" sz="2400" i="1">
                                <a:solidFill>
                                  <a:prstClr val="black"/>
                                </a:solidFill>
                                <a:latin typeface="Cambria Math" panose="02040503050406030204" pitchFamily="18" charset="0"/>
                              </a:rPr>
                              <m:t> </m:t>
                            </m:r>
                          </m:num>
                          <m:den>
                            <m:r>
                              <m:rPr>
                                <m:nor/>
                              </m:rPr>
                              <a:rPr lang="zh-CN" altLang="en-US" sz="2400" i="1">
                                <a:solidFill>
                                  <a:prstClr val="black"/>
                                </a:solidFill>
                                <a:latin typeface="Cambria Math" panose="02040503050406030204" pitchFamily="18" charset="0"/>
                              </a:rPr>
                              <m:t>  </m:t>
                            </m:r>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d>
                              </m:e>
                              <m:sup>
                                <m:f>
                                  <m:fPr>
                                    <m:type m:val="skw"/>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3</m:t>
                                    </m:r>
                                  </m:num>
                                  <m:den>
                                    <m:r>
                                      <a:rPr lang="zh-CN" altLang="en-US" sz="2400">
                                        <a:solidFill>
                                          <a:prstClr val="black"/>
                                        </a:solidFill>
                                        <a:latin typeface="Cambria Math" panose="02040503050406030204" pitchFamily="18" charset="0"/>
                                      </a:rPr>
                                      <m:t>2</m:t>
                                    </m:r>
                                  </m:den>
                                </m:f>
                              </m:sup>
                            </m:sSup>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oMath>
                </a14:m>
                <a:r>
                  <a:rPr lang="zh-CN" altLang="en-US" dirty="0" smtClean="0"/>
                  <a:t> </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7950833" y="1910766"/>
                <a:ext cx="2709075" cy="84760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8163071" y="2869782"/>
                <a:ext cx="3157403" cy="847604"/>
              </a:xfrm>
              <a:prstGeom prst="rect">
                <a:avLst/>
              </a:prstGeom>
            </p:spPr>
            <p:txBody>
              <a:bodyPr wrap="none">
                <a:spAutoFit/>
              </a:bodyPr>
              <a:lstStyle/>
              <a:p>
                <a14:m>
                  <m:oMath xmlns:m="http://schemas.openxmlformats.org/officeDocument/2006/math">
                    <m:r>
                      <a:rPr lang="zh-CN" altLang="en-US" sz="240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m:rPr>
                                <m:nor/>
                              </m:rPr>
                              <a:rPr lang="zh-CN" altLang="en-US" sz="2400" i="1">
                                <a:solidFill>
                                  <a:prstClr val="black"/>
                                </a:solidFill>
                                <a:latin typeface="Cambria Math" panose="02040503050406030204" pitchFamily="18" charset="0"/>
                              </a:rPr>
                              <m:t> </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oMath>
                </a14:m>
                <a:r>
                  <a:rPr lang="zh-CN" altLang="en-US" dirty="0">
                    <a:solidFill>
                      <a:prstClr val="black"/>
                    </a:solidFill>
                  </a:rPr>
                  <a:t> </a:t>
                </a:r>
                <a:r>
                  <a:rPr lang="zh-CN" altLang="en-US" dirty="0" smtClean="0">
                    <a:solidFill>
                      <a:prstClr val="black"/>
                    </a:solidFill>
                  </a:rPr>
                  <a:t> </a:t>
                </a:r>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8163071" y="2869782"/>
                <a:ext cx="3157403" cy="847604"/>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8163070" y="3766532"/>
                <a:ext cx="2811219" cy="847604"/>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m:rPr>
                                <m:nor/>
                              </m:rPr>
                              <a:rPr lang="zh-CN" altLang="en-US" sz="2400" i="1">
                                <a:solidFill>
                                  <a:prstClr val="black"/>
                                </a:solidFill>
                                <a:latin typeface="Cambria Math" panose="02040503050406030204" pitchFamily="18" charset="0"/>
                              </a:rPr>
                              <m:t> </m:t>
                            </m:r>
                            <m:r>
                              <a:rPr lang="en-US" altLang="zh-CN" sz="2400" b="0" i="1" smtClean="0">
                                <a:solidFill>
                                  <a:prstClr val="black"/>
                                </a:solidFill>
                                <a:latin typeface="Cambria Math" panose="02040503050406030204" pitchFamily="18" charset="0"/>
                              </a:rPr>
                              <m:t>1</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oMath>
                </a14:m>
                <a:r>
                  <a:rPr lang="zh-CN" altLang="en-US" dirty="0" smtClean="0"/>
                  <a:t> </a:t>
                </a:r>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8163070" y="3766532"/>
                <a:ext cx="2811219" cy="847604"/>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7463647" y="4614136"/>
                <a:ext cx="4210063" cy="689228"/>
              </a:xfrm>
              <a:prstGeom prst="rect">
                <a:avLst/>
              </a:prstGeom>
            </p:spPr>
            <p:txBody>
              <a:bodyPr wrap="none">
                <a:spAutoFit/>
              </a:bodyPr>
              <a:lstStyle/>
              <a:p>
                <a14:m>
                  <m:oMath xmlns:m="http://schemas.openxmlformats.org/officeDocument/2006/math">
                    <m:r>
                      <a:rPr lang="zh-CN" altLang="en-US" sz="2400"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r>
                          <m:rPr>
                            <m:nor/>
                          </m:rPr>
                          <a:rPr lang="zh-CN" altLang="en-US" sz="2400" i="1">
                            <a:solidFill>
                              <a:prstClr val="black"/>
                            </a:solidFill>
                            <a:latin typeface="Cambria Math" panose="02040503050406030204" pitchFamily="18" charset="0"/>
                          </a:rPr>
                          <m:t> </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𝑒</m:t>
                            </m:r>
                          </m:e>
                          <m:sup>
                            <m:r>
                              <m:rPr>
                                <m:sty m:val="p"/>
                              </m:rPr>
                              <a:rPr lang="zh-CN" altLang="en-US" sz="2400">
                                <a:solidFill>
                                  <a:prstClr val="black"/>
                                </a:solidFill>
                                <a:latin typeface="Cambria Math" panose="02040503050406030204" pitchFamily="18" charset="0"/>
                              </a:rPr>
                              <m:t>arctan</m:t>
                            </m:r>
                            <m:r>
                              <a:rPr lang="zh-CN" altLang="en-US" sz="2400" i="1">
                                <a:solidFill>
                                  <a:prstClr val="black"/>
                                </a:solidFill>
                                <a:latin typeface="Cambria Math" panose="02040503050406030204" pitchFamily="18" charset="0"/>
                              </a:rPr>
                              <m:t>𝑥</m:t>
                            </m:r>
                          </m:sup>
                        </m:sSup>
                      </m:e>
                    </m:nary>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f>
                      <m:fPr>
                        <m:ctrlPr>
                          <a:rPr lang="zh-CN" altLang="en-US" sz="2400" i="1">
                            <a:solidFill>
                              <a:prstClr val="black"/>
                            </a:solidFill>
                            <a:latin typeface="Cambria Math" panose="02040503050406030204" pitchFamily="18" charset="0"/>
                          </a:rPr>
                        </m:ctrlPr>
                      </m:fPr>
                      <m:num>
                        <m:r>
                          <m:rPr>
                            <m:nor/>
                          </m:rPr>
                          <a:rPr lang="zh-CN" altLang="en-US" sz="2400" i="1">
                            <a:solidFill>
                              <a:prstClr val="black"/>
                            </a:solidFill>
                            <a:latin typeface="Cambria Math" panose="02040503050406030204" pitchFamily="18" charset="0"/>
                          </a:rPr>
                          <m:t> </m:t>
                        </m:r>
                        <m:r>
                          <a:rPr lang="en-US" altLang="zh-CN" sz="2400" i="1">
                            <a:solidFill>
                              <a:prstClr val="black"/>
                            </a:solidFill>
                            <a:latin typeface="Cambria Math" panose="02040503050406030204" pitchFamily="18" charset="0"/>
                          </a:rPr>
                          <m:t>1</m:t>
                        </m:r>
                      </m:num>
                      <m:den>
                        <m:rad>
                          <m:radPr>
                            <m:degHide m:val="on"/>
                            <m:ctrlPr>
                              <a:rPr lang="zh-CN" altLang="en-US" sz="2400" i="1">
                                <a:solidFill>
                                  <a:prstClr val="black"/>
                                </a:solidFill>
                                <a:latin typeface="Cambria Math" panose="02040503050406030204" pitchFamily="18" charset="0"/>
                              </a:rPr>
                            </m:ctrlPr>
                          </m:radPr>
                          <m:deg/>
                          <m:e>
                            <m:r>
                              <a:rPr lang="zh-CN" altLang="en-US" sz="2400">
                                <a:solidFill>
                                  <a:prstClr val="black"/>
                                </a:solidFill>
                                <a:latin typeface="Cambria Math" panose="02040503050406030204" pitchFamily="18" charset="0"/>
                              </a:rPr>
                              <m:t>1+</m:t>
                            </m:r>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e>
                        </m:rad>
                      </m:den>
                    </m:f>
                    <m:r>
                      <m:rPr>
                        <m:nor/>
                      </m:rPr>
                      <a:rPr lang="zh-CN" altLang="en-US" sz="2400" i="1">
                        <a:solidFill>
                          <a:prstClr val="black"/>
                        </a:solidFill>
                        <a:latin typeface="Cambria Math" panose="02040503050406030204" pitchFamily="18" charset="0"/>
                      </a:rPr>
                      <m:t>​</m:t>
                    </m:r>
                  </m:oMath>
                </a14:m>
                <a:r>
                  <a:rPr lang="zh-CN" altLang="en-US" dirty="0" smtClean="0"/>
                  <a:t> </a:t>
                </a:r>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7463647" y="4614136"/>
                <a:ext cx="4210063" cy="689228"/>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36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fade">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p:bldP spid="10" grpId="0"/>
      <p:bldP spid="11" grpId="0"/>
      <p:bldP spid="12" grpId="0"/>
      <p:bldP spid="13" grpId="0"/>
      <p:bldP spid="14" grpId="0"/>
      <p:bldP spid="15" grpId="0"/>
      <p:bldP spid="16" grpId="0"/>
      <p:bldP spid="17" grpId="0"/>
      <p:bldP spid="18" grpId="0"/>
      <p:bldP spid="20"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1981200" y="304800"/>
            <a:ext cx="2286000" cy="685800"/>
          </a:xfrm>
          <a:prstGeom prst="rect">
            <a:avLst/>
          </a:prstGeom>
          <a:solidFill>
            <a:schemeClr val="bg1"/>
          </a:solidFill>
          <a:ln w="19050">
            <a:solidFill>
              <a:schemeClr val="accent2"/>
            </a:solidFill>
            <a:miter lim="800000"/>
            <a:headEnd/>
            <a:tailEnd/>
          </a:ln>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b="1">
                <a:solidFill>
                  <a:schemeClr val="accent2"/>
                </a:solidFill>
                <a:ea typeface="黑体" panose="02010609060101010101" pitchFamily="49" charset="-122"/>
              </a:rPr>
              <a:t>内容小结</a:t>
            </a:r>
            <a:r>
              <a:rPr lang="zh-CN" altLang="en-US" sz="3200" b="1">
                <a:ea typeface="黑体" panose="02010609060101010101" pitchFamily="49" charset="-122"/>
              </a:rPr>
              <a:t> </a:t>
            </a:r>
          </a:p>
        </p:txBody>
      </p:sp>
      <p:sp>
        <p:nvSpPr>
          <p:cNvPr id="271363" name="Text Box 3"/>
          <p:cNvSpPr txBox="1">
            <a:spLocks noChangeArrowheads="1"/>
          </p:cNvSpPr>
          <p:nvPr/>
        </p:nvSpPr>
        <p:spPr bwMode="auto">
          <a:xfrm>
            <a:off x="2197100" y="1127126"/>
            <a:ext cx="26035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分部积分公式</a:t>
            </a:r>
          </a:p>
        </p:txBody>
      </p:sp>
      <p:graphicFrame>
        <p:nvGraphicFramePr>
          <p:cNvPr id="271364" name="Object 4"/>
          <p:cNvGraphicFramePr>
            <a:graphicFrameLocks noChangeAspect="1"/>
          </p:cNvGraphicFramePr>
          <p:nvPr/>
        </p:nvGraphicFramePr>
        <p:xfrm>
          <a:off x="4616450" y="1131888"/>
          <a:ext cx="3276600" cy="622300"/>
        </p:xfrm>
        <a:graphic>
          <a:graphicData uri="http://schemas.openxmlformats.org/presentationml/2006/ole">
            <mc:AlternateContent xmlns:mc="http://schemas.openxmlformats.org/markup-compatibility/2006">
              <mc:Choice xmlns:v="urn:schemas-microsoft-com:vml" Requires="v">
                <p:oleObj spid="_x0000_s271522" name="Equation" r:id="rId3" imgW="3276360" imgH="622080" progId="Equation.3">
                  <p:embed/>
                </p:oleObj>
              </mc:Choice>
              <mc:Fallback>
                <p:oleObj name="Equation" r:id="rId3" imgW="3276360" imgH="62208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450" y="1131888"/>
                        <a:ext cx="3276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5" name="Text Box 5"/>
          <p:cNvSpPr txBox="1">
            <a:spLocks noChangeArrowheads="1"/>
          </p:cNvSpPr>
          <p:nvPr/>
        </p:nvSpPr>
        <p:spPr bwMode="auto">
          <a:xfrm>
            <a:off x="2298700" y="1905001"/>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latin typeface="Times New Roman" panose="02020603050405020304" pitchFamily="18" charset="0"/>
                <a:ea typeface="黑体" panose="02010609060101010101" pitchFamily="49" charset="-122"/>
              </a:rPr>
              <a:t>1. </a:t>
            </a:r>
            <a:r>
              <a:rPr kumimoji="1" lang="zh-CN" altLang="en-US" sz="2800">
                <a:latin typeface="Times New Roman" panose="02020603050405020304" pitchFamily="18" charset="0"/>
                <a:ea typeface="黑体" panose="02010609060101010101" pitchFamily="49" charset="-122"/>
              </a:rPr>
              <a:t>使用原则 </a:t>
            </a:r>
            <a:r>
              <a:rPr kumimoji="1" lang="en-US" altLang="zh-CN" sz="2800">
                <a:latin typeface="Times New Roman" panose="02020603050405020304" pitchFamily="18" charset="0"/>
                <a:ea typeface="黑体" panose="02010609060101010101" pitchFamily="49" charset="-122"/>
              </a:rPr>
              <a:t>:</a:t>
            </a:r>
          </a:p>
        </p:txBody>
      </p:sp>
      <p:grpSp>
        <p:nvGrpSpPr>
          <p:cNvPr id="271366" name="Group 6"/>
          <p:cNvGrpSpPr>
            <a:grpSpLocks/>
          </p:cNvGrpSpPr>
          <p:nvPr/>
        </p:nvGrpSpPr>
        <p:grpSpPr bwMode="auto">
          <a:xfrm>
            <a:off x="4635500" y="1890713"/>
            <a:ext cx="4064000" cy="622300"/>
            <a:chOff x="1960" y="1191"/>
            <a:chExt cx="2560" cy="392"/>
          </a:xfrm>
        </p:grpSpPr>
        <p:graphicFrame>
          <p:nvGraphicFramePr>
            <p:cNvPr id="271367" name="Object 7"/>
            <p:cNvGraphicFramePr>
              <a:graphicFrameLocks noChangeAspect="1"/>
            </p:cNvGraphicFramePr>
            <p:nvPr/>
          </p:nvGraphicFramePr>
          <p:xfrm>
            <a:off x="1960" y="1191"/>
            <a:ext cx="1600" cy="392"/>
          </p:xfrm>
          <a:graphic>
            <a:graphicData uri="http://schemas.openxmlformats.org/presentationml/2006/ole">
              <mc:AlternateContent xmlns:mc="http://schemas.openxmlformats.org/markup-compatibility/2006">
                <mc:Choice xmlns:v="urn:schemas-microsoft-com:vml" Requires="v">
                  <p:oleObj spid="_x0000_s271523" name="Equation" r:id="rId5" imgW="2539800" imgH="622080" progId="Equation.3">
                    <p:embed/>
                  </p:oleObj>
                </mc:Choice>
                <mc:Fallback>
                  <p:oleObj name="Equation" r:id="rId5" imgW="2539800" imgH="62208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0" y="1191"/>
                          <a:ext cx="1600"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8" name="Text Box 8"/>
            <p:cNvSpPr txBox="1">
              <a:spLocks noChangeArrowheads="1"/>
            </p:cNvSpPr>
            <p:nvPr/>
          </p:nvSpPr>
          <p:spPr bwMode="auto">
            <a:xfrm>
              <a:off x="2024" y="1214"/>
              <a:ext cx="864"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易求出</a:t>
              </a:r>
              <a:r>
                <a:rPr kumimoji="1" lang="en-US" altLang="zh-CN" sz="2800">
                  <a:latin typeface="Times New Roman" panose="02020603050405020304" pitchFamily="18" charset="0"/>
                  <a:ea typeface="黑体" panose="02010609060101010101" pitchFamily="49" charset="-122"/>
                </a:rPr>
                <a:t>,</a:t>
              </a:r>
            </a:p>
          </p:txBody>
        </p:sp>
        <p:sp>
          <p:nvSpPr>
            <p:cNvPr id="271369" name="Text Box 9"/>
            <p:cNvSpPr txBox="1">
              <a:spLocks noChangeArrowheads="1"/>
            </p:cNvSpPr>
            <p:nvPr/>
          </p:nvSpPr>
          <p:spPr bwMode="auto">
            <a:xfrm>
              <a:off x="3512" y="1200"/>
              <a:ext cx="100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易积分</a:t>
              </a:r>
            </a:p>
          </p:txBody>
        </p:sp>
      </p:grpSp>
      <p:sp>
        <p:nvSpPr>
          <p:cNvPr id="271370" name="Text Box 10"/>
          <p:cNvSpPr txBox="1">
            <a:spLocks noChangeArrowheads="1"/>
          </p:cNvSpPr>
          <p:nvPr/>
        </p:nvSpPr>
        <p:spPr bwMode="auto">
          <a:xfrm>
            <a:off x="2298700" y="2667001"/>
            <a:ext cx="2286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latin typeface="Times New Roman" panose="02020603050405020304" pitchFamily="18" charset="0"/>
                <a:ea typeface="黑体" panose="02010609060101010101" pitchFamily="49" charset="-122"/>
              </a:rPr>
              <a:t>2. </a:t>
            </a:r>
            <a:r>
              <a:rPr kumimoji="1" lang="zh-CN" altLang="en-US" sz="2800">
                <a:latin typeface="Times New Roman" panose="02020603050405020304" pitchFamily="18" charset="0"/>
                <a:ea typeface="黑体" panose="02010609060101010101" pitchFamily="49" charset="-122"/>
              </a:rPr>
              <a:t>使用经验 </a:t>
            </a:r>
            <a:r>
              <a:rPr kumimoji="1" lang="en-US" altLang="zh-CN" sz="2800">
                <a:latin typeface="Times New Roman" panose="02020603050405020304" pitchFamily="18" charset="0"/>
                <a:ea typeface="黑体" panose="02010609060101010101" pitchFamily="49" charset="-122"/>
              </a:rPr>
              <a:t>:</a:t>
            </a:r>
          </a:p>
        </p:txBody>
      </p:sp>
      <p:grpSp>
        <p:nvGrpSpPr>
          <p:cNvPr id="271371" name="Group 11"/>
          <p:cNvGrpSpPr>
            <a:grpSpLocks/>
          </p:cNvGrpSpPr>
          <p:nvPr/>
        </p:nvGrpSpPr>
        <p:grpSpPr bwMode="auto">
          <a:xfrm>
            <a:off x="4495800" y="2666998"/>
            <a:ext cx="4076700" cy="523875"/>
            <a:chOff x="1872" y="1694"/>
            <a:chExt cx="2568" cy="330"/>
          </a:xfrm>
        </p:grpSpPr>
        <p:sp>
          <p:nvSpPr>
            <p:cNvPr id="271372" name="Text Box 12"/>
            <p:cNvSpPr txBox="1">
              <a:spLocks noChangeArrowheads="1"/>
            </p:cNvSpPr>
            <p:nvPr/>
          </p:nvSpPr>
          <p:spPr bwMode="auto">
            <a:xfrm>
              <a:off x="1872" y="1694"/>
              <a:ext cx="2480"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kumimoji="1" lang="en-US" altLang="zh-CN" sz="2800">
                  <a:latin typeface="Times New Roman" panose="02020603050405020304" pitchFamily="18" charset="0"/>
                  <a:ea typeface="黑体" panose="02010609060101010101" pitchFamily="49" charset="-122"/>
                </a:rPr>
                <a:t>“</a:t>
              </a:r>
              <a:r>
                <a:rPr kumimoji="1" lang="zh-CN" altLang="en-US" sz="2800" b="1" dirty="0">
                  <a:solidFill>
                    <a:schemeClr val="accent2"/>
                  </a:solidFill>
                  <a:latin typeface="Times New Roman" panose="02020603050405020304" pitchFamily="18" charset="0"/>
                  <a:ea typeface="黑体" panose="02010609060101010101" pitchFamily="49" charset="-122"/>
                </a:rPr>
                <a:t>反对幂指三</a:t>
              </a:r>
              <a:r>
                <a:rPr kumimoji="1" lang="zh-CN" altLang="en-US" sz="2800" dirty="0">
                  <a:latin typeface="Times New Roman" panose="02020603050405020304" pitchFamily="18" charset="0"/>
                  <a:ea typeface="黑体" panose="02010609060101010101" pitchFamily="49" charset="-122"/>
                </a:rPr>
                <a:t>” </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前 </a:t>
              </a:r>
              <a:r>
                <a:rPr kumimoji="1" lang="en-US" altLang="zh-CN" sz="2800" i="1" dirty="0">
                  <a:latin typeface="Times New Roman" panose="02020603050405020304" pitchFamily="18" charset="0"/>
                  <a:ea typeface="黑体" panose="02010609060101010101" pitchFamily="49" charset="-122"/>
                </a:rPr>
                <a:t>u</a:t>
              </a:r>
              <a:r>
                <a:rPr kumimoji="1" lang="en-US" altLang="zh-CN" sz="2800" dirty="0">
                  <a:latin typeface="Times New Roman" panose="02020603050405020304" pitchFamily="18" charset="0"/>
                  <a:ea typeface="黑体" panose="02010609060101010101" pitchFamily="49" charset="-122"/>
                </a:rPr>
                <a:t> </a:t>
              </a:r>
              <a:r>
                <a:rPr kumimoji="1" lang="zh-CN" altLang="en-US" sz="2800" dirty="0">
                  <a:latin typeface="Times New Roman" panose="02020603050405020304" pitchFamily="18" charset="0"/>
                  <a:ea typeface="黑体" panose="02010609060101010101" pitchFamily="49" charset="-122"/>
                </a:rPr>
                <a:t>后</a:t>
              </a:r>
            </a:p>
          </p:txBody>
        </p:sp>
        <p:graphicFrame>
          <p:nvGraphicFramePr>
            <p:cNvPr id="271373" name="Object 13"/>
            <p:cNvGraphicFramePr>
              <a:graphicFrameLocks noChangeAspect="1"/>
            </p:cNvGraphicFramePr>
            <p:nvPr>
              <p:extLst>
                <p:ext uri="{D42A27DB-BD31-4B8C-83A1-F6EECF244321}">
                  <p14:modId xmlns:p14="http://schemas.microsoft.com/office/powerpoint/2010/main" val="903528008"/>
                </p:ext>
              </p:extLst>
            </p:nvPr>
          </p:nvGraphicFramePr>
          <p:xfrm>
            <a:off x="4264" y="1750"/>
            <a:ext cx="176" cy="216"/>
          </p:xfrm>
          <a:graphic>
            <a:graphicData uri="http://schemas.openxmlformats.org/presentationml/2006/ole">
              <mc:AlternateContent xmlns:mc="http://schemas.openxmlformats.org/markup-compatibility/2006">
                <mc:Choice xmlns:v="urn:schemas-microsoft-com:vml" Requires="v">
                  <p:oleObj spid="_x0000_s271524" name="Equation" r:id="rId7" imgW="279360" imgH="342720" progId="Equation.3">
                    <p:embed/>
                  </p:oleObj>
                </mc:Choice>
                <mc:Fallback>
                  <p:oleObj name="Equation" r:id="rId7" imgW="279360" imgH="34272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4" y="1750"/>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1374" name="Text Box 14"/>
          <p:cNvSpPr txBox="1">
            <a:spLocks noChangeArrowheads="1"/>
          </p:cNvSpPr>
          <p:nvPr/>
        </p:nvSpPr>
        <p:spPr bwMode="auto">
          <a:xfrm>
            <a:off x="2298700" y="3389313"/>
            <a:ext cx="2286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800">
                <a:latin typeface="Times New Roman" panose="02020603050405020304" pitchFamily="18" charset="0"/>
                <a:ea typeface="黑体" panose="02010609060101010101" pitchFamily="49" charset="-122"/>
              </a:rPr>
              <a:t>3. </a:t>
            </a:r>
            <a:r>
              <a:rPr kumimoji="1" lang="zh-CN" altLang="en-US" sz="2800">
                <a:latin typeface="Times New Roman" panose="02020603050405020304" pitchFamily="18" charset="0"/>
                <a:ea typeface="黑体" panose="02010609060101010101" pitchFamily="49" charset="-122"/>
              </a:rPr>
              <a:t>题目类型 </a:t>
            </a:r>
            <a:r>
              <a:rPr kumimoji="1" lang="en-US" altLang="zh-CN" sz="2800">
                <a:latin typeface="Times New Roman" panose="02020603050405020304" pitchFamily="18" charset="0"/>
                <a:ea typeface="黑体" panose="02010609060101010101" pitchFamily="49" charset="-122"/>
              </a:rPr>
              <a:t>:</a:t>
            </a:r>
          </a:p>
        </p:txBody>
      </p:sp>
      <p:sp>
        <p:nvSpPr>
          <p:cNvPr id="271375" name="Text Box 15"/>
          <p:cNvSpPr txBox="1">
            <a:spLocks noChangeArrowheads="1"/>
          </p:cNvSpPr>
          <p:nvPr/>
        </p:nvSpPr>
        <p:spPr bwMode="auto">
          <a:xfrm>
            <a:off x="3276600" y="4067176"/>
            <a:ext cx="2057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分部化简 </a:t>
            </a:r>
            <a:r>
              <a:rPr kumimoji="1" lang="en-US" altLang="zh-CN" sz="2800">
                <a:latin typeface="Times New Roman" panose="02020603050405020304" pitchFamily="18" charset="0"/>
                <a:ea typeface="黑体" panose="02010609060101010101" pitchFamily="49" charset="-122"/>
              </a:rPr>
              <a:t>;</a:t>
            </a:r>
          </a:p>
        </p:txBody>
      </p:sp>
      <p:sp>
        <p:nvSpPr>
          <p:cNvPr id="271376" name="Text Box 16"/>
          <p:cNvSpPr txBox="1">
            <a:spLocks noChangeArrowheads="1"/>
          </p:cNvSpPr>
          <p:nvPr/>
        </p:nvSpPr>
        <p:spPr bwMode="auto">
          <a:xfrm>
            <a:off x="5238750" y="4105276"/>
            <a:ext cx="2057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循环解出</a:t>
            </a:r>
            <a:r>
              <a:rPr kumimoji="1" lang="en-US" altLang="zh-CN" sz="2800">
                <a:latin typeface="Times New Roman" panose="02020603050405020304" pitchFamily="18" charset="0"/>
                <a:ea typeface="黑体" panose="02010609060101010101" pitchFamily="49" charset="-122"/>
              </a:rPr>
              <a:t>;</a:t>
            </a:r>
          </a:p>
        </p:txBody>
      </p:sp>
      <p:sp>
        <p:nvSpPr>
          <p:cNvPr id="271377" name="Text Box 17"/>
          <p:cNvSpPr txBox="1">
            <a:spLocks noChangeArrowheads="1"/>
          </p:cNvSpPr>
          <p:nvPr/>
        </p:nvSpPr>
        <p:spPr bwMode="auto">
          <a:xfrm>
            <a:off x="7143750" y="4075113"/>
            <a:ext cx="1905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递推公式</a:t>
            </a:r>
          </a:p>
        </p:txBody>
      </p:sp>
      <p:sp>
        <p:nvSpPr>
          <p:cNvPr id="2" name="日期占位符 1"/>
          <p:cNvSpPr>
            <a:spLocks noGrp="1"/>
          </p:cNvSpPr>
          <p:nvPr>
            <p:ph type="dt" sz="half" idx="10"/>
          </p:nvPr>
        </p:nvSpPr>
        <p:spPr/>
        <p:txBody>
          <a:bodyPr/>
          <a:lstStyle/>
          <a:p>
            <a:fld id="{C0D5EE14-8D75-4483-BF28-A3A3291BB0E9}" type="datetime11">
              <a:rPr lang="zh-CN" altLang="en-US" smtClean="0"/>
              <a:t>10:14:23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gtEl>
                                        <p:attrNameLst>
                                          <p:attrName>style.visibility</p:attrName>
                                        </p:attrNameLst>
                                      </p:cBhvr>
                                      <p:to>
                                        <p:strVal val="visible"/>
                                      </p:to>
                                    </p:set>
                                    <p:animEffect transition="in" filter="wipe(left)">
                                      <p:cBhvr>
                                        <p:cTn id="7" dur="500"/>
                                        <p:tgtEl>
                                          <p:spTgt spid="271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1364"/>
                                        </p:tgtEl>
                                        <p:attrNameLst>
                                          <p:attrName>style.visibility</p:attrName>
                                        </p:attrNameLst>
                                      </p:cBhvr>
                                      <p:to>
                                        <p:strVal val="visible"/>
                                      </p:to>
                                    </p:set>
                                    <p:animEffect transition="in" filter="wipe(left)">
                                      <p:cBhvr>
                                        <p:cTn id="12" dur="500"/>
                                        <p:tgtEl>
                                          <p:spTgt spid="271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5"/>
                                        </p:tgtEl>
                                        <p:attrNameLst>
                                          <p:attrName>style.visibility</p:attrName>
                                        </p:attrNameLst>
                                      </p:cBhvr>
                                      <p:to>
                                        <p:strVal val="visible"/>
                                      </p:to>
                                    </p:set>
                                    <p:animEffect transition="in" filter="wipe(left)">
                                      <p:cBhvr>
                                        <p:cTn id="17" dur="500"/>
                                        <p:tgtEl>
                                          <p:spTgt spid="271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1366"/>
                                        </p:tgtEl>
                                        <p:attrNameLst>
                                          <p:attrName>style.visibility</p:attrName>
                                        </p:attrNameLst>
                                      </p:cBhvr>
                                      <p:to>
                                        <p:strVal val="visible"/>
                                      </p:to>
                                    </p:set>
                                    <p:animEffect transition="in" filter="wipe(left)">
                                      <p:cBhvr>
                                        <p:cTn id="22" dur="500"/>
                                        <p:tgtEl>
                                          <p:spTgt spid="2713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70"/>
                                        </p:tgtEl>
                                        <p:attrNameLst>
                                          <p:attrName>style.visibility</p:attrName>
                                        </p:attrNameLst>
                                      </p:cBhvr>
                                      <p:to>
                                        <p:strVal val="visible"/>
                                      </p:to>
                                    </p:set>
                                    <p:animEffect transition="in" filter="wipe(left)">
                                      <p:cBhvr>
                                        <p:cTn id="27" dur="500"/>
                                        <p:tgtEl>
                                          <p:spTgt spid="2713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1371"/>
                                        </p:tgtEl>
                                        <p:attrNameLst>
                                          <p:attrName>style.visibility</p:attrName>
                                        </p:attrNameLst>
                                      </p:cBhvr>
                                      <p:to>
                                        <p:strVal val="visible"/>
                                      </p:to>
                                    </p:set>
                                    <p:animEffect transition="in" filter="wipe(left)">
                                      <p:cBhvr>
                                        <p:cTn id="32" dur="500"/>
                                        <p:tgtEl>
                                          <p:spTgt spid="2713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1374"/>
                                        </p:tgtEl>
                                        <p:attrNameLst>
                                          <p:attrName>style.visibility</p:attrName>
                                        </p:attrNameLst>
                                      </p:cBhvr>
                                      <p:to>
                                        <p:strVal val="visible"/>
                                      </p:to>
                                    </p:set>
                                    <p:animEffect transition="in" filter="wipe(left)">
                                      <p:cBhvr>
                                        <p:cTn id="37" dur="500"/>
                                        <p:tgtEl>
                                          <p:spTgt spid="2713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1375"/>
                                        </p:tgtEl>
                                        <p:attrNameLst>
                                          <p:attrName>style.visibility</p:attrName>
                                        </p:attrNameLst>
                                      </p:cBhvr>
                                      <p:to>
                                        <p:strVal val="visible"/>
                                      </p:to>
                                    </p:set>
                                    <p:animEffect transition="in" filter="wipe(left)">
                                      <p:cBhvr>
                                        <p:cTn id="42" dur="500"/>
                                        <p:tgtEl>
                                          <p:spTgt spid="2713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1376"/>
                                        </p:tgtEl>
                                        <p:attrNameLst>
                                          <p:attrName>style.visibility</p:attrName>
                                        </p:attrNameLst>
                                      </p:cBhvr>
                                      <p:to>
                                        <p:strVal val="visible"/>
                                      </p:to>
                                    </p:set>
                                    <p:animEffect transition="in" filter="wipe(left)">
                                      <p:cBhvr>
                                        <p:cTn id="47" dur="500"/>
                                        <p:tgtEl>
                                          <p:spTgt spid="2713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377"/>
                                        </p:tgtEl>
                                        <p:attrNameLst>
                                          <p:attrName>style.visibility</p:attrName>
                                        </p:attrNameLst>
                                      </p:cBhvr>
                                      <p:to>
                                        <p:strVal val="visible"/>
                                      </p:to>
                                    </p:set>
                                    <p:animEffect transition="in" filter="wipe(left)">
                                      <p:cBhvr>
                                        <p:cTn id="52" dur="500"/>
                                        <p:tgtEl>
                                          <p:spTgt spid="271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autoUpdateAnimBg="0"/>
      <p:bldP spid="271365" grpId="0" autoUpdateAnimBg="0"/>
      <p:bldP spid="271370" grpId="0" autoUpdateAnimBg="0"/>
      <p:bldP spid="271374" grpId="0" autoUpdateAnimBg="0"/>
      <p:bldP spid="271375" grpId="0" autoUpdateAnimBg="0"/>
      <p:bldP spid="271376" grpId="0" autoUpdateAnimBg="0"/>
      <p:bldP spid="27137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5" name="Text Box 9">
            <a:hlinkClick r:id="rId2" action="ppaction://hlinksldjump"/>
          </p:cNvPr>
          <p:cNvSpPr txBox="1">
            <a:spLocks noChangeArrowheads="1"/>
          </p:cNvSpPr>
          <p:nvPr/>
        </p:nvSpPr>
        <p:spPr bwMode="auto">
          <a:xfrm>
            <a:off x="2700338" y="1326204"/>
            <a:ext cx="7620000" cy="64135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3600" dirty="0">
                <a:solidFill>
                  <a:schemeClr val="accent2"/>
                </a:solidFill>
                <a:latin typeface="黑体" panose="02010609060101010101" pitchFamily="49" charset="-122"/>
                <a:ea typeface="黑体" panose="02010609060101010101" pitchFamily="49" charset="-122"/>
              </a:rPr>
              <a:t>第四节 </a:t>
            </a:r>
            <a:r>
              <a:rPr kumimoji="1" lang="zh-CN" altLang="en-US" sz="3600" dirty="0">
                <a:solidFill>
                  <a:schemeClr val="accent2"/>
                </a:solidFill>
                <a:latin typeface="Times New Roman" panose="02020603050405020304" pitchFamily="18" charset="0"/>
                <a:ea typeface="黑体" panose="02010609060101010101" pitchFamily="49" charset="-122"/>
              </a:rPr>
              <a:t>有理函数的积分</a:t>
            </a:r>
          </a:p>
        </p:txBody>
      </p:sp>
      <p:sp>
        <p:nvSpPr>
          <p:cNvPr id="275466" name="Rectangle 10">
            <a:hlinkClick r:id="rId2" action="ppaction://hlinksldjump"/>
          </p:cNvPr>
          <p:cNvSpPr>
            <a:spLocks noChangeArrowheads="1"/>
          </p:cNvSpPr>
          <p:nvPr/>
        </p:nvSpPr>
        <p:spPr bwMode="auto">
          <a:xfrm>
            <a:off x="3271019" y="3106131"/>
            <a:ext cx="527843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3200" dirty="0">
                <a:solidFill>
                  <a:schemeClr val="accent2"/>
                </a:solidFill>
                <a:latin typeface="Times New Roman" panose="02020603050405020304" pitchFamily="18" charset="0"/>
                <a:ea typeface="黑体" panose="02010609060101010101" pitchFamily="49" charset="-122"/>
              </a:rPr>
              <a:t>一、有理函数的积分</a:t>
            </a:r>
          </a:p>
        </p:txBody>
      </p:sp>
      <p:sp>
        <p:nvSpPr>
          <p:cNvPr id="275467" name="Rectangle 11">
            <a:hlinkClick r:id="rId3" action="ppaction://hlinksldjump"/>
          </p:cNvPr>
          <p:cNvSpPr>
            <a:spLocks noChangeArrowheads="1"/>
          </p:cNvSpPr>
          <p:nvPr/>
        </p:nvSpPr>
        <p:spPr bwMode="auto">
          <a:xfrm>
            <a:off x="3263900" y="4315198"/>
            <a:ext cx="7056438"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3200" dirty="0">
                <a:solidFill>
                  <a:schemeClr val="accent2"/>
                </a:solidFill>
                <a:latin typeface="Times New Roman" panose="02020603050405020304" pitchFamily="18" charset="0"/>
                <a:ea typeface="黑体" panose="02010609060101010101" pitchFamily="49" charset="-122"/>
              </a:rPr>
              <a:t>二、可化为有理函数的积分举例</a:t>
            </a:r>
          </a:p>
        </p:txBody>
      </p:sp>
      <p:sp>
        <p:nvSpPr>
          <p:cNvPr id="2" name="日期占位符 1"/>
          <p:cNvSpPr>
            <a:spLocks noGrp="1"/>
          </p:cNvSpPr>
          <p:nvPr>
            <p:ph type="dt" sz="half" idx="10"/>
          </p:nvPr>
        </p:nvSpPr>
        <p:spPr/>
        <p:txBody>
          <a:bodyPr/>
          <a:lstStyle/>
          <a:p>
            <a:fld id="{E4228A83-FEF4-40CF-8C99-436844D10D47}" type="datetime11">
              <a:rPr lang="zh-CN" altLang="en-US" smtClean="0"/>
              <a:t>10:14:23</a:t>
            </a:fld>
            <a:endParaRPr lang="en-US" altLang="zh-CN"/>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10:14:23</a:t>
            </a:fld>
            <a:endParaRPr lang="en-US" altLang="zh-CN"/>
          </a:p>
        </p:txBody>
      </p:sp>
      <p:sp>
        <p:nvSpPr>
          <p:cNvPr id="3" name="矩形 2"/>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Rectangle 3"/>
          <p:cNvSpPr>
            <a:spLocks noChangeArrowheads="1"/>
          </p:cNvSpPr>
          <p:nvPr/>
        </p:nvSpPr>
        <p:spPr bwMode="auto">
          <a:xfrm>
            <a:off x="672830" y="369332"/>
            <a:ext cx="299449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a:solidFill>
                  <a:schemeClr val="accent2"/>
                </a:solidFill>
                <a:ea typeface="黑体" panose="02010609060101010101" pitchFamily="49" charset="-122"/>
              </a:rPr>
              <a:t>一、有理函数的积分</a:t>
            </a:r>
          </a:p>
        </p:txBody>
      </p:sp>
      <p:sp>
        <p:nvSpPr>
          <p:cNvPr id="5" name="Text Box 2"/>
          <p:cNvSpPr txBox="1">
            <a:spLocks noChangeArrowheads="1"/>
          </p:cNvSpPr>
          <p:nvPr/>
        </p:nvSpPr>
        <p:spPr bwMode="auto">
          <a:xfrm>
            <a:off x="1905001" y="2836527"/>
            <a:ext cx="65" cy="43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p>
            <a:endParaRPr kumimoji="1" lang="zh-CN" altLang="zh-CN" sz="2800">
              <a:latin typeface="Times New Roman" panose="02020603050405020304" pitchFamily="18" charset="0"/>
              <a:ea typeface="黑体" panose="02010609060101010101" pitchFamily="49" charset="-122"/>
            </a:endParaRPr>
          </a:p>
        </p:txBody>
      </p:sp>
      <p:sp>
        <p:nvSpPr>
          <p:cNvPr id="6" name="Rectangle 4"/>
          <p:cNvSpPr>
            <a:spLocks noChangeArrowheads="1"/>
          </p:cNvSpPr>
          <p:nvPr/>
        </p:nvSpPr>
        <p:spPr bwMode="auto">
          <a:xfrm>
            <a:off x="1752601" y="1047414"/>
            <a:ext cx="1420261" cy="47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20000"/>
              </a:lnSpc>
              <a:spcBef>
                <a:spcPct val="50000"/>
              </a:spcBef>
            </a:pPr>
            <a:r>
              <a:rPr kumimoji="1" lang="en-US" altLang="zh-CN" sz="28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有理函数</a:t>
            </a:r>
            <a:r>
              <a:rPr kumimoji="1" lang="en-US" altLang="zh-CN" sz="2800" dirty="0">
                <a:latin typeface="Times New Roman" panose="02020603050405020304" pitchFamily="18" charset="0"/>
                <a:ea typeface="黑体" panose="02010609060101010101" pitchFamily="49" charset="-122"/>
              </a:rPr>
              <a:t>:</a:t>
            </a:r>
          </a:p>
        </p:txBody>
      </p:sp>
      <p:sp>
        <p:nvSpPr>
          <p:cNvPr id="7" name="Text Box 5"/>
          <p:cNvSpPr txBox="1">
            <a:spLocks noChangeArrowheads="1"/>
          </p:cNvSpPr>
          <p:nvPr/>
        </p:nvSpPr>
        <p:spPr bwMode="auto">
          <a:xfrm>
            <a:off x="1796048" y="3406315"/>
            <a:ext cx="8686800" cy="84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lnSpc>
                <a:spcPct val="120000"/>
              </a:lnSpc>
              <a:spcBef>
                <a:spcPct val="50000"/>
              </a:spcBef>
            </a:pPr>
            <a:r>
              <a:rPr kumimoji="1" lang="zh-CN" altLang="en-US" sz="2400" dirty="0">
                <a:latin typeface="Times New Roman" panose="02020603050405020304" pitchFamily="18" charset="0"/>
                <a:ea typeface="黑体" panose="02010609060101010101" pitchFamily="49" charset="-122"/>
              </a:rPr>
              <a:t>当</a:t>
            </a:r>
            <a:r>
              <a:rPr kumimoji="1" lang="en-US" altLang="zh-CN" sz="2400" i="1" dirty="0" err="1">
                <a:latin typeface="Times New Roman" panose="02020603050405020304" pitchFamily="18" charset="0"/>
                <a:ea typeface="黑体" panose="02010609060101010101" pitchFamily="49" charset="-122"/>
              </a:rPr>
              <a:t>n</a:t>
            </a:r>
            <a:r>
              <a:rPr kumimoji="1" lang="en-US" altLang="zh-CN" sz="24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err="1">
                <a:latin typeface="Times New Roman" panose="02020603050405020304" pitchFamily="18" charset="0"/>
                <a:ea typeface="黑体" panose="02010609060101010101" pitchFamily="49" charset="-122"/>
              </a:rPr>
              <a:t>m</a:t>
            </a:r>
            <a:r>
              <a:rPr kumimoji="1" lang="zh-CN" altLang="en-US" sz="2400" dirty="0">
                <a:latin typeface="Times New Roman" panose="02020603050405020304" pitchFamily="18" charset="0"/>
                <a:ea typeface="黑体" panose="02010609060101010101" pitchFamily="49" charset="-122"/>
              </a:rPr>
              <a:t>时</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称这有理函数是真分式</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而当</a:t>
            </a:r>
            <a:r>
              <a:rPr kumimoji="1" lang="en-US" altLang="zh-CN" sz="2400" i="1" dirty="0" err="1">
                <a:latin typeface="Times New Roman" panose="02020603050405020304" pitchFamily="18" charset="0"/>
                <a:ea typeface="黑体" panose="02010609060101010101" pitchFamily="49" charset="-122"/>
              </a:rPr>
              <a:t>n</a:t>
            </a:r>
            <a:r>
              <a:rPr kumimoji="1" lang="en-US" altLang="zh-CN" sz="24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err="1">
                <a:latin typeface="Times New Roman" panose="02020603050405020304" pitchFamily="18" charset="0"/>
                <a:ea typeface="黑体" panose="02010609060101010101" pitchFamily="49" charset="-122"/>
              </a:rPr>
              <a:t>m</a:t>
            </a:r>
            <a:r>
              <a:rPr kumimoji="1" lang="zh-CN" altLang="en-US" sz="2400" dirty="0">
                <a:latin typeface="Times New Roman" panose="02020603050405020304" pitchFamily="18" charset="0"/>
                <a:ea typeface="黑体" panose="02010609060101010101" pitchFamily="49" charset="-122"/>
              </a:rPr>
              <a:t>时</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称这有理函数是假分式</a:t>
            </a:r>
            <a:r>
              <a:rPr kumimoji="1" lang="en-US" altLang="zh-CN" sz="2400" dirty="0">
                <a:latin typeface="Times New Roman" panose="02020603050405020304" pitchFamily="18" charset="0"/>
                <a:ea typeface="黑体" panose="02010609060101010101" pitchFamily="49" charset="-122"/>
              </a:rPr>
              <a:t>.  </a:t>
            </a:r>
          </a:p>
        </p:txBody>
      </p:sp>
      <p:sp>
        <p:nvSpPr>
          <p:cNvPr id="8" name="Text Box 6"/>
          <p:cNvSpPr txBox="1">
            <a:spLocks noChangeArrowheads="1"/>
          </p:cNvSpPr>
          <p:nvPr/>
        </p:nvSpPr>
        <p:spPr bwMode="auto">
          <a:xfrm>
            <a:off x="1752600" y="1583989"/>
            <a:ext cx="8686800" cy="84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pP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有理函数是指由两个多项式的商所表示的函数</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即具有如下形式的函数</a:t>
            </a:r>
            <a:r>
              <a:rPr kumimoji="1" lang="en-US" altLang="zh-CN" sz="2400" dirty="0">
                <a:latin typeface="Times New Roman" panose="02020603050405020304" pitchFamily="18" charset="0"/>
                <a:ea typeface="黑体" panose="02010609060101010101" pitchFamily="49" charset="-122"/>
              </a:rPr>
              <a:t>: </a:t>
            </a:r>
          </a:p>
        </p:txBody>
      </p:sp>
      <p:sp>
        <p:nvSpPr>
          <p:cNvPr id="9" name="Text Box 7"/>
          <p:cNvSpPr txBox="1">
            <a:spLocks noChangeArrowheads="1"/>
          </p:cNvSpPr>
          <p:nvPr/>
        </p:nvSpPr>
        <p:spPr bwMode="auto">
          <a:xfrm>
            <a:off x="1752600" y="4806634"/>
            <a:ext cx="8686800" cy="844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nSpc>
                <a:spcPct val="120000"/>
              </a:lnSpc>
              <a:spcBef>
                <a:spcPct val="50000"/>
              </a:spcBef>
            </a:pP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假分式总可以化成一个多项式与一个真分式之和的形式</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例如 </a:t>
            </a:r>
          </a:p>
        </p:txBody>
      </p:sp>
      <p:pic>
        <p:nvPicPr>
          <p:cNvPr id="10" name="Picture 8"/>
          <p:cNvPicPr>
            <a:picLocks noChangeAspect="1" noChangeArrowheads="1"/>
          </p:cNvPicPr>
          <p:nvPr/>
        </p:nvPicPr>
        <p:blipFill>
          <a:blip r:embed="rId2">
            <a:extLst>
              <a:ext uri="{28A0092B-C50C-407E-A947-70E740481C1C}">
                <a14:useLocalDpi xmlns:a14="http://schemas.microsoft.com/office/drawing/2010/main" val="0"/>
              </a:ext>
            </a:extLst>
          </a:blip>
          <a:srcRect r="62099"/>
          <a:stretch>
            <a:fillRect/>
          </a:stretch>
        </p:blipFill>
        <p:spPr bwMode="auto">
          <a:xfrm>
            <a:off x="3496106" y="2330187"/>
            <a:ext cx="4325566" cy="872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p:cNvPicPr>
            <a:picLocks noChangeAspect="1" noChangeArrowheads="1"/>
          </p:cNvPicPr>
          <p:nvPr/>
        </p:nvPicPr>
        <p:blipFill>
          <a:blip r:embed="rId3">
            <a:extLst>
              <a:ext uri="{28A0092B-C50C-407E-A947-70E740481C1C}">
                <a14:useLocalDpi xmlns:a14="http://schemas.microsoft.com/office/drawing/2010/main" val="0"/>
              </a:ext>
            </a:extLst>
          </a:blip>
          <a:srcRect r="90759"/>
          <a:stretch>
            <a:fillRect/>
          </a:stretch>
        </p:blipFill>
        <p:spPr bwMode="auto">
          <a:xfrm>
            <a:off x="3810000" y="5682934"/>
            <a:ext cx="1189038"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p:cNvPicPr>
            <a:picLocks noChangeAspect="1" noChangeArrowheads="1"/>
          </p:cNvPicPr>
          <p:nvPr/>
        </p:nvPicPr>
        <p:blipFill>
          <a:blip r:embed="rId4">
            <a:extLst>
              <a:ext uri="{28A0092B-C50C-407E-A947-70E740481C1C}">
                <a14:useLocalDpi xmlns:a14="http://schemas.microsoft.com/office/drawing/2010/main" val="0"/>
              </a:ext>
            </a:extLst>
          </a:blip>
          <a:srcRect l="9241" r="77817"/>
          <a:stretch>
            <a:fillRect/>
          </a:stretch>
        </p:blipFill>
        <p:spPr bwMode="auto">
          <a:xfrm>
            <a:off x="4999039" y="5682934"/>
            <a:ext cx="1665287"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p:cNvPicPr>
            <a:picLocks noChangeAspect="1" noChangeArrowheads="1"/>
          </p:cNvPicPr>
          <p:nvPr/>
        </p:nvPicPr>
        <p:blipFill>
          <a:blip r:embed="rId5">
            <a:extLst>
              <a:ext uri="{28A0092B-C50C-407E-A947-70E740481C1C}">
                <a14:useLocalDpi xmlns:a14="http://schemas.microsoft.com/office/drawing/2010/main" val="0"/>
              </a:ext>
            </a:extLst>
          </a:blip>
          <a:srcRect l="22195" r="65652"/>
          <a:stretch>
            <a:fillRect/>
          </a:stretch>
        </p:blipFill>
        <p:spPr bwMode="auto">
          <a:xfrm>
            <a:off x="6665914" y="5682934"/>
            <a:ext cx="1563687"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3"/>
          <p:cNvSpPr/>
          <p:nvPr/>
        </p:nvSpPr>
        <p:spPr>
          <a:xfrm>
            <a:off x="1653702" y="4222626"/>
            <a:ext cx="8829146" cy="461665"/>
          </a:xfrm>
          <a:prstGeom prst="rect">
            <a:avLst/>
          </a:prstGeom>
        </p:spPr>
        <p:txBody>
          <a:bodyPr wrap="square">
            <a:spAutoFit/>
          </a:bodyPr>
          <a:lstStyle/>
          <a:p>
            <a:r>
              <a:rPr kumimoji="1" lang="zh-CN" altLang="en-US" sz="2400" dirty="0" smtClean="0">
                <a:solidFill>
                  <a:srgbClr val="EAA678"/>
                </a:solidFill>
                <a:latin typeface="Times New Roman" panose="02020603050405020304" pitchFamily="18" charset="0"/>
                <a:ea typeface="黑体" panose="02010609060101010101" pitchFamily="49" charset="-122"/>
              </a:rPr>
              <a:t>代数理论</a:t>
            </a:r>
            <a:r>
              <a:rPr kumimoji="1" lang="zh-CN" altLang="en-US" sz="2400" dirty="0" smtClean="0">
                <a:solidFill>
                  <a:prstClr val="black"/>
                </a:solidFill>
                <a:latin typeface="Times New Roman" panose="02020603050405020304" pitchFamily="18" charset="0"/>
                <a:ea typeface="黑体" panose="02010609060101010101" pitchFamily="49" charset="-122"/>
              </a:rPr>
              <a:t>：一</a:t>
            </a:r>
            <a:r>
              <a:rPr kumimoji="1" lang="zh-CN" altLang="en-US" sz="2400" dirty="0">
                <a:solidFill>
                  <a:prstClr val="black"/>
                </a:solidFill>
                <a:latin typeface="Times New Roman" panose="02020603050405020304" pitchFamily="18" charset="0"/>
                <a:ea typeface="黑体" panose="02010609060101010101" pitchFamily="49" charset="-122"/>
              </a:rPr>
              <a:t>个</a:t>
            </a:r>
            <a:r>
              <a:rPr kumimoji="1" lang="zh-CN" altLang="en-US" sz="2400" dirty="0" smtClean="0">
                <a:solidFill>
                  <a:prstClr val="black"/>
                </a:solidFill>
                <a:latin typeface="Times New Roman" panose="02020603050405020304" pitchFamily="18" charset="0"/>
                <a:ea typeface="黑体" panose="02010609060101010101" pitchFamily="49" charset="-122"/>
              </a:rPr>
              <a:t>多项式总可分解为一次因式和二次质因式。</a:t>
            </a:r>
            <a:endParaRPr lang="zh-CN" altLang="en-US" dirty="0"/>
          </a:p>
        </p:txBody>
      </p:sp>
    </p:spTree>
    <p:extLst>
      <p:ext uri="{BB962C8B-B14F-4D97-AF65-F5344CB8AC3E}">
        <p14:creationId xmlns:p14="http://schemas.microsoft.com/office/powerpoint/2010/main" val="144099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wipe(left)">
                                      <p:cBhvr>
                                        <p:cTn id="32" dur="500"/>
                                        <p:tgtEl>
                                          <p:spTgt spid="9">
                                            <p:txEl>
                                              <p:pRg st="0" end="0"/>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build="p" autoUpdateAnimBg="0"/>
      <p:bldP spid="8" grpId="0" build="p" autoUpdateAnimBg="0"/>
      <p:bldP spid="9" grpId="0" build="p" autoUpdateAnimBg="0"/>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7506" name="Group 2"/>
          <p:cNvGrpSpPr>
            <a:grpSpLocks/>
          </p:cNvGrpSpPr>
          <p:nvPr/>
        </p:nvGrpSpPr>
        <p:grpSpPr bwMode="auto">
          <a:xfrm>
            <a:off x="1950134" y="1377973"/>
            <a:ext cx="7553325" cy="479425"/>
            <a:chOff x="320" y="573"/>
            <a:chExt cx="4758" cy="302"/>
          </a:xfrm>
        </p:grpSpPr>
        <p:sp>
          <p:nvSpPr>
            <p:cNvPr id="277507" name="Text Box 3"/>
            <p:cNvSpPr txBox="1">
              <a:spLocks noChangeArrowheads="1"/>
            </p:cNvSpPr>
            <p:nvPr/>
          </p:nvSpPr>
          <p:spPr bwMode="auto">
            <a:xfrm>
              <a:off x="320" y="584"/>
              <a:ext cx="475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a:latin typeface="Times New Roman" panose="02020603050405020304" pitchFamily="18" charset="0"/>
                  <a:ea typeface="黑体" panose="02010609060101010101" pitchFamily="49" charset="-122"/>
                </a:rPr>
                <a:t>（</a:t>
              </a:r>
              <a:r>
                <a:rPr kumimoji="1" lang="en-US" altLang="zh-CN" sz="2400">
                  <a:latin typeface="Times New Roman" panose="02020603050405020304" pitchFamily="18" charset="0"/>
                  <a:ea typeface="黑体" panose="02010609060101010101" pitchFamily="49" charset="-122"/>
                </a:rPr>
                <a:t>1</a:t>
              </a:r>
              <a:r>
                <a:rPr kumimoji="1" lang="zh-CN" altLang="en-US" sz="2400">
                  <a:latin typeface="Times New Roman" panose="02020603050405020304" pitchFamily="18" charset="0"/>
                  <a:ea typeface="黑体" panose="02010609060101010101" pitchFamily="49" charset="-122"/>
                </a:rPr>
                <a:t>）分母中若有因式           ，则分解后为</a:t>
              </a:r>
            </a:p>
          </p:txBody>
        </p:sp>
        <p:graphicFrame>
          <p:nvGraphicFramePr>
            <p:cNvPr id="277508" name="Object 4"/>
            <p:cNvGraphicFramePr>
              <a:graphicFrameLocks noChangeAspect="1"/>
            </p:cNvGraphicFramePr>
            <p:nvPr>
              <p:extLst>
                <p:ext uri="{D42A27DB-BD31-4B8C-83A1-F6EECF244321}">
                  <p14:modId xmlns:p14="http://schemas.microsoft.com/office/powerpoint/2010/main" val="1466731845"/>
                </p:ext>
              </p:extLst>
            </p:nvPr>
          </p:nvGraphicFramePr>
          <p:xfrm>
            <a:off x="2186" y="573"/>
            <a:ext cx="684" cy="297"/>
          </p:xfrm>
          <a:graphic>
            <a:graphicData uri="http://schemas.openxmlformats.org/presentationml/2006/ole">
              <mc:AlternateContent xmlns:mc="http://schemas.openxmlformats.org/markup-compatibility/2006">
                <mc:Choice xmlns:v="urn:schemas-microsoft-com:vml" Requires="v">
                  <p:oleObj spid="_x0000_s277976" name="公式" r:id="rId3" imgW="520560" imgH="228600" progId="Equation.3">
                    <p:embed/>
                  </p:oleObj>
                </mc:Choice>
                <mc:Fallback>
                  <p:oleObj name="公式" r:id="rId3" imgW="52056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 y="573"/>
                          <a:ext cx="684"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7509" name="Object 5"/>
          <p:cNvGraphicFramePr>
            <a:graphicFrameLocks noChangeAspect="1"/>
          </p:cNvGraphicFramePr>
          <p:nvPr>
            <p:extLst>
              <p:ext uri="{D42A27DB-BD31-4B8C-83A1-F6EECF244321}">
                <p14:modId xmlns:p14="http://schemas.microsoft.com/office/powerpoint/2010/main" val="538114804"/>
              </p:ext>
            </p:extLst>
          </p:nvPr>
        </p:nvGraphicFramePr>
        <p:xfrm>
          <a:off x="2888844" y="1746421"/>
          <a:ext cx="5492750" cy="871537"/>
        </p:xfrm>
        <a:graphic>
          <a:graphicData uri="http://schemas.openxmlformats.org/presentationml/2006/ole">
            <mc:AlternateContent xmlns:mc="http://schemas.openxmlformats.org/markup-compatibility/2006">
              <mc:Choice xmlns:v="urn:schemas-microsoft-com:vml" Requires="v">
                <p:oleObj spid="_x0000_s277977" name="公式" r:id="rId5" imgW="2120760" imgH="431640" progId="Equation.3">
                  <p:embed/>
                </p:oleObj>
              </mc:Choice>
              <mc:Fallback>
                <p:oleObj name="公式" r:id="rId5" imgW="2120760" imgH="431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8844" y="1746421"/>
                        <a:ext cx="5492750" cy="871537"/>
                      </a:xfrm>
                      <a:prstGeom prst="rect">
                        <a:avLst/>
                      </a:prstGeom>
                      <a:noFill/>
                      <a:ln>
                        <a:noFill/>
                      </a:ln>
                      <a:effectLst/>
                      <a:extLst>
                        <a:ext uri="{909E8E84-426E-40DD-AFC4-6F175D3DCCD1}">
                          <a14:hiddenFill xmlns:a14="http://schemas.microsoft.com/office/drawing/2010/main">
                            <a:solidFill>
                              <a:srgbClr val="C9FFE4"/>
                            </a:solidFill>
                          </a14:hiddenFill>
                        </a:ext>
                        <a:ext uri="{91240B29-F687-4F45-9708-019B960494DF}">
                          <a14:hiddenLine xmlns:a14="http://schemas.microsoft.com/office/drawing/2010/main" w="9525">
                            <a:solidFill>
                              <a:srgbClr val="99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0" name="Rectangle 6"/>
          <p:cNvSpPr>
            <a:spLocks noChangeArrowheads="1"/>
          </p:cNvSpPr>
          <p:nvPr/>
        </p:nvSpPr>
        <p:spPr bwMode="auto">
          <a:xfrm>
            <a:off x="1696633" y="930446"/>
            <a:ext cx="75184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dirty="0">
                <a:solidFill>
                  <a:schemeClr val="accent2"/>
                </a:solidFill>
                <a:latin typeface="Times New Roman" panose="02020603050405020304" pitchFamily="18" charset="0"/>
                <a:ea typeface="黑体" panose="02010609060101010101" pitchFamily="49" charset="-122"/>
              </a:rPr>
              <a:t>有理函数化为部分分式之和的一般规律：</a:t>
            </a:r>
          </a:p>
        </p:txBody>
      </p:sp>
      <p:sp>
        <p:nvSpPr>
          <p:cNvPr id="277511" name="Text Box 7"/>
          <p:cNvSpPr txBox="1">
            <a:spLocks noChangeArrowheads="1"/>
          </p:cNvSpPr>
          <p:nvPr/>
        </p:nvSpPr>
        <p:spPr bwMode="auto">
          <a:xfrm>
            <a:off x="2234795" y="2776708"/>
            <a:ext cx="164941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a:latin typeface="Times New Roman" panose="02020603050405020304" pitchFamily="18" charset="0"/>
                <a:ea typeface="黑体" panose="02010609060101010101" pitchFamily="49" charset="-122"/>
              </a:rPr>
              <a:t>特殊地：</a:t>
            </a:r>
          </a:p>
        </p:txBody>
      </p:sp>
      <p:sp>
        <p:nvSpPr>
          <p:cNvPr id="277512" name="Rectangle 8"/>
          <p:cNvSpPr>
            <a:spLocks noChangeArrowheads="1"/>
          </p:cNvSpPr>
          <p:nvPr/>
        </p:nvSpPr>
        <p:spPr bwMode="auto">
          <a:xfrm>
            <a:off x="4385857" y="2770358"/>
            <a:ext cx="141577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a:latin typeface="Times New Roman" panose="02020603050405020304" pitchFamily="18" charset="0"/>
                <a:ea typeface="黑体" panose="02010609060101010101" pitchFamily="49" charset="-122"/>
              </a:rPr>
              <a:t>分解后为</a:t>
            </a:r>
          </a:p>
        </p:txBody>
      </p:sp>
      <p:graphicFrame>
        <p:nvGraphicFramePr>
          <p:cNvPr id="277513" name="Object 9"/>
          <p:cNvGraphicFramePr>
            <a:graphicFrameLocks noChangeAspect="1"/>
          </p:cNvGraphicFramePr>
          <p:nvPr>
            <p:extLst>
              <p:ext uri="{D42A27DB-BD31-4B8C-83A1-F6EECF244321}">
                <p14:modId xmlns:p14="http://schemas.microsoft.com/office/powerpoint/2010/main" val="1622318652"/>
              </p:ext>
            </p:extLst>
          </p:nvPr>
        </p:nvGraphicFramePr>
        <p:xfrm>
          <a:off x="5879694" y="2659232"/>
          <a:ext cx="1276350" cy="788988"/>
        </p:xfrm>
        <a:graphic>
          <a:graphicData uri="http://schemas.openxmlformats.org/presentationml/2006/ole">
            <mc:AlternateContent xmlns:mc="http://schemas.openxmlformats.org/markup-compatibility/2006">
              <mc:Choice xmlns:v="urn:schemas-microsoft-com:vml" Requires="v">
                <p:oleObj spid="_x0000_s277978" name="公式" r:id="rId7" imgW="444240" imgH="406080" progId="Equation.3">
                  <p:embed/>
                </p:oleObj>
              </mc:Choice>
              <mc:Fallback>
                <p:oleObj name="公式" r:id="rId7" imgW="444240" imgH="40608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79694" y="2659232"/>
                        <a:ext cx="127635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14" name="Object 10"/>
          <p:cNvGraphicFramePr>
            <a:graphicFrameLocks noChangeAspect="1"/>
          </p:cNvGraphicFramePr>
          <p:nvPr>
            <p:extLst>
              <p:ext uri="{D42A27DB-BD31-4B8C-83A1-F6EECF244321}">
                <p14:modId xmlns:p14="http://schemas.microsoft.com/office/powerpoint/2010/main" val="1671022882"/>
              </p:ext>
            </p:extLst>
          </p:nvPr>
        </p:nvGraphicFramePr>
        <p:xfrm>
          <a:off x="3484158" y="2873545"/>
          <a:ext cx="936625" cy="482600"/>
        </p:xfrm>
        <a:graphic>
          <a:graphicData uri="http://schemas.openxmlformats.org/presentationml/2006/ole">
            <mc:AlternateContent xmlns:mc="http://schemas.openxmlformats.org/markup-compatibility/2006">
              <mc:Choice xmlns:v="urn:schemas-microsoft-com:vml" Requires="v">
                <p:oleObj spid="_x0000_s277979" name="公式" r:id="rId9" imgW="393480" imgH="203040" progId="Equation.3">
                  <p:embed/>
                </p:oleObj>
              </mc:Choice>
              <mc:Fallback>
                <p:oleObj name="公式" r:id="rId9" imgW="393480" imgH="20304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4158" y="2873545"/>
                        <a:ext cx="9366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15" name="Rectangle 11"/>
          <p:cNvSpPr>
            <a:spLocks noChangeArrowheads="1"/>
          </p:cNvSpPr>
          <p:nvPr/>
        </p:nvSpPr>
        <p:spPr bwMode="auto">
          <a:xfrm>
            <a:off x="2006194" y="3892720"/>
            <a:ext cx="196215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a:latin typeface="Times New Roman" panose="02020603050405020304" pitchFamily="18" charset="0"/>
                <a:ea typeface="黑体" panose="02010609060101010101" pitchFamily="49" charset="-122"/>
              </a:rPr>
              <a:t>则分解后为</a:t>
            </a:r>
          </a:p>
        </p:txBody>
      </p:sp>
      <p:grpSp>
        <p:nvGrpSpPr>
          <p:cNvPr id="277516" name="Group 12"/>
          <p:cNvGrpSpPr>
            <a:grpSpLocks/>
          </p:cNvGrpSpPr>
          <p:nvPr/>
        </p:nvGrpSpPr>
        <p:grpSpPr bwMode="auto">
          <a:xfrm>
            <a:off x="2006195" y="3433934"/>
            <a:ext cx="6705600" cy="493713"/>
            <a:chOff x="316" y="1918"/>
            <a:chExt cx="4224" cy="311"/>
          </a:xfrm>
        </p:grpSpPr>
        <p:sp>
          <p:nvSpPr>
            <p:cNvPr id="277517" name="Text Box 13"/>
            <p:cNvSpPr txBox="1">
              <a:spLocks noChangeArrowheads="1"/>
            </p:cNvSpPr>
            <p:nvPr/>
          </p:nvSpPr>
          <p:spPr bwMode="auto">
            <a:xfrm>
              <a:off x="316" y="1928"/>
              <a:ext cx="4008" cy="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a:t>
              </a:r>
              <a:r>
                <a:rPr kumimoji="1" lang="en-US" altLang="zh-CN" sz="2400" dirty="0">
                  <a:latin typeface="Times New Roman" panose="02020603050405020304" pitchFamily="18" charset="0"/>
                  <a:ea typeface="黑体" panose="02010609060101010101" pitchFamily="49" charset="-122"/>
                </a:rPr>
                <a:t>2</a:t>
              </a:r>
              <a:r>
                <a:rPr kumimoji="1" lang="zh-CN" altLang="en-US" sz="2400" dirty="0">
                  <a:latin typeface="Times New Roman" panose="02020603050405020304" pitchFamily="18" charset="0"/>
                  <a:ea typeface="黑体" panose="02010609060101010101" pitchFamily="49" charset="-122"/>
                </a:rPr>
                <a:t>）分母中若有</a:t>
              </a:r>
              <a:r>
                <a:rPr kumimoji="1" lang="zh-CN" altLang="en-US" sz="2400" dirty="0" smtClean="0">
                  <a:latin typeface="Times New Roman" panose="02020603050405020304" pitchFamily="18" charset="0"/>
                  <a:ea typeface="黑体" panose="02010609060101010101" pitchFamily="49" charset="-122"/>
                </a:rPr>
                <a:t>因式                    </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其中</a:t>
              </a:r>
            </a:p>
          </p:txBody>
        </p:sp>
        <p:graphicFrame>
          <p:nvGraphicFramePr>
            <p:cNvPr id="277518" name="Object 14"/>
            <p:cNvGraphicFramePr>
              <a:graphicFrameLocks noChangeAspect="1"/>
            </p:cNvGraphicFramePr>
            <p:nvPr>
              <p:extLst>
                <p:ext uri="{D42A27DB-BD31-4B8C-83A1-F6EECF244321}">
                  <p14:modId xmlns:p14="http://schemas.microsoft.com/office/powerpoint/2010/main" val="2403589767"/>
                </p:ext>
              </p:extLst>
            </p:nvPr>
          </p:nvGraphicFramePr>
          <p:xfrm>
            <a:off x="2184" y="1927"/>
            <a:ext cx="984" cy="302"/>
          </p:xfrm>
          <a:graphic>
            <a:graphicData uri="http://schemas.openxmlformats.org/presentationml/2006/ole">
              <mc:AlternateContent xmlns:mc="http://schemas.openxmlformats.org/markup-compatibility/2006">
                <mc:Choice xmlns:v="urn:schemas-microsoft-com:vml" Requires="v">
                  <p:oleObj spid="_x0000_s277980" name="公式" r:id="rId11" imgW="914400" imgH="228600" progId="Equation.3">
                    <p:embed/>
                  </p:oleObj>
                </mc:Choice>
                <mc:Fallback>
                  <p:oleObj name="公式" r:id="rId11" imgW="914400" imgH="2286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4" y="1927"/>
                          <a:ext cx="984"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7519" name="Object 15"/>
            <p:cNvGraphicFramePr>
              <a:graphicFrameLocks noChangeAspect="1"/>
            </p:cNvGraphicFramePr>
            <p:nvPr>
              <p:extLst>
                <p:ext uri="{D42A27DB-BD31-4B8C-83A1-F6EECF244321}">
                  <p14:modId xmlns:p14="http://schemas.microsoft.com/office/powerpoint/2010/main" val="2828190714"/>
                </p:ext>
              </p:extLst>
            </p:nvPr>
          </p:nvGraphicFramePr>
          <p:xfrm>
            <a:off x="3633" y="1918"/>
            <a:ext cx="907" cy="281"/>
          </p:xfrm>
          <a:graphic>
            <a:graphicData uri="http://schemas.openxmlformats.org/presentationml/2006/ole">
              <mc:AlternateContent xmlns:mc="http://schemas.openxmlformats.org/markup-compatibility/2006">
                <mc:Choice xmlns:v="urn:schemas-microsoft-com:vml" Requires="v">
                  <p:oleObj spid="_x0000_s277981" name="公式" r:id="rId13" imgW="736560" imgH="228600" progId="Equation.3">
                    <p:embed/>
                  </p:oleObj>
                </mc:Choice>
                <mc:Fallback>
                  <p:oleObj name="公式" r:id="rId13" imgW="736560" imgH="22860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3" y="1918"/>
                          <a:ext cx="907"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77520" name="Object 16"/>
          <p:cNvGraphicFramePr>
            <a:graphicFrameLocks noChangeAspect="1"/>
          </p:cNvGraphicFramePr>
          <p:nvPr>
            <p:extLst>
              <p:ext uri="{D42A27DB-BD31-4B8C-83A1-F6EECF244321}">
                <p14:modId xmlns:p14="http://schemas.microsoft.com/office/powerpoint/2010/main" val="3881709042"/>
              </p:ext>
            </p:extLst>
          </p:nvPr>
        </p:nvGraphicFramePr>
        <p:xfrm>
          <a:off x="2404657" y="4465808"/>
          <a:ext cx="5840412" cy="815975"/>
        </p:xfrm>
        <a:graphic>
          <a:graphicData uri="http://schemas.openxmlformats.org/presentationml/2006/ole">
            <mc:AlternateContent xmlns:mc="http://schemas.openxmlformats.org/markup-compatibility/2006">
              <mc:Choice xmlns:v="urn:schemas-microsoft-com:vml" Requires="v">
                <p:oleObj spid="_x0000_s277982" name="公式" r:id="rId15" imgW="3238200" imgH="431640" progId="Equation.3">
                  <p:embed/>
                </p:oleObj>
              </mc:Choice>
              <mc:Fallback>
                <p:oleObj name="公式" r:id="rId15" imgW="3238200" imgH="4316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04657" y="4465808"/>
                        <a:ext cx="5840412"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21" name="Text Box 17"/>
          <p:cNvSpPr txBox="1">
            <a:spLocks noChangeArrowheads="1"/>
          </p:cNvSpPr>
          <p:nvPr/>
        </p:nvSpPr>
        <p:spPr bwMode="auto">
          <a:xfrm>
            <a:off x="2306232" y="5326233"/>
            <a:ext cx="187166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a:latin typeface="Times New Roman" panose="02020603050405020304" pitchFamily="18" charset="0"/>
                <a:ea typeface="黑体" panose="02010609060101010101" pitchFamily="49" charset="-122"/>
              </a:rPr>
              <a:t>特殊地：</a:t>
            </a:r>
          </a:p>
        </p:txBody>
      </p:sp>
      <p:graphicFrame>
        <p:nvGraphicFramePr>
          <p:cNvPr id="277522" name="Object 18"/>
          <p:cNvGraphicFramePr>
            <a:graphicFrameLocks noChangeAspect="1"/>
          </p:cNvGraphicFramePr>
          <p:nvPr>
            <p:extLst>
              <p:ext uri="{D42A27DB-BD31-4B8C-83A1-F6EECF244321}">
                <p14:modId xmlns:p14="http://schemas.microsoft.com/office/powerpoint/2010/main" val="3955787193"/>
              </p:ext>
            </p:extLst>
          </p:nvPr>
        </p:nvGraphicFramePr>
        <p:xfrm>
          <a:off x="3580994" y="5415133"/>
          <a:ext cx="935038" cy="481013"/>
        </p:xfrm>
        <a:graphic>
          <a:graphicData uri="http://schemas.openxmlformats.org/presentationml/2006/ole">
            <mc:AlternateContent xmlns:mc="http://schemas.openxmlformats.org/markup-compatibility/2006">
              <mc:Choice xmlns:v="urn:schemas-microsoft-com:vml" Requires="v">
                <p:oleObj spid="_x0000_s277983" name="公式" r:id="rId17" imgW="393480" imgH="203040" progId="Equation.3">
                  <p:embed/>
                </p:oleObj>
              </mc:Choice>
              <mc:Fallback>
                <p:oleObj name="公式" r:id="rId17" imgW="393480" imgH="203040"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0994" y="5415133"/>
                        <a:ext cx="935038"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23" name="Rectangle 19"/>
          <p:cNvSpPr>
            <a:spLocks noChangeArrowheads="1"/>
          </p:cNvSpPr>
          <p:nvPr/>
        </p:nvSpPr>
        <p:spPr bwMode="auto">
          <a:xfrm>
            <a:off x="4369982" y="5362745"/>
            <a:ext cx="1415772"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zh-CN" altLang="en-US" sz="2400">
                <a:latin typeface="Times New Roman" panose="02020603050405020304" pitchFamily="18" charset="0"/>
                <a:ea typeface="黑体" panose="02010609060101010101" pitchFamily="49" charset="-122"/>
              </a:rPr>
              <a:t>分解后为</a:t>
            </a:r>
          </a:p>
        </p:txBody>
      </p:sp>
      <p:graphicFrame>
        <p:nvGraphicFramePr>
          <p:cNvPr id="277524" name="Object 20"/>
          <p:cNvGraphicFramePr>
            <a:graphicFrameLocks noChangeAspect="1"/>
          </p:cNvGraphicFramePr>
          <p:nvPr>
            <p:extLst>
              <p:ext uri="{D42A27DB-BD31-4B8C-83A1-F6EECF244321}">
                <p14:modId xmlns:p14="http://schemas.microsoft.com/office/powerpoint/2010/main" val="2891935855"/>
              </p:ext>
            </p:extLst>
          </p:nvPr>
        </p:nvGraphicFramePr>
        <p:xfrm>
          <a:off x="5916207" y="5199232"/>
          <a:ext cx="1655762" cy="865188"/>
        </p:xfrm>
        <a:graphic>
          <a:graphicData uri="http://schemas.openxmlformats.org/presentationml/2006/ole">
            <mc:AlternateContent xmlns:mc="http://schemas.openxmlformats.org/markup-compatibility/2006">
              <mc:Choice xmlns:v="urn:schemas-microsoft-com:vml" Requires="v">
                <p:oleObj spid="_x0000_s277984" name="公式" r:id="rId19" imgW="825480" imgH="431640" progId="Equation.3">
                  <p:embed/>
                </p:oleObj>
              </mc:Choice>
              <mc:Fallback>
                <p:oleObj name="公式" r:id="rId19" imgW="825480" imgH="431640"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16207" y="5199232"/>
                        <a:ext cx="1655762"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525" name="Rectangle 21"/>
          <p:cNvSpPr>
            <a:spLocks noChangeArrowheads="1"/>
          </p:cNvSpPr>
          <p:nvPr/>
        </p:nvSpPr>
        <p:spPr bwMode="auto">
          <a:xfrm>
            <a:off x="2063345" y="6046958"/>
            <a:ext cx="827722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zh-CN" altLang="en-US" sz="2400">
                <a:latin typeface="Times New Roman" panose="02020603050405020304" pitchFamily="18" charset="0"/>
                <a:ea typeface="黑体" panose="02010609060101010101" pitchFamily="49" charset="-122"/>
              </a:rPr>
              <a:t>（</a:t>
            </a:r>
            <a:r>
              <a:rPr kumimoji="1" lang="en-US" altLang="zh-CN" sz="2400">
                <a:latin typeface="Times New Roman" panose="02020603050405020304" pitchFamily="18" charset="0"/>
                <a:ea typeface="黑体" panose="02010609060101010101" pitchFamily="49" charset="-122"/>
              </a:rPr>
              <a:t>3</a:t>
            </a:r>
            <a:r>
              <a:rPr kumimoji="1" lang="zh-CN" altLang="en-US" sz="2400">
                <a:latin typeface="Times New Roman" panose="02020603050405020304" pitchFamily="18" charset="0"/>
                <a:ea typeface="黑体" panose="02010609060101010101" pitchFamily="49" charset="-122"/>
              </a:rPr>
              <a:t>）真分式化为部分分式之和的方法</a:t>
            </a:r>
            <a:r>
              <a:rPr kumimoji="1" lang="en-US" altLang="zh-CN" sz="2400">
                <a:latin typeface="Times New Roman" panose="02020603050405020304" pitchFamily="18" charset="0"/>
                <a:ea typeface="黑体" panose="02010609060101010101" pitchFamily="49" charset="-122"/>
              </a:rPr>
              <a:t>(</a:t>
            </a:r>
            <a:r>
              <a:rPr kumimoji="1" lang="zh-CN" altLang="en-US" sz="2400">
                <a:solidFill>
                  <a:schemeClr val="accent2"/>
                </a:solidFill>
                <a:latin typeface="Times New Roman" panose="02020603050405020304" pitchFamily="18" charset="0"/>
                <a:ea typeface="黑体" panose="02010609060101010101" pitchFamily="49" charset="-122"/>
              </a:rPr>
              <a:t>待定系数法</a:t>
            </a:r>
            <a:r>
              <a:rPr kumimoji="1" lang="en-US" altLang="zh-CN" sz="2400">
                <a:solidFill>
                  <a:schemeClr val="accent2"/>
                </a:solidFill>
                <a:latin typeface="Times New Roman" panose="02020603050405020304" pitchFamily="18" charset="0"/>
                <a:ea typeface="黑体" panose="02010609060101010101" pitchFamily="49" charset="-122"/>
              </a:rPr>
              <a:t>)</a:t>
            </a:r>
          </a:p>
        </p:txBody>
      </p:sp>
      <p:sp>
        <p:nvSpPr>
          <p:cNvPr id="2" name="日期占位符 1"/>
          <p:cNvSpPr>
            <a:spLocks noGrp="1"/>
          </p:cNvSpPr>
          <p:nvPr>
            <p:ph type="dt" sz="half" idx="10"/>
          </p:nvPr>
        </p:nvSpPr>
        <p:spPr/>
        <p:txBody>
          <a:bodyPr/>
          <a:lstStyle/>
          <a:p>
            <a:fld id="{8677359C-2F70-41DF-BBE8-11D9DE9401EB}" type="datetime11">
              <a:rPr lang="zh-CN" altLang="en-US" smtClean="0"/>
              <a:t>10:14:23</a:t>
            </a:fld>
            <a:endParaRPr lang="en-US" altLang="zh-CN"/>
          </a:p>
        </p:txBody>
      </p:sp>
      <p:sp>
        <p:nvSpPr>
          <p:cNvPr id="23" name="矩形 22"/>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24" name="Rectangle 3"/>
          <p:cNvSpPr>
            <a:spLocks noChangeArrowheads="1"/>
          </p:cNvSpPr>
          <p:nvPr/>
        </p:nvSpPr>
        <p:spPr bwMode="auto">
          <a:xfrm>
            <a:off x="672830" y="369332"/>
            <a:ext cx="299449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a:solidFill>
                  <a:schemeClr val="accent2"/>
                </a:solidFill>
                <a:ea typeface="黑体" panose="02010609060101010101" pitchFamily="49" charset="-122"/>
              </a:rPr>
              <a:t>一、有理函数的积分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506"/>
                                        </p:tgtEl>
                                        <p:attrNameLst>
                                          <p:attrName>style.visibility</p:attrName>
                                        </p:attrNameLst>
                                      </p:cBhvr>
                                      <p:to>
                                        <p:strVal val="visible"/>
                                      </p:to>
                                    </p:set>
                                    <p:animEffect transition="in" filter="fade">
                                      <p:cBhvr>
                                        <p:cTn id="7" dur="500"/>
                                        <p:tgtEl>
                                          <p:spTgt spid="277506"/>
                                        </p:tgtEl>
                                      </p:cBhvr>
                                    </p:animEffect>
                                  </p:childTnLst>
                                </p:cTn>
                              </p:par>
                              <p:par>
                                <p:cTn id="8" presetID="10" presetClass="entr" presetSubtype="0" fill="hold" nodeType="withEffect">
                                  <p:stCondLst>
                                    <p:cond delay="0"/>
                                  </p:stCondLst>
                                  <p:childTnLst>
                                    <p:set>
                                      <p:cBhvr>
                                        <p:cTn id="9" dur="1" fill="hold">
                                          <p:stCondLst>
                                            <p:cond delay="0"/>
                                          </p:stCondLst>
                                        </p:cTn>
                                        <p:tgtEl>
                                          <p:spTgt spid="277509"/>
                                        </p:tgtEl>
                                        <p:attrNameLst>
                                          <p:attrName>style.visibility</p:attrName>
                                        </p:attrNameLst>
                                      </p:cBhvr>
                                      <p:to>
                                        <p:strVal val="visible"/>
                                      </p:to>
                                    </p:set>
                                    <p:animEffect transition="in" filter="fade">
                                      <p:cBhvr>
                                        <p:cTn id="10" dur="500"/>
                                        <p:tgtEl>
                                          <p:spTgt spid="2775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7511"/>
                                        </p:tgtEl>
                                        <p:attrNameLst>
                                          <p:attrName>style.visibility</p:attrName>
                                        </p:attrNameLst>
                                      </p:cBhvr>
                                      <p:to>
                                        <p:strVal val="visible"/>
                                      </p:to>
                                    </p:set>
                                    <p:animEffect transition="in" filter="fade">
                                      <p:cBhvr>
                                        <p:cTn id="13" dur="500"/>
                                        <p:tgtEl>
                                          <p:spTgt spid="2775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7512"/>
                                        </p:tgtEl>
                                        <p:attrNameLst>
                                          <p:attrName>style.visibility</p:attrName>
                                        </p:attrNameLst>
                                      </p:cBhvr>
                                      <p:to>
                                        <p:strVal val="visible"/>
                                      </p:to>
                                    </p:set>
                                    <p:animEffect transition="in" filter="fade">
                                      <p:cBhvr>
                                        <p:cTn id="16" dur="500"/>
                                        <p:tgtEl>
                                          <p:spTgt spid="277512"/>
                                        </p:tgtEl>
                                      </p:cBhvr>
                                    </p:animEffect>
                                  </p:childTnLst>
                                </p:cTn>
                              </p:par>
                              <p:par>
                                <p:cTn id="17" presetID="10" presetClass="entr" presetSubtype="0" fill="hold" nodeType="withEffect">
                                  <p:stCondLst>
                                    <p:cond delay="0"/>
                                  </p:stCondLst>
                                  <p:childTnLst>
                                    <p:set>
                                      <p:cBhvr>
                                        <p:cTn id="18" dur="1" fill="hold">
                                          <p:stCondLst>
                                            <p:cond delay="0"/>
                                          </p:stCondLst>
                                        </p:cTn>
                                        <p:tgtEl>
                                          <p:spTgt spid="277513"/>
                                        </p:tgtEl>
                                        <p:attrNameLst>
                                          <p:attrName>style.visibility</p:attrName>
                                        </p:attrNameLst>
                                      </p:cBhvr>
                                      <p:to>
                                        <p:strVal val="visible"/>
                                      </p:to>
                                    </p:set>
                                    <p:animEffect transition="in" filter="fade">
                                      <p:cBhvr>
                                        <p:cTn id="19" dur="500"/>
                                        <p:tgtEl>
                                          <p:spTgt spid="277513"/>
                                        </p:tgtEl>
                                      </p:cBhvr>
                                    </p:animEffect>
                                  </p:childTnLst>
                                </p:cTn>
                              </p:par>
                              <p:par>
                                <p:cTn id="20" presetID="10" presetClass="entr" presetSubtype="0" fill="hold" nodeType="withEffect">
                                  <p:stCondLst>
                                    <p:cond delay="0"/>
                                  </p:stCondLst>
                                  <p:childTnLst>
                                    <p:set>
                                      <p:cBhvr>
                                        <p:cTn id="21" dur="1" fill="hold">
                                          <p:stCondLst>
                                            <p:cond delay="0"/>
                                          </p:stCondLst>
                                        </p:cTn>
                                        <p:tgtEl>
                                          <p:spTgt spid="277514"/>
                                        </p:tgtEl>
                                        <p:attrNameLst>
                                          <p:attrName>style.visibility</p:attrName>
                                        </p:attrNameLst>
                                      </p:cBhvr>
                                      <p:to>
                                        <p:strVal val="visible"/>
                                      </p:to>
                                    </p:set>
                                    <p:animEffect transition="in" filter="fade">
                                      <p:cBhvr>
                                        <p:cTn id="22" dur="500"/>
                                        <p:tgtEl>
                                          <p:spTgt spid="2775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7515"/>
                                        </p:tgtEl>
                                        <p:attrNameLst>
                                          <p:attrName>style.visibility</p:attrName>
                                        </p:attrNameLst>
                                      </p:cBhvr>
                                      <p:to>
                                        <p:strVal val="visible"/>
                                      </p:to>
                                    </p:set>
                                    <p:animEffect transition="in" filter="fade">
                                      <p:cBhvr>
                                        <p:cTn id="27" dur="500"/>
                                        <p:tgtEl>
                                          <p:spTgt spid="277515"/>
                                        </p:tgtEl>
                                      </p:cBhvr>
                                    </p:animEffect>
                                  </p:childTnLst>
                                </p:cTn>
                              </p:par>
                              <p:par>
                                <p:cTn id="28" presetID="10" presetClass="entr" presetSubtype="0" fill="hold" nodeType="withEffect">
                                  <p:stCondLst>
                                    <p:cond delay="0"/>
                                  </p:stCondLst>
                                  <p:childTnLst>
                                    <p:set>
                                      <p:cBhvr>
                                        <p:cTn id="29" dur="1" fill="hold">
                                          <p:stCondLst>
                                            <p:cond delay="0"/>
                                          </p:stCondLst>
                                        </p:cTn>
                                        <p:tgtEl>
                                          <p:spTgt spid="277516"/>
                                        </p:tgtEl>
                                        <p:attrNameLst>
                                          <p:attrName>style.visibility</p:attrName>
                                        </p:attrNameLst>
                                      </p:cBhvr>
                                      <p:to>
                                        <p:strVal val="visible"/>
                                      </p:to>
                                    </p:set>
                                    <p:animEffect transition="in" filter="fade">
                                      <p:cBhvr>
                                        <p:cTn id="30" dur="500"/>
                                        <p:tgtEl>
                                          <p:spTgt spid="277516"/>
                                        </p:tgtEl>
                                      </p:cBhvr>
                                    </p:animEffect>
                                  </p:childTnLst>
                                </p:cTn>
                              </p:par>
                              <p:par>
                                <p:cTn id="31" presetID="10" presetClass="entr" presetSubtype="0" fill="hold" nodeType="withEffect">
                                  <p:stCondLst>
                                    <p:cond delay="0"/>
                                  </p:stCondLst>
                                  <p:childTnLst>
                                    <p:set>
                                      <p:cBhvr>
                                        <p:cTn id="32" dur="1" fill="hold">
                                          <p:stCondLst>
                                            <p:cond delay="0"/>
                                          </p:stCondLst>
                                        </p:cTn>
                                        <p:tgtEl>
                                          <p:spTgt spid="277520"/>
                                        </p:tgtEl>
                                        <p:attrNameLst>
                                          <p:attrName>style.visibility</p:attrName>
                                        </p:attrNameLst>
                                      </p:cBhvr>
                                      <p:to>
                                        <p:strVal val="visible"/>
                                      </p:to>
                                    </p:set>
                                    <p:animEffect transition="in" filter="fade">
                                      <p:cBhvr>
                                        <p:cTn id="33" dur="500"/>
                                        <p:tgtEl>
                                          <p:spTgt spid="27752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7521"/>
                                        </p:tgtEl>
                                        <p:attrNameLst>
                                          <p:attrName>style.visibility</p:attrName>
                                        </p:attrNameLst>
                                      </p:cBhvr>
                                      <p:to>
                                        <p:strVal val="visible"/>
                                      </p:to>
                                    </p:set>
                                    <p:animEffect transition="in" filter="fade">
                                      <p:cBhvr>
                                        <p:cTn id="36" dur="500"/>
                                        <p:tgtEl>
                                          <p:spTgt spid="277521"/>
                                        </p:tgtEl>
                                      </p:cBhvr>
                                    </p:animEffect>
                                  </p:childTnLst>
                                </p:cTn>
                              </p:par>
                              <p:par>
                                <p:cTn id="37" presetID="10" presetClass="entr" presetSubtype="0" fill="hold" nodeType="withEffect">
                                  <p:stCondLst>
                                    <p:cond delay="0"/>
                                  </p:stCondLst>
                                  <p:childTnLst>
                                    <p:set>
                                      <p:cBhvr>
                                        <p:cTn id="38" dur="1" fill="hold">
                                          <p:stCondLst>
                                            <p:cond delay="0"/>
                                          </p:stCondLst>
                                        </p:cTn>
                                        <p:tgtEl>
                                          <p:spTgt spid="277522"/>
                                        </p:tgtEl>
                                        <p:attrNameLst>
                                          <p:attrName>style.visibility</p:attrName>
                                        </p:attrNameLst>
                                      </p:cBhvr>
                                      <p:to>
                                        <p:strVal val="visible"/>
                                      </p:to>
                                    </p:set>
                                    <p:animEffect transition="in" filter="fade">
                                      <p:cBhvr>
                                        <p:cTn id="39" dur="500"/>
                                        <p:tgtEl>
                                          <p:spTgt spid="2775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7523"/>
                                        </p:tgtEl>
                                        <p:attrNameLst>
                                          <p:attrName>style.visibility</p:attrName>
                                        </p:attrNameLst>
                                      </p:cBhvr>
                                      <p:to>
                                        <p:strVal val="visible"/>
                                      </p:to>
                                    </p:set>
                                    <p:animEffect transition="in" filter="fade">
                                      <p:cBhvr>
                                        <p:cTn id="42" dur="500"/>
                                        <p:tgtEl>
                                          <p:spTgt spid="277523"/>
                                        </p:tgtEl>
                                      </p:cBhvr>
                                    </p:animEffect>
                                  </p:childTnLst>
                                </p:cTn>
                              </p:par>
                              <p:par>
                                <p:cTn id="43" presetID="10" presetClass="entr" presetSubtype="0" fill="hold" nodeType="withEffect">
                                  <p:stCondLst>
                                    <p:cond delay="0"/>
                                  </p:stCondLst>
                                  <p:childTnLst>
                                    <p:set>
                                      <p:cBhvr>
                                        <p:cTn id="44" dur="1" fill="hold">
                                          <p:stCondLst>
                                            <p:cond delay="0"/>
                                          </p:stCondLst>
                                        </p:cTn>
                                        <p:tgtEl>
                                          <p:spTgt spid="277524"/>
                                        </p:tgtEl>
                                        <p:attrNameLst>
                                          <p:attrName>style.visibility</p:attrName>
                                        </p:attrNameLst>
                                      </p:cBhvr>
                                      <p:to>
                                        <p:strVal val="visible"/>
                                      </p:to>
                                    </p:set>
                                    <p:animEffect transition="in" filter="fade">
                                      <p:cBhvr>
                                        <p:cTn id="45" dur="500"/>
                                        <p:tgtEl>
                                          <p:spTgt spid="27752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77525"/>
                                        </p:tgtEl>
                                        <p:attrNameLst>
                                          <p:attrName>style.visibility</p:attrName>
                                        </p:attrNameLst>
                                      </p:cBhvr>
                                      <p:to>
                                        <p:strVal val="visible"/>
                                      </p:to>
                                    </p:set>
                                    <p:animEffect transition="in" filter="fade">
                                      <p:cBhvr>
                                        <p:cTn id="50" dur="500"/>
                                        <p:tgtEl>
                                          <p:spTgt spid="27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1" grpId="0"/>
      <p:bldP spid="277512" grpId="0"/>
      <p:bldP spid="277515" grpId="0"/>
      <p:bldP spid="277521" grpId="0"/>
      <p:bldP spid="277523" grpId="0"/>
      <p:bldP spid="2775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6" name="矩形 5"/>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7" name="Rectangle 3"/>
          <p:cNvSpPr>
            <a:spLocks noChangeArrowheads="1"/>
          </p:cNvSpPr>
          <p:nvPr/>
        </p:nvSpPr>
        <p:spPr bwMode="auto">
          <a:xfrm>
            <a:off x="672830" y="369332"/>
            <a:ext cx="299449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a:solidFill>
                  <a:schemeClr val="accent2"/>
                </a:solidFill>
                <a:ea typeface="黑体" panose="02010609060101010101" pitchFamily="49" charset="-122"/>
              </a:rPr>
              <a:t>一、有理函数的积分</a:t>
            </a:r>
          </a:p>
        </p:txBody>
      </p:sp>
      <p:sp>
        <p:nvSpPr>
          <p:cNvPr id="8" name="Rectangle 2"/>
          <p:cNvSpPr>
            <a:spLocks noChangeArrowheads="1"/>
          </p:cNvSpPr>
          <p:nvPr/>
        </p:nvSpPr>
        <p:spPr bwMode="auto">
          <a:xfrm>
            <a:off x="1357861" y="978932"/>
            <a:ext cx="3710250" cy="47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dirty="0">
                <a:solidFill>
                  <a:schemeClr val="tx1"/>
                </a:solidFill>
                <a:latin typeface="宋体" panose="02010600030101010101" pitchFamily="2" charset="-122"/>
              </a:rPr>
              <a:t>四种典型部分分式的积分</a:t>
            </a:r>
            <a:r>
              <a:rPr lang="en-US" altLang="zh-CN" sz="2400" dirty="0">
                <a:solidFill>
                  <a:schemeClr val="tx1"/>
                </a:solidFill>
                <a:latin typeface="宋体" panose="02010600030101010101" pitchFamily="2" charset="-122"/>
              </a:rPr>
              <a:t>: </a:t>
            </a:r>
          </a:p>
        </p:txBody>
      </p:sp>
      <mc:AlternateContent xmlns:mc="http://schemas.openxmlformats.org/markup-compatibility/2006" xmlns:a14="http://schemas.microsoft.com/office/drawing/2010/main">
        <mc:Choice Requires="a14">
          <p:sp>
            <p:nvSpPr>
              <p:cNvPr id="9" name="矩形 8"/>
              <p:cNvSpPr/>
              <p:nvPr/>
            </p:nvSpPr>
            <p:spPr>
              <a:xfrm>
                <a:off x="1357861" y="1344057"/>
                <a:ext cx="1857945" cy="847604"/>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1.</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𝐴</m:t>
                            </m:r>
                          </m:num>
                          <m:den>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𝑎</m:t>
                            </m:r>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1357861" y="1344057"/>
                <a:ext cx="1857945" cy="8476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232889" y="1344057"/>
                <a:ext cx="2183546" cy="847604"/>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2.</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𝐴</m:t>
                            </m:r>
                          </m:num>
                          <m:den>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𝑎</m:t>
                                    </m:r>
                                  </m:e>
                                </m:d>
                              </m:e>
                              <m:sup>
                                <m:r>
                                  <a:rPr lang="zh-CN" altLang="en-US" sz="2400" i="1">
                                    <a:latin typeface="Cambria Math" panose="02040503050406030204" pitchFamily="18" charset="0"/>
                                  </a:rPr>
                                  <m:t>𝑛</m:t>
                                </m:r>
                              </m:sup>
                            </m:sSup>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3232889" y="1344057"/>
                <a:ext cx="2183546" cy="8476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5522093" y="1344057"/>
                <a:ext cx="2438424" cy="847604"/>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3.</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𝑀</m:t>
                            </m:r>
                            <m:r>
                              <m:rPr>
                                <m:nor/>
                              </m:rPr>
                              <a:rPr lang="zh-CN" altLang="en-US" sz="2400" i="1">
                                <a:latin typeface="Cambria Math" panose="02040503050406030204" pitchFamily="18" charset="0"/>
                              </a:rPr>
                              <m:t> </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𝑁</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r>
                              <a:rPr lang="zh-CN" altLang="en-US" sz="2400" i="1">
                                <a:latin typeface="Cambria Math" panose="02040503050406030204" pitchFamily="18" charset="0"/>
                              </a:rPr>
                              <m:t>𝑝</m:t>
                            </m:r>
                            <m:r>
                              <m:rPr>
                                <m:nor/>
                              </m:rPr>
                              <a:rPr lang="zh-CN" altLang="en-US" sz="2400" i="1">
                                <a:latin typeface="Cambria Math" panose="02040503050406030204" pitchFamily="18" charset="0"/>
                              </a:rPr>
                              <m:t> </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𝑞</m:t>
                            </m:r>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5522093" y="1344057"/>
                <a:ext cx="2438424"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066175" y="1344057"/>
                <a:ext cx="2764026" cy="847604"/>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4.</m:t>
                    </m:r>
                    <m:r>
                      <m:rPr>
                        <m:nor/>
                      </m:rPr>
                      <a:rPr lang="zh-CN" altLang="en-US" sz="2400" i="1">
                        <a:latin typeface="Cambria Math" panose="02040503050406030204" pitchFamily="18" charset="0"/>
                      </a:rPr>
                      <m:t>  </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𝑀</m:t>
                            </m:r>
                            <m:r>
                              <m:rPr>
                                <m:nor/>
                              </m:rPr>
                              <a:rPr lang="zh-CN" altLang="en-US" sz="2400" i="1">
                                <a:latin typeface="Cambria Math" panose="02040503050406030204" pitchFamily="18" charset="0"/>
                              </a:rPr>
                              <m:t> </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𝑁</m:t>
                            </m:r>
                          </m:num>
                          <m:den>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r>
                                      <a:rPr lang="zh-CN" altLang="en-US" sz="2400" i="1">
                                        <a:latin typeface="Cambria Math" panose="02040503050406030204" pitchFamily="18" charset="0"/>
                                      </a:rPr>
                                      <m:t>𝑝</m:t>
                                    </m:r>
                                    <m:r>
                                      <m:rPr>
                                        <m:nor/>
                                      </m:rPr>
                                      <a:rPr lang="zh-CN" altLang="en-US" sz="2400" i="1">
                                        <a:latin typeface="Cambria Math" panose="02040503050406030204" pitchFamily="18" charset="0"/>
                                      </a:rPr>
                                      <m:t> </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𝑞</m:t>
                                    </m:r>
                                  </m:e>
                                </m:d>
                              </m:e>
                              <m:sup>
                                <m:r>
                                  <a:rPr lang="zh-CN" altLang="en-US" sz="2400" i="1">
                                    <a:latin typeface="Cambria Math" panose="02040503050406030204" pitchFamily="18" charset="0"/>
                                  </a:rPr>
                                  <m:t>𝑛</m:t>
                                </m:r>
                              </m:sup>
                            </m:sSup>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8066175" y="1344057"/>
                <a:ext cx="2764026" cy="847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092200" y="2273398"/>
                <a:ext cx="5506892" cy="1174809"/>
              </a:xfrm>
              <a:prstGeom prst="rect">
                <a:avLst/>
              </a:prstGeom>
            </p:spPr>
            <p:txBody>
              <a:bodyPr wrap="none">
                <a:spAutoFit/>
              </a:bodyPr>
              <a:lstStyle/>
              <a:p>
                <a14:m>
                  <m:oMath xmlns:m="http://schemas.openxmlformats.org/officeDocument/2006/math">
                    <m:r>
                      <m:rPr>
                        <m:nor/>
                      </m:rPr>
                      <a:rPr lang="zh-CN" altLang="en-US" sz="2400" i="1" smtClean="0">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𝑀</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𝑁</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𝑝</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a:rPr lang="en-US" altLang="zh-CN" sz="2400" b="0" i="1" smtClean="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f>
                              <m:fPr>
                                <m:ctrlPr>
                                  <a:rPr lang="en-US" altLang="zh-CN" sz="240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d>
                              <m:dPr>
                                <m:ctrlPr>
                                  <a:rPr lang="en-US" altLang="zh-CN" sz="240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𝑝</m:t>
                                </m:r>
                              </m:e>
                            </m:d>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𝑁</m:t>
                            </m:r>
                            <m:r>
                              <a:rPr lang="en-US" altLang="zh-CN" sz="2400" b="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r>
                              <a:rPr lang="en-US" altLang="zh-CN" sz="2400" b="0" i="1" smtClean="0">
                                <a:solidFill>
                                  <a:prstClr val="black"/>
                                </a:solidFill>
                                <a:latin typeface="Cambria Math" panose="02040503050406030204" pitchFamily="18" charset="0"/>
                              </a:rPr>
                              <m:t>𝑝</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𝑝</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1092200" y="2273398"/>
                <a:ext cx="5506892" cy="117480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332743" y="2258558"/>
                <a:ext cx="5340448" cy="1174809"/>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𝑝</m:t>
                                </m:r>
                              </m:e>
                            </m:d>
                            <m:r>
                              <m:rPr>
                                <m:nor/>
                              </m:rPr>
                              <a:rPr lang="zh-CN" altLang="en-US" sz="2400" i="1">
                                <a:solidFill>
                                  <a:prstClr val="black"/>
                                </a:solidFill>
                                <a:latin typeface="Cambria Math" panose="02040503050406030204" pitchFamily="18" charset="0"/>
                              </a:rPr>
                              <m:t> </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𝑝</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𝑁</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r>
                              <a:rPr lang="en-US" altLang="zh-CN" sz="2400" i="1">
                                <a:solidFill>
                                  <a:prstClr val="black"/>
                                </a:solidFill>
                                <a:latin typeface="Cambria Math" panose="02040503050406030204" pitchFamily="18" charset="0"/>
                              </a:rPr>
                              <m:t>𝑝</m:t>
                            </m:r>
                          </m:num>
                          <m:den>
                            <m:sSup>
                              <m:sSupPr>
                                <m:ctrlPr>
                                  <a:rPr lang="zh-CN" altLang="en-US" sz="2400" i="1">
                                    <a:solidFill>
                                      <a:prstClr val="black"/>
                                    </a:solidFill>
                                    <a:latin typeface="Cambria Math" panose="02040503050406030204" pitchFamily="18" charset="0"/>
                                  </a:rPr>
                                </m:ctrlPr>
                              </m:sSupPr>
                              <m:e>
                                <m:d>
                                  <m:dPr>
                                    <m:ctrlPr>
                                      <a:rPr lang="en-US" altLang="zh-CN" sz="2400" i="1" smtClean="0">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el-GR" altLang="zh-CN" sz="2400" b="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𝑝</m:t>
                                        </m:r>
                                      </m:num>
                                      <m:den>
                                        <m:r>
                                          <a:rPr lang="el-GR" altLang="zh-CN" sz="2400" b="0" i="1" smtClean="0">
                                            <a:solidFill>
                                              <a:prstClr val="black"/>
                                            </a:solidFill>
                                            <a:latin typeface="Cambria Math" panose="02040503050406030204" pitchFamily="18" charset="0"/>
                                          </a:rPr>
                                          <m:t>2</m:t>
                                        </m:r>
                                      </m:den>
                                    </m:f>
                                  </m:e>
                                </m:d>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r>
                              <a:rPr lang="en-US" altLang="zh-CN" sz="2400" b="0" i="1" smtClean="0">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𝑝</m:t>
                                    </m:r>
                                  </m:e>
                                  <m:sup>
                                    <m:r>
                                      <a:rPr lang="zh-CN" altLang="en-US" sz="2400">
                                        <a:solidFill>
                                          <a:prstClr val="black"/>
                                        </a:solidFill>
                                        <a:latin typeface="Cambria Math" panose="02040503050406030204" pitchFamily="18" charset="0"/>
                                      </a:rPr>
                                      <m:t>2</m:t>
                                    </m:r>
                                  </m:sup>
                                </m:sSup>
                              </m:num>
                              <m:den>
                                <m:r>
                                  <a:rPr lang="en-US" altLang="zh-CN" sz="2400" b="0" i="1" smtClean="0">
                                    <a:solidFill>
                                      <a:prstClr val="black"/>
                                    </a:solidFill>
                                    <a:latin typeface="Cambria Math" panose="02040503050406030204" pitchFamily="18" charset="0"/>
                                  </a:rPr>
                                  <m:t>4</m:t>
                                </m:r>
                              </m:den>
                            </m:f>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332743" y="2258558"/>
                <a:ext cx="5340448" cy="117480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193215" y="3277714"/>
                <a:ext cx="5733108" cy="1174809"/>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𝑀</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𝑁</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𝑝</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e>
                                </m:d>
                              </m:e>
                              <m:sup>
                                <m:r>
                                  <a:rPr lang="zh-CN" altLang="en-US" sz="2400" i="1">
                                    <a:solidFill>
                                      <a:prstClr val="black"/>
                                    </a:solidFill>
                                    <a:latin typeface="Cambria Math" panose="02040503050406030204" pitchFamily="18" charset="0"/>
                                  </a:rPr>
                                  <m:t>𝑛</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a:rPr lang="en-US" altLang="zh-CN" sz="2400" i="1">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𝑝</m:t>
                                </m:r>
                              </m:e>
                            </m:d>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𝑁</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r>
                              <a:rPr lang="en-US" altLang="zh-CN" sz="2400" i="1">
                                <a:solidFill>
                                  <a:prstClr val="black"/>
                                </a:solidFill>
                                <a:latin typeface="Cambria Math" panose="02040503050406030204" pitchFamily="18" charset="0"/>
                              </a:rPr>
                              <m:t>𝑝</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𝑝</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e>
                                </m:d>
                              </m:e>
                              <m:sup>
                                <m:r>
                                  <a:rPr lang="zh-CN" altLang="en-US" sz="2400" i="1">
                                    <a:solidFill>
                                      <a:prstClr val="black"/>
                                    </a:solidFill>
                                    <a:latin typeface="Cambria Math" panose="02040503050406030204" pitchFamily="18" charset="0"/>
                                  </a:rPr>
                                  <m:t>𝑛</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1193215" y="3277714"/>
                <a:ext cx="5733108" cy="117480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667328" y="4254758"/>
                <a:ext cx="7329736" cy="1607171"/>
              </a:xfrm>
              <a:prstGeom prst="rect">
                <a:avLst/>
              </a:prstGeom>
            </p:spPr>
            <p:txBody>
              <a:bodyPr wrap="square">
                <a:spAutoFit/>
              </a:bodyPr>
              <a:lstStyle/>
              <a:p>
                <a14:m>
                  <m:oMath xmlns:m="http://schemas.openxmlformats.org/officeDocument/2006/math">
                    <m:r>
                      <a:rPr lang="en-US" altLang="zh-CN" sz="2400" i="1" smtClean="0">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𝑝</m:t>
                                </m:r>
                              </m:e>
                            </m:d>
                            <m:r>
                              <m:rPr>
                                <m:nor/>
                              </m:rPr>
                              <a:rPr lang="zh-CN" altLang="en-US" sz="2400" i="1">
                                <a:solidFill>
                                  <a:prstClr val="black"/>
                                </a:solidFill>
                                <a:latin typeface="Cambria Math" panose="02040503050406030204" pitchFamily="18" charset="0"/>
                              </a:rPr>
                              <m:t> </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𝑝</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e>
                                </m:d>
                              </m:e>
                              <m:sup>
                                <m:r>
                                  <a:rPr lang="zh-CN" altLang="en-US" sz="2400" i="1">
                                    <a:solidFill>
                                      <a:prstClr val="black"/>
                                    </a:solidFill>
                                    <a:latin typeface="Cambria Math" panose="02040503050406030204" pitchFamily="18" charset="0"/>
                                  </a:rPr>
                                  <m:t>𝑛</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i="1">
                                <a:solidFill>
                                  <a:prstClr val="black"/>
                                </a:solidFill>
                                <a:latin typeface="Cambria Math" panose="02040503050406030204" pitchFamily="18" charset="0"/>
                              </a:rPr>
                              <m:t>𝑁</m:t>
                            </m:r>
                            <m:r>
                              <a:rPr lang="en-US" altLang="zh-CN" sz="2400" i="1">
                                <a:solidFill>
                                  <a:prstClr val="black"/>
                                </a:solidFill>
                                <a:latin typeface="Cambria Math" panose="02040503050406030204" pitchFamily="18" charset="0"/>
                              </a:rPr>
                              <m:t>−</m:t>
                            </m:r>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n-US" altLang="zh-CN" sz="2400" i="1">
                                    <a:solidFill>
                                      <a:prstClr val="black"/>
                                    </a:solidFill>
                                    <a:latin typeface="Cambria Math" panose="02040503050406030204" pitchFamily="18" charset="0"/>
                                  </a:rPr>
                                  <m:t>2</m:t>
                                </m:r>
                              </m:den>
                            </m:f>
                            <m:r>
                              <a:rPr lang="zh-CN" altLang="en-US" sz="2400" i="1">
                                <a:solidFill>
                                  <a:prstClr val="black"/>
                                </a:solidFill>
                                <a:latin typeface="Cambria Math" panose="02040503050406030204" pitchFamily="18" charset="0"/>
                              </a:rPr>
                              <m:t>𝑀</m:t>
                            </m:r>
                            <m:r>
                              <a:rPr lang="en-US" altLang="zh-CN" sz="2400" i="1">
                                <a:solidFill>
                                  <a:prstClr val="black"/>
                                </a:solidFill>
                                <a:latin typeface="Cambria Math" panose="02040503050406030204" pitchFamily="18" charset="0"/>
                              </a:rPr>
                              <m:t>𝑝</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r>
                                              <a:rPr lang="zh-CN" altLang="en-US"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𝑝</m:t>
                                                </m:r>
                                              </m:num>
                                              <m:den>
                                                <m:r>
                                                  <a:rPr lang="el-GR" altLang="zh-CN" sz="2400" i="1">
                                                    <a:solidFill>
                                                      <a:prstClr val="black"/>
                                                    </a:solidFill>
                                                    <a:latin typeface="Cambria Math" panose="02040503050406030204" pitchFamily="18" charset="0"/>
                                                  </a:rPr>
                                                  <m:t>2</m:t>
                                                </m:r>
                                              </m:den>
                                            </m:f>
                                          </m:e>
                                        </m:d>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𝑞</m:t>
                                    </m:r>
                                    <m:r>
                                      <a:rPr lang="en-US" altLang="zh-CN" sz="2400" i="1">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𝑝</m:t>
                                            </m:r>
                                          </m:e>
                                          <m:sup>
                                            <m:r>
                                              <a:rPr lang="zh-CN" altLang="en-US" sz="2400">
                                                <a:solidFill>
                                                  <a:prstClr val="black"/>
                                                </a:solidFill>
                                                <a:latin typeface="Cambria Math" panose="02040503050406030204" pitchFamily="18" charset="0"/>
                                              </a:rPr>
                                              <m:t>2</m:t>
                                            </m:r>
                                          </m:sup>
                                        </m:sSup>
                                      </m:num>
                                      <m:den>
                                        <m:r>
                                          <a:rPr lang="en-US" altLang="zh-CN" sz="2400" i="1">
                                            <a:solidFill>
                                              <a:prstClr val="black"/>
                                            </a:solidFill>
                                            <a:latin typeface="Cambria Math" panose="02040503050406030204" pitchFamily="18" charset="0"/>
                                          </a:rPr>
                                          <m:t>4</m:t>
                                        </m:r>
                                      </m:den>
                                    </m:f>
                                  </m:e>
                                </m:d>
                              </m:e>
                              <m:sup>
                                <m:r>
                                  <a:rPr lang="zh-CN" altLang="en-US" sz="2400" i="1">
                                    <a:solidFill>
                                      <a:prstClr val="black"/>
                                    </a:solidFill>
                                    <a:latin typeface="Cambria Math" panose="02040503050406030204" pitchFamily="18" charset="0"/>
                                  </a:rPr>
                                  <m:t>𝑛</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667328" y="4254758"/>
                <a:ext cx="7329736" cy="1607171"/>
              </a:xfrm>
              <a:prstGeom prst="rect">
                <a:avLst/>
              </a:prstGeom>
              <a:blipFill>
                <a:blip r:embed="rId11"/>
                <a:stretch>
                  <a:fillRect/>
                </a:stretch>
              </a:blipFill>
            </p:spPr>
            <p:txBody>
              <a:bodyPr/>
              <a:lstStyle/>
              <a:p>
                <a:r>
                  <a:rPr lang="zh-CN" altLang="en-US">
                    <a:noFill/>
                  </a:rPr>
                  <a:t> </a:t>
                </a:r>
              </a:p>
            </p:txBody>
          </p:sp>
        </mc:Fallback>
      </mc:AlternateContent>
      <p:sp>
        <p:nvSpPr>
          <p:cNvPr id="17" name="矩形 16"/>
          <p:cNvSpPr/>
          <p:nvPr/>
        </p:nvSpPr>
        <p:spPr>
          <a:xfrm>
            <a:off x="1322276" y="5861929"/>
            <a:ext cx="2646878" cy="461665"/>
          </a:xfrm>
          <a:prstGeom prst="rect">
            <a:avLst/>
          </a:prstGeom>
        </p:spPr>
        <p:txBody>
          <a:bodyPr wrap="none">
            <a:spAutoFit/>
          </a:bodyPr>
          <a:lstStyle/>
          <a:p>
            <a:r>
              <a:rPr lang="zh-CN" altLang="en-US" sz="2400" dirty="0" smtClean="0">
                <a:solidFill>
                  <a:srgbClr val="FF0000"/>
                </a:solidFill>
                <a:latin typeface="宋体" panose="02010600030101010101" pitchFamily="2" charset="-122"/>
              </a:rPr>
              <a:t>有理函数都可积分</a:t>
            </a:r>
            <a:endParaRPr lang="zh-CN" altLang="en-US" dirty="0">
              <a:solidFill>
                <a:srgbClr val="FF0000"/>
              </a:solidFill>
            </a:endParaRPr>
          </a:p>
        </p:txBody>
      </p:sp>
    </p:spTree>
    <p:extLst>
      <p:ext uri="{BB962C8B-B14F-4D97-AF65-F5344CB8AC3E}">
        <p14:creationId xmlns:p14="http://schemas.microsoft.com/office/powerpoint/2010/main" val="97415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2000"/>
                                        <p:tgtEl>
                                          <p:spTgt spid="17"/>
                                        </p:tgtEl>
                                      </p:cBhvr>
                                    </p:animEffect>
                                    <p:anim calcmode="lin" valueType="num">
                                      <p:cBhvr>
                                        <p:cTn id="28" dur="2000" fill="hold"/>
                                        <p:tgtEl>
                                          <p:spTgt spid="17"/>
                                        </p:tgtEl>
                                        <p:attrNameLst>
                                          <p:attrName>ppt_w</p:attrName>
                                        </p:attrNameLst>
                                      </p:cBhvr>
                                      <p:tavLst>
                                        <p:tav tm="0" fmla="#ppt_w*sin(2.5*pi*$)">
                                          <p:val>
                                            <p:fltVal val="0"/>
                                          </p:val>
                                        </p:tav>
                                        <p:tav tm="100000">
                                          <p:val>
                                            <p:fltVal val="1"/>
                                          </p:val>
                                        </p:tav>
                                      </p:tavLst>
                                    </p:anim>
                                    <p:anim calcmode="lin" valueType="num">
                                      <p:cBhvr>
                                        <p:cTn id="29" dur="20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F10959-32D2-4237-ACF4-EAC653153959}" type="datetime11">
              <a:rPr lang="zh-CN" altLang="en-US" smtClean="0"/>
              <a:t>10:14:23</a:t>
            </a:fld>
            <a:endParaRPr lang="en-US" altLang="zh-CN"/>
          </a:p>
        </p:txBody>
      </p:sp>
      <p:sp>
        <p:nvSpPr>
          <p:cNvPr id="3" name="矩形 2"/>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4" name="Rectangle 3"/>
          <p:cNvSpPr>
            <a:spLocks noChangeArrowheads="1"/>
          </p:cNvSpPr>
          <p:nvPr/>
        </p:nvSpPr>
        <p:spPr bwMode="auto">
          <a:xfrm>
            <a:off x="672830" y="369332"/>
            <a:ext cx="299449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a:solidFill>
                  <a:schemeClr val="accent2"/>
                </a:solidFill>
                <a:ea typeface="黑体" panose="02010609060101010101" pitchFamily="49" charset="-122"/>
              </a:rPr>
              <a:t>一、有理函数的积分</a:t>
            </a:r>
          </a:p>
        </p:txBody>
      </p:sp>
      <mc:AlternateContent xmlns:mc="http://schemas.openxmlformats.org/markup-compatibility/2006" xmlns:a14="http://schemas.microsoft.com/office/drawing/2010/main">
        <mc:Choice Requires="a14">
          <p:sp>
            <p:nvSpPr>
              <p:cNvPr id="5" name="矩形 4"/>
              <p:cNvSpPr/>
              <p:nvPr/>
            </p:nvSpPr>
            <p:spPr>
              <a:xfrm>
                <a:off x="1785259" y="1755662"/>
                <a:ext cx="2420599"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num>
                          <m:den>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+2</m:t>
                                    </m:r>
                                    <m:r>
                                      <a:rPr lang="zh-CN" altLang="en-US" sz="2400" i="1">
                                        <a:latin typeface="Cambria Math" panose="02040503050406030204" pitchFamily="18" charset="0"/>
                                      </a:rPr>
                                      <m:t>𝑥</m:t>
                                    </m:r>
                                    <m:r>
                                      <a:rPr lang="zh-CN" altLang="en-US" sz="2400" i="0">
                                        <a:latin typeface="Cambria Math" panose="02040503050406030204" pitchFamily="18" charset="0"/>
                                      </a:rPr>
                                      <m:t>+2</m:t>
                                    </m:r>
                                  </m:e>
                                </m:d>
                              </m:e>
                              <m:sup>
                                <m:r>
                                  <a:rPr lang="zh-CN" altLang="en-US" sz="2400" i="0">
                                    <a:latin typeface="Cambria Math" panose="02040503050406030204" pitchFamily="18" charset="0"/>
                                  </a:rPr>
                                  <m:t>2</m:t>
                                </m:r>
                              </m:sup>
                            </m:sSup>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r>
                      <m:rPr>
                        <m:nor/>
                      </m:rPr>
                      <a:rPr lang="zh-CN" altLang="en-US" sz="2400" i="1">
                        <a:latin typeface="Cambria Math" panose="02040503050406030204" pitchFamily="18" charset="0"/>
                      </a:rPr>
                      <m:t> </m:t>
                    </m:r>
                  </m:oMath>
                </a14:m>
                <a:r>
                  <a:rPr lang="zh-CN" altLang="en-US" sz="2400" dirty="0" smtClean="0"/>
                  <a:t> </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1785259" y="1755662"/>
                <a:ext cx="2420599" cy="847604"/>
              </a:xfrm>
              <a:prstGeom prst="rect">
                <a:avLst/>
              </a:prstGeom>
              <a:blipFill>
                <a:blip r:embed="rId2"/>
                <a:stretch>
                  <a:fillRect/>
                </a:stretch>
              </a:blipFill>
            </p:spPr>
            <p:txBody>
              <a:bodyPr/>
              <a:lstStyle/>
              <a:p>
                <a:r>
                  <a:rPr lang="zh-CN" altLang="en-US">
                    <a:noFill/>
                  </a:rPr>
                  <a:t> </a:t>
                </a:r>
              </a:p>
            </p:txBody>
          </p:sp>
        </mc:Fallback>
      </mc:AlternateContent>
      <p:sp>
        <p:nvSpPr>
          <p:cNvPr id="6" name="矩形 5"/>
          <p:cNvSpPr/>
          <p:nvPr/>
        </p:nvSpPr>
        <p:spPr bwMode="auto">
          <a:xfrm>
            <a:off x="791201" y="1156575"/>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p:sp>
        <p:nvSpPr>
          <p:cNvPr id="7" name="矩形 10"/>
          <p:cNvSpPr>
            <a:spLocks noChangeArrowheads="1"/>
          </p:cNvSpPr>
          <p:nvPr/>
        </p:nvSpPr>
        <p:spPr bwMode="auto">
          <a:xfrm>
            <a:off x="791201" y="1948483"/>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mc:AlternateContent xmlns:mc="http://schemas.openxmlformats.org/markup-compatibility/2006" xmlns:a14="http://schemas.microsoft.com/office/drawing/2010/main">
        <mc:Choice Requires="a14">
          <p:sp>
            <p:nvSpPr>
              <p:cNvPr id="8" name="矩形 7"/>
              <p:cNvSpPr/>
              <p:nvPr/>
            </p:nvSpPr>
            <p:spPr>
              <a:xfrm>
                <a:off x="1673851" y="978932"/>
                <a:ext cx="2643416" cy="847604"/>
              </a:xfrm>
              <a:prstGeom prst="rect">
                <a:avLst/>
              </a:prstGeom>
            </p:spPr>
            <p:txBody>
              <a:bodyPr wrap="none">
                <a:spAutoFit/>
              </a:bodyPr>
              <a:lstStyle/>
              <a:p>
                <a:r>
                  <a:rPr lang="zh-CN" altLang="en-US" sz="2400" dirty="0" smtClean="0"/>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d>
                              </m:e>
                              <m:sup>
                                <m:r>
                                  <a:rPr lang="zh-CN" altLang="en-US" sz="2400">
                                    <a:solidFill>
                                      <a:prstClr val="black"/>
                                    </a:solidFill>
                                    <a:latin typeface="Cambria Math" panose="02040503050406030204" pitchFamily="18" charset="0"/>
                                  </a:rPr>
                                  <m:t>2</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r>
                      <m:rPr>
                        <m:nor/>
                      </m:rPr>
                      <a:rPr lang="zh-CN" altLang="en-US" sz="2400" i="1">
                        <a:latin typeface="Cambria Math" panose="02040503050406030204" pitchFamily="18" charset="0"/>
                      </a:rPr>
                      <m:t> </m:t>
                    </m:r>
                  </m:oMath>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1673851" y="978932"/>
                <a:ext cx="2643416" cy="847604"/>
              </a:xfrm>
              <a:prstGeom prst="rect">
                <a:avLst/>
              </a:prstGeom>
              <a:blipFill>
                <a:blip r:embed="rId3"/>
                <a:stretch>
                  <a:fillRect l="-36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989617" y="1755662"/>
                <a:ext cx="3154710" cy="847604"/>
              </a:xfrm>
              <a:prstGeom prst="rect">
                <a:avLst/>
              </a:prstGeom>
            </p:spPr>
            <p:txBody>
              <a:bodyPr wrap="none">
                <a:spAutoFit/>
              </a:bodyPr>
              <a:lstStyle/>
              <a:p>
                <a14:m>
                  <m:oMath xmlns:m="http://schemas.openxmlformats.org/officeDocument/2006/math">
                    <m:r>
                      <a:rPr lang="en-US" altLang="zh-CN" sz="2400" b="0" i="0" smtClean="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+2−2</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−2</m:t>
                            </m:r>
                          </m:num>
                          <m:den>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+2</m:t>
                                    </m:r>
                                    <m:r>
                                      <a:rPr lang="zh-CN" altLang="en-US" sz="2400" i="1">
                                        <a:latin typeface="Cambria Math" panose="02040503050406030204" pitchFamily="18" charset="0"/>
                                      </a:rPr>
                                      <m:t>𝑥</m:t>
                                    </m:r>
                                    <m:r>
                                      <a:rPr lang="zh-CN" altLang="en-US" sz="2400" i="0">
                                        <a:latin typeface="Cambria Math" panose="02040503050406030204" pitchFamily="18" charset="0"/>
                                      </a:rPr>
                                      <m:t>+2</m:t>
                                    </m:r>
                                  </m:e>
                                </m:d>
                              </m:e>
                              <m:sup>
                                <m:r>
                                  <a:rPr lang="zh-CN" altLang="en-US" sz="2400" i="0">
                                    <a:latin typeface="Cambria Math" panose="02040503050406030204" pitchFamily="18" charset="0"/>
                                  </a:rPr>
                                  <m:t>2</m:t>
                                </m:r>
                              </m:sup>
                            </m:sSup>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r>
                      <m:rPr>
                        <m:nor/>
                      </m:rPr>
                      <a:rPr lang="zh-CN" altLang="en-US" sz="2400" i="1">
                        <a:latin typeface="Cambria Math" panose="02040503050406030204" pitchFamily="18" charset="0"/>
                      </a:rPr>
                      <m:t> </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989617" y="1755662"/>
                <a:ext cx="3154710" cy="84760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6758757" y="1755662"/>
                <a:ext cx="4638193" cy="847604"/>
              </a:xfrm>
              <a:prstGeom prst="rect">
                <a:avLst/>
              </a:prstGeom>
            </p:spPr>
            <p:txBody>
              <a:bodyPr wrap="none">
                <a:spAutoFit/>
              </a:bodyPr>
              <a:lstStyle/>
              <a:p>
                <a14:m>
                  <m:oMath xmlns:m="http://schemas.openxmlformats.org/officeDocument/2006/math">
                    <m:r>
                      <a:rPr lang="en-US" altLang="zh-CN" sz="2400" b="0" i="0" smtClean="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en-US" altLang="zh-CN" sz="2400" b="0" i="1" smtClean="0">
                                <a:latin typeface="Cambria Math" panose="02040503050406030204" pitchFamily="18" charset="0"/>
                              </a:rPr>
                              <m:t>1</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2</m:t>
                                </m:r>
                              </m:sup>
                            </m:sSup>
                            <m:r>
                              <a:rPr lang="zh-CN" altLang="en-US" sz="2400">
                                <a:latin typeface="Cambria Math" panose="02040503050406030204" pitchFamily="18" charset="0"/>
                              </a:rPr>
                              <m:t>+2</m:t>
                            </m:r>
                            <m:r>
                              <a:rPr lang="zh-CN" altLang="en-US" sz="2400" i="1">
                                <a:latin typeface="Cambria Math" panose="02040503050406030204" pitchFamily="18" charset="0"/>
                              </a:rPr>
                              <m:t>𝑥</m:t>
                            </m:r>
                            <m:r>
                              <a:rPr lang="zh-CN" altLang="en-US" sz="2400">
                                <a:latin typeface="Cambria Math" panose="02040503050406030204" pitchFamily="18" charset="0"/>
                              </a:rPr>
                              <m:t>+2</m:t>
                            </m:r>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r>
                      <a:rPr lang="en-US" altLang="zh-CN" sz="2400" b="0" i="1" smtClean="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en-US" altLang="zh-CN" sz="2400" i="1">
                                <a:latin typeface="Cambria Math" panose="02040503050406030204" pitchFamily="18" charset="0"/>
                              </a:rPr>
                              <m:t>2</m:t>
                            </m:r>
                            <m:r>
                              <a:rPr lang="en-US" altLang="zh-CN" sz="2400" i="1">
                                <a:latin typeface="Cambria Math" panose="02040503050406030204" pitchFamily="18" charset="0"/>
                              </a:rPr>
                              <m:t>𝑥</m:t>
                            </m:r>
                            <m:r>
                              <a:rPr lang="en-US" altLang="zh-CN" sz="2400" i="1">
                                <a:latin typeface="Cambria Math" panose="02040503050406030204" pitchFamily="18" charset="0"/>
                              </a:rPr>
                              <m:t>+2</m:t>
                            </m:r>
                          </m:num>
                          <m:den>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a:latin typeface="Cambria Math" panose="02040503050406030204" pitchFamily="18" charset="0"/>
                                          </a:rPr>
                                          <m:t>2</m:t>
                                        </m:r>
                                      </m:sup>
                                    </m:sSup>
                                    <m:r>
                                      <a:rPr lang="zh-CN" altLang="en-US" sz="2400">
                                        <a:latin typeface="Cambria Math" panose="02040503050406030204" pitchFamily="18" charset="0"/>
                                      </a:rPr>
                                      <m:t>+2</m:t>
                                    </m:r>
                                    <m:r>
                                      <a:rPr lang="zh-CN" altLang="en-US" sz="2400" i="1">
                                        <a:latin typeface="Cambria Math" panose="02040503050406030204" pitchFamily="18" charset="0"/>
                                      </a:rPr>
                                      <m:t>𝑥</m:t>
                                    </m:r>
                                    <m:r>
                                      <a:rPr lang="zh-CN" altLang="en-US" sz="2400">
                                        <a:latin typeface="Cambria Math" panose="02040503050406030204" pitchFamily="18" charset="0"/>
                                      </a:rPr>
                                      <m:t>+2</m:t>
                                    </m:r>
                                  </m:e>
                                </m:d>
                              </m:e>
                              <m:sup>
                                <m:r>
                                  <a:rPr lang="zh-CN" altLang="en-US" sz="2400">
                                    <a:latin typeface="Cambria Math" panose="02040503050406030204" pitchFamily="18" charset="0"/>
                                  </a:rPr>
                                  <m:t>2</m:t>
                                </m:r>
                              </m:sup>
                            </m:sSup>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6758757" y="1755662"/>
                <a:ext cx="4638193" cy="84760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785259" y="2431929"/>
                <a:ext cx="6449522" cy="847604"/>
              </a:xfrm>
              <a:prstGeom prst="rect">
                <a:avLst/>
              </a:prstGeom>
            </p:spPr>
            <p:txBody>
              <a:bodyPr wrap="none">
                <a:spAutoFit/>
              </a:bodyPr>
              <a:lstStyle/>
              <a:p>
                <a14:m>
                  <m:oMath xmlns:m="http://schemas.openxmlformats.org/officeDocument/2006/math">
                    <m:r>
                      <a:rPr lang="en-US" altLang="zh-CN" sz="2400"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arctan</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 −</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d>
                                  <m:dPr>
                                    <m:ctrlPr>
                                      <a:rPr lang="zh-CN" altLang="en-US" sz="2400" i="1">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d>
                              </m:e>
                              <m:sup>
                                <m:r>
                                  <a:rPr lang="zh-CN" altLang="en-US" sz="2400">
                                    <a:solidFill>
                                      <a:prstClr val="black"/>
                                    </a:solidFill>
                                    <a:latin typeface="Cambria Math" panose="02040503050406030204" pitchFamily="18" charset="0"/>
                                  </a:rPr>
                                  <m:t>2</m:t>
                                </m:r>
                              </m:sup>
                            </m:sSup>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d>
                          <m:dPr>
                            <m:ctrlPr>
                              <a:rPr lang="en-US" altLang="zh-CN" sz="2400" i="1" smtClean="0">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e>
                        </m:d>
                      </m:e>
                    </m:nary>
                  </m:oMath>
                </a14:m>
                <a:r>
                  <a:rPr lang="zh-CN" altLang="en-US" dirty="0" smtClean="0"/>
                  <a:t> </a:t>
                </a:r>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785259" y="2431929"/>
                <a:ext cx="6449522"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785259" y="3173880"/>
                <a:ext cx="4900038" cy="615874"/>
              </a:xfrm>
              <a:prstGeom prst="rect">
                <a:avLst/>
              </a:prstGeom>
            </p:spPr>
            <p:txBody>
              <a:bodyPr wrap="square">
                <a:spAutoFit/>
              </a:bodyPr>
              <a:lstStyle/>
              <a:p>
                <a:pPr lvl="0"/>
                <a14:m>
                  <m:oMath xmlns:m="http://schemas.openxmlformats.org/officeDocument/2006/math">
                    <m:r>
                      <a:rPr lang="en-US" altLang="zh-CN" sz="2400" smtClean="0">
                        <a:solidFill>
                          <a:prstClr val="black"/>
                        </a:solidFill>
                        <a:latin typeface="Cambria Math" panose="02040503050406030204" pitchFamily="18" charset="0"/>
                      </a:rPr>
                      <m:t>=</m:t>
                    </m:r>
                    <m:func>
                      <m:funcPr>
                        <m:ctrlPr>
                          <a:rPr lang="en-US" altLang="zh-CN" sz="2400" i="1">
                            <a:solidFill>
                              <a:prstClr val="black"/>
                            </a:solidFill>
                            <a:latin typeface="Cambria Math" panose="02040503050406030204" pitchFamily="18" charset="0"/>
                          </a:rPr>
                        </m:ctrlPr>
                      </m:funcPr>
                      <m:fName>
                        <m:r>
                          <m:rPr>
                            <m:sty m:val="p"/>
                          </m:rPr>
                          <a:rPr lang="en-US" altLang="zh-CN" sz="2400">
                            <a:solidFill>
                              <a:prstClr val="black"/>
                            </a:solidFill>
                            <a:latin typeface="Cambria Math" panose="02040503050406030204" pitchFamily="18" charset="0"/>
                          </a:rPr>
                          <m:t>arctan</m:t>
                        </m:r>
                      </m:fName>
                      <m:e>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m:t>
                            </m:r>
                          </m:e>
                        </m:d>
                      </m:e>
                    </m:func>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den>
                    </m:f>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1785259" y="3173880"/>
                <a:ext cx="4900038" cy="615874"/>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1673851" y="3712645"/>
                <a:ext cx="1886991" cy="847604"/>
              </a:xfrm>
              <a:prstGeom prst="rect">
                <a:avLst/>
              </a:prstGeom>
            </p:spPr>
            <p:txBody>
              <a:bodyPr wrap="none">
                <a:spAutoFit/>
              </a:bodyPr>
              <a:lstStyle/>
              <a:p>
                <a:r>
                  <a:rPr lang="zh-CN" altLang="en-US" sz="2400" dirty="0">
                    <a:solidFill>
                      <a:prstClr val="black"/>
                    </a:solidFill>
                  </a:rPr>
                  <a:t>求</a:t>
                </a:r>
                <a14:m>
                  <m:oMath xmlns:m="http://schemas.openxmlformats.org/officeDocument/2006/math">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−1</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4</m:t>
                                </m:r>
                              </m:sup>
                            </m:sSup>
                            <m:r>
                              <a:rPr lang="zh-CN" altLang="en-US" sz="2400" i="0">
                                <a:latin typeface="Cambria Math" panose="02040503050406030204" pitchFamily="18" charset="0"/>
                              </a:rPr>
                              <m:t>+1</m:t>
                            </m:r>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3" name="矩形 12"/>
              <p:cNvSpPr>
                <a:spLocks noRot="1" noChangeAspect="1" noMove="1" noResize="1" noEditPoints="1" noAdjustHandles="1" noChangeArrowheads="1" noChangeShapeType="1" noTextEdit="1"/>
              </p:cNvSpPr>
              <p:nvPr/>
            </p:nvSpPr>
            <p:spPr>
              <a:xfrm>
                <a:off x="1673851" y="3712645"/>
                <a:ext cx="1886991" cy="847604"/>
              </a:xfrm>
              <a:prstGeom prst="rect">
                <a:avLst/>
              </a:prstGeom>
              <a:blipFill>
                <a:blip r:embed="rId11"/>
                <a:stretch>
                  <a:fillRect l="-5178"/>
                </a:stretch>
              </a:blipFill>
            </p:spPr>
            <p:txBody>
              <a:bodyPr/>
              <a:lstStyle/>
              <a:p>
                <a:r>
                  <a:rPr lang="zh-CN" altLang="en-US">
                    <a:noFill/>
                  </a:rPr>
                  <a:t> </a:t>
                </a:r>
              </a:p>
            </p:txBody>
          </p:sp>
        </mc:Fallback>
      </mc:AlternateContent>
      <p:sp>
        <p:nvSpPr>
          <p:cNvPr id="14" name="矩形 13"/>
          <p:cNvSpPr/>
          <p:nvPr/>
        </p:nvSpPr>
        <p:spPr bwMode="auto">
          <a:xfrm>
            <a:off x="791201" y="3906260"/>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p:sp>
        <p:nvSpPr>
          <p:cNvPr id="15" name="矩形 10"/>
          <p:cNvSpPr>
            <a:spLocks noChangeArrowheads="1"/>
          </p:cNvSpPr>
          <p:nvPr/>
        </p:nvSpPr>
        <p:spPr bwMode="auto">
          <a:xfrm>
            <a:off x="791201" y="4698168"/>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mc:AlternateContent xmlns:mc="http://schemas.openxmlformats.org/markup-compatibility/2006" xmlns:a14="http://schemas.microsoft.com/office/drawing/2010/main">
        <mc:Choice Requires="a14">
          <p:sp>
            <p:nvSpPr>
              <p:cNvPr id="16" name="矩形 15"/>
              <p:cNvSpPr/>
              <p:nvPr/>
            </p:nvSpPr>
            <p:spPr>
              <a:xfrm>
                <a:off x="1673851" y="4489375"/>
                <a:ext cx="155837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r>
                              <a:rPr lang="zh-CN" altLang="en-US" sz="2400">
                                <a:solidFill>
                                  <a:prstClr val="black"/>
                                </a:solidFill>
                                <a:latin typeface="Cambria Math" panose="02040503050406030204" pitchFamily="18" charset="0"/>
                              </a:rPr>
                              <m:t>+1</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1673851" y="4489375"/>
                <a:ext cx="1558375" cy="84760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013319" y="4489375"/>
                <a:ext cx="3993401"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num>
                          <m:den>
                            <m:d>
                              <m:dPr>
                                <m:ctrlPr>
                                  <a:rPr lang="en-US" altLang="zh-CN" sz="2400" i="1" smtClean="0">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m:t>
                                </m:r>
                                <m:rad>
                                  <m:radPr>
                                    <m:degHide m:val="on"/>
                                    <m:ctrlPr>
                                      <a:rPr lang="en-US" altLang="zh-CN" sz="2400" b="0" i="1" smtClean="0">
                                        <a:solidFill>
                                          <a:prstClr val="black"/>
                                        </a:solidFill>
                                        <a:latin typeface="Cambria Math" panose="02040503050406030204" pitchFamily="18" charset="0"/>
                                      </a:rPr>
                                    </m:ctrlPr>
                                  </m:radPr>
                                  <m:deg/>
                                  <m:e>
                                    <m:r>
                                      <a:rPr lang="en-US" altLang="zh-CN" sz="2400" b="0" i="1" smtClean="0">
                                        <a:solidFill>
                                          <a:prstClr val="black"/>
                                        </a:solidFill>
                                        <a:latin typeface="Cambria Math" panose="02040503050406030204" pitchFamily="18" charset="0"/>
                                      </a:rPr>
                                      <m:t>2</m:t>
                                    </m:r>
                                  </m:e>
                                </m:rad>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e>
                            </m:d>
                            <m:d>
                              <m:dPr>
                                <m:ctrlPr>
                                  <a:rPr lang="en-US" altLang="zh-CN" sz="2400" i="1" smtClean="0">
                                    <a:solidFill>
                                      <a:prstClr val="black"/>
                                    </a:solidFill>
                                    <a:latin typeface="Cambria Math" panose="02040503050406030204" pitchFamily="18" charset="0"/>
                                  </a:rPr>
                                </m:ctrlPr>
                              </m:dPr>
                              <m:e>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m:t>
                                </m:r>
                              </m:e>
                            </m:d>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3013319" y="4489375"/>
                <a:ext cx="3993401" cy="84760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6758757" y="4341744"/>
                <a:ext cx="4131580" cy="1174809"/>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f>
                              <m:fPr>
                                <m:ctrlPr>
                                  <a:rPr lang="en-US" altLang="zh-CN" sz="2400" i="1" smtClean="0">
                                    <a:solidFill>
                                      <a:prstClr val="black"/>
                                    </a:solidFill>
                                    <a:latin typeface="Cambria Math" panose="02040503050406030204" pitchFamily="18" charset="0"/>
                                  </a:rPr>
                                </m:ctrlPr>
                              </m:fPr>
                              <m:num>
                                <m:rad>
                                  <m:radPr>
                                    <m:degHide m:val="on"/>
                                    <m:ctrlPr>
                                      <a:rPr lang="en-US" altLang="zh-CN" sz="2400" i="1" smtClean="0">
                                        <a:solidFill>
                                          <a:prstClr val="black"/>
                                        </a:solidFill>
                                        <a:latin typeface="Cambria Math" panose="02040503050406030204" pitchFamily="18" charset="0"/>
                                      </a:rPr>
                                    </m:ctrlPr>
                                  </m:radPr>
                                  <m:deg/>
                                  <m:e>
                                    <m:r>
                                      <a:rPr lang="en-US" altLang="zh-CN" sz="2400" b="0" i="1" smtClean="0">
                                        <a:solidFill>
                                          <a:prstClr val="black"/>
                                        </a:solidFill>
                                        <a:latin typeface="Cambria Math" panose="02040503050406030204" pitchFamily="18" charset="0"/>
                                      </a:rPr>
                                      <m:t>2</m:t>
                                    </m:r>
                                  </m:e>
                                </m:rad>
                              </m:num>
                              <m:den>
                                <m:r>
                                  <a:rPr lang="en-US" altLang="zh-CN" sz="2400" b="0" i="1" smtClean="0">
                                    <a:solidFill>
                                      <a:prstClr val="black"/>
                                    </a:solidFill>
                                    <a:latin typeface="Cambria Math" panose="02040503050406030204" pitchFamily="18" charset="0"/>
                                  </a:rPr>
                                  <m:t>4</m:t>
                                </m:r>
                              </m:den>
                            </m:f>
                            <m:r>
                              <a:rPr lang="en-US" altLang="zh-CN" sz="2400" b="0" i="1" smtClean="0">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m:t>
                            </m:r>
                            <m:f>
                              <m:fPr>
                                <m:ctrlPr>
                                  <a:rPr lang="el-GR" altLang="zh-CN" sz="2400" i="1" smtClean="0">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r>
                                  <a:rPr lang="el-GR" altLang="zh-CN" sz="2400" i="1" smtClean="0">
                                    <a:solidFill>
                                      <a:prstClr val="black"/>
                                    </a:solidFill>
                                    <a:latin typeface="Cambria Math" panose="02040503050406030204" pitchFamily="18" charset="0"/>
                                  </a:rPr>
                                  <m:t>2</m:t>
                                </m:r>
                              </m:den>
                            </m:f>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m:t>
                            </m:r>
                          </m:den>
                        </m:f>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f>
                              <m:fPr>
                                <m:ctrlPr>
                                  <a:rPr lang="en-US" altLang="zh-CN" sz="2400" i="1">
                                    <a:solidFill>
                                      <a:prstClr val="black"/>
                                    </a:solidFill>
                                    <a:latin typeface="Cambria Math" panose="02040503050406030204" pitchFamily="18" charset="0"/>
                                  </a:rPr>
                                </m:ctrlPr>
                              </m:fPr>
                              <m:num>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num>
                              <m:den>
                                <m:r>
                                  <a:rPr lang="en-US" altLang="zh-CN" sz="2400" i="1">
                                    <a:solidFill>
                                      <a:prstClr val="black"/>
                                    </a:solidFill>
                                    <a:latin typeface="Cambria Math" panose="02040503050406030204" pitchFamily="18" charset="0"/>
                                  </a:rPr>
                                  <m:t>4</m:t>
                                </m:r>
                              </m:den>
                            </m:f>
                            <m:r>
                              <a:rPr lang="en-US" altLang="zh-CN" sz="2400" i="1">
                                <a:solidFill>
                                  <a:prstClr val="black"/>
                                </a:solidFill>
                                <a:latin typeface="Cambria Math" panose="02040503050406030204" pitchFamily="18" charset="0"/>
                              </a:rPr>
                              <m:t>𝑥</m:t>
                            </m:r>
                            <m:r>
                              <a:rPr lang="en-US" altLang="zh-CN" sz="2400" b="0" i="0" smtClean="0">
                                <a:solidFill>
                                  <a:prstClr val="black"/>
                                </a:solidFill>
                                <a:latin typeface="Cambria Math" panose="02040503050406030204" pitchFamily="18" charset="0"/>
                              </a:rPr>
                              <m:t>+</m:t>
                            </m:r>
                            <m:f>
                              <m:fPr>
                                <m:ctrlPr>
                                  <a:rPr lang="el-GR"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1</m:t>
                                </m:r>
                              </m:num>
                              <m:den>
                                <m:r>
                                  <a:rPr lang="el-GR" altLang="zh-CN" sz="2400" i="1">
                                    <a:solidFill>
                                      <a:prstClr val="black"/>
                                    </a:solidFill>
                                    <a:latin typeface="Cambria Math" panose="02040503050406030204" pitchFamily="18" charset="0"/>
                                  </a:rPr>
                                  <m:t>2</m:t>
                                </m:r>
                              </m:den>
                            </m:f>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8" name="矩形 17"/>
              <p:cNvSpPr>
                <a:spLocks noRot="1" noChangeAspect="1" noMove="1" noResize="1" noEditPoints="1" noAdjustHandles="1" noChangeArrowheads="1" noChangeShapeType="1" noTextEdit="1"/>
              </p:cNvSpPr>
              <p:nvPr/>
            </p:nvSpPr>
            <p:spPr>
              <a:xfrm>
                <a:off x="6758757" y="4341744"/>
                <a:ext cx="4131580" cy="1174809"/>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1673851" y="5475868"/>
                <a:ext cx="1558375"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zh-CN" altLang="en-US" sz="2400">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4</m:t>
                                </m:r>
                              </m:sup>
                            </m:sSup>
                            <m:r>
                              <a:rPr lang="zh-CN" altLang="en-US" sz="2400">
                                <a:solidFill>
                                  <a:prstClr val="black"/>
                                </a:solidFill>
                                <a:latin typeface="Cambria Math" panose="02040503050406030204" pitchFamily="18" charset="0"/>
                              </a:rPr>
                              <m:t>+1</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1673851" y="5475868"/>
                <a:ext cx="1558375" cy="84760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013319" y="5336979"/>
                <a:ext cx="2018117" cy="1174809"/>
              </a:xfrm>
              <a:prstGeom prst="rect">
                <a:avLst/>
              </a:prstGeom>
            </p:spPr>
            <p:txBody>
              <a:bodyPr wrap="none">
                <a:spAutoFit/>
              </a:bodyPr>
              <a:lstStyle/>
              <a:p>
                <a14:m>
                  <m:oMath xmlns:m="http://schemas.openxmlformats.org/officeDocument/2006/math">
                    <m:r>
                      <a:rPr lang="zh-CN" altLang="en-US" sz="2400">
                        <a:latin typeface="Cambria Math" panose="02040503050406030204" pitchFamily="18" charset="0"/>
                      </a:rPr>
                      <m:t>=</m:t>
                    </m:r>
                    <m:nary>
                      <m:naryPr>
                        <m:grow m:val="on"/>
                        <m:subHide m:val="on"/>
                        <m:supHide m:val="on"/>
                        <m:ctrlPr>
                          <a:rPr lang="zh-CN" altLang="en-US" sz="2400" i="1">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den>
                            </m:f>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𝑥</m:t>
                                    </m:r>
                                  </m:e>
                                  <m:sup>
                                    <m:r>
                                      <a:rPr lang="zh-CN" altLang="en-US" sz="2400" i="0">
                                        <a:latin typeface="Cambria Math" panose="02040503050406030204" pitchFamily="18" charset="0"/>
                                      </a:rPr>
                                      <m:t>2</m:t>
                                    </m:r>
                                  </m:sup>
                                </m:sSup>
                              </m:den>
                            </m:f>
                          </m:den>
                        </m:f>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3013319" y="5336979"/>
                <a:ext cx="2018117" cy="1174809"/>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4735473" y="5318408"/>
                <a:ext cx="2138086" cy="12284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nary>
                        <m:naryPr>
                          <m:grow m:val="on"/>
                          <m:subHide m:val="on"/>
                          <m:supHide m:val="on"/>
                          <m:ctrlPr>
                            <a:rPr lang="zh-CN" altLang="en-US" i="1">
                              <a:latin typeface="Cambria Math" panose="02040503050406030204" pitchFamily="18" charset="0"/>
                            </a:rPr>
                          </m:ctrlPr>
                        </m:naryPr>
                        <m:sub/>
                        <m:sup/>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𝑑</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𝑥</m:t>
                                      </m:r>
                                    </m:den>
                                  </m:f>
                                </m:e>
                              </m:d>
                            </m:num>
                            <m:den>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𝑥</m:t>
                                          </m:r>
                                        </m:den>
                                      </m:f>
                                    </m:e>
                                  </m:d>
                                </m:e>
                                <m:sup>
                                  <m:r>
                                    <a:rPr lang="zh-CN" altLang="en-US" i="0">
                                      <a:latin typeface="Cambria Math" panose="02040503050406030204" pitchFamily="18" charset="0"/>
                                    </a:rPr>
                                    <m:t>2</m:t>
                                  </m:r>
                                </m:sup>
                              </m:sSup>
                              <m:r>
                                <a:rPr lang="zh-CN" altLang="en-US" i="0">
                                  <a:latin typeface="Cambria Math" panose="02040503050406030204" pitchFamily="18" charset="0"/>
                                </a:rPr>
                                <m:t>−2</m:t>
                              </m:r>
                            </m:den>
                          </m:f>
                          <m:r>
                            <m:rPr>
                              <m:nor/>
                            </m:rPr>
                            <a:rPr lang="zh-CN" altLang="en-US" i="1">
                              <a:latin typeface="Cambria Math" panose="02040503050406030204" pitchFamily="18" charset="0"/>
                            </a:rPr>
                            <m:t> </m:t>
                          </m:r>
                        </m:e>
                      </m:nary>
                    </m:oMath>
                  </m:oMathPara>
                </a14:m>
                <a:endParaRPr lang="zh-CN" altLang="en-US" dirty="0"/>
              </a:p>
            </p:txBody>
          </p:sp>
        </mc:Choice>
        <mc:Fallback xmlns="">
          <p:sp>
            <p:nvSpPr>
              <p:cNvPr id="21" name="矩形 20"/>
              <p:cNvSpPr>
                <a:spLocks noRot="1" noChangeAspect="1" noMove="1" noResize="1" noEditPoints="1" noAdjustHandles="1" noChangeArrowheads="1" noChangeShapeType="1" noTextEdit="1"/>
              </p:cNvSpPr>
              <p:nvPr/>
            </p:nvSpPr>
            <p:spPr>
              <a:xfrm>
                <a:off x="4735473" y="5318408"/>
                <a:ext cx="2138086" cy="1228413"/>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p:cNvSpPr/>
              <p:nvPr/>
            </p:nvSpPr>
            <p:spPr>
              <a:xfrm>
                <a:off x="6702786" y="5433203"/>
                <a:ext cx="2834686" cy="10173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den>
                      </m:f>
                      <m:r>
                        <m:rPr>
                          <m:sty m:val="p"/>
                        </m:rPr>
                        <a:rPr lang="zh-CN" altLang="en-US" i="0">
                          <a:latin typeface="Cambria Math" panose="02040503050406030204" pitchFamily="18" charset="0"/>
                        </a:rPr>
                        <m:t>ln</m:t>
                      </m:r>
                      <m:d>
                        <m:dPr>
                          <m:begChr m:val="|"/>
                          <m:endChr m:val="|"/>
                          <m:ctrlPr>
                            <a:rPr lang="en-US" altLang="zh-CN" i="1" smtClean="0">
                              <a:latin typeface="Cambria Math" panose="02040503050406030204" pitchFamily="18" charset="0"/>
                            </a:rPr>
                          </m:ctrlPr>
                        </m:dPr>
                        <m:e>
                          <m:f>
                            <m:fPr>
                              <m:ctrlPr>
                                <a:rPr lang="zh-CN" altLang="en-US" i="1">
                                  <a:latin typeface="Cambria Math" panose="02040503050406030204" pitchFamily="18" charset="0"/>
                                </a:rPr>
                              </m:ctrlPr>
                            </m:fPr>
                            <m:num>
                              <m:r>
                                <a:rPr lang="zh-CN" altLang="en-US" i="1">
                                  <a:latin typeface="Cambria Math" panose="02040503050406030204" pitchFamily="18" charset="0"/>
                                </a:rPr>
                                <m:t>𝑥</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𝑥</m:t>
                                  </m:r>
                                </m:den>
                              </m:f>
                              <m:r>
                                <a:rPr lang="zh-CN" altLang="en-US">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a:latin typeface="Cambria Math" panose="02040503050406030204" pitchFamily="18" charset="0"/>
                                    </a:rPr>
                                    <m:t>2</m:t>
                                  </m:r>
                                </m:e>
                              </m:rad>
                            </m:num>
                            <m:den>
                              <m:r>
                                <a:rPr lang="zh-CN" altLang="en-US" i="1">
                                  <a:latin typeface="Cambria Math" panose="02040503050406030204" pitchFamily="18" charset="0"/>
                                </a:rPr>
                                <m:t>𝑥</m:t>
                              </m:r>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𝑥</m:t>
                                  </m:r>
                                </m:den>
                              </m:f>
                              <m:r>
                                <a:rPr lang="zh-CN" altLang="en-US">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a:latin typeface="Cambria Math" panose="02040503050406030204" pitchFamily="18" charset="0"/>
                                    </a:rPr>
                                    <m:t>2</m:t>
                                  </m:r>
                                </m:e>
                              </m:rad>
                            </m:den>
                          </m:f>
                        </m:e>
                      </m:d>
                      <m:r>
                        <a:rPr lang="zh-CN" altLang="en-US" i="0">
                          <a:latin typeface="Cambria Math" panose="02040503050406030204" pitchFamily="18" charset="0"/>
                        </a:rPr>
                        <m:t>+</m:t>
                      </m:r>
                      <m:r>
                        <a:rPr lang="zh-CN" altLang="en-US" i="1">
                          <a:latin typeface="Cambria Math" panose="02040503050406030204" pitchFamily="18" charset="0"/>
                        </a:rPr>
                        <m:t>𝐶</m:t>
                      </m:r>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6702786" y="5433203"/>
                <a:ext cx="2834686" cy="1017394"/>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9406879" y="5548927"/>
                <a:ext cx="2785121" cy="750911"/>
              </a:xfrm>
              <a:prstGeom prst="rect">
                <a:avLst/>
              </a:prstGeom>
            </p:spPr>
            <p:txBody>
              <a:bodyPr wrap="none">
                <a:spAutoFit/>
              </a:bodyPr>
              <a:lstStyle/>
              <a:p>
                <a14:m>
                  <m:oMath xmlns:m="http://schemas.openxmlformats.org/officeDocument/2006/math">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den>
                    </m:f>
                    <m:r>
                      <m:rPr>
                        <m:sty m:val="p"/>
                      </m:rPr>
                      <a:rPr lang="zh-CN" altLang="en-US" i="0">
                        <a:latin typeface="Cambria Math" panose="02040503050406030204" pitchFamily="18" charset="0"/>
                      </a:rPr>
                      <m:t>ln</m:t>
                    </m:r>
                    <m:d>
                      <m:dPr>
                        <m:begChr m:val="|"/>
                        <m:endChr m:val="|"/>
                        <m:ctrlPr>
                          <a:rPr lang="en-US" altLang="zh-CN" i="1" smtClean="0">
                            <a:latin typeface="Cambria Math" panose="02040503050406030204" pitchFamily="18" charset="0"/>
                          </a:rPr>
                        </m:ctrlPr>
                      </m:dPr>
                      <m:e>
                        <m:f>
                          <m:fPr>
                            <m:ctrlPr>
                              <a:rPr lang="zh-CN" altLang="en-US" i="1">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m:t>
                            </m:r>
                          </m:num>
                          <m:den>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𝑥</m:t>
                                </m:r>
                              </m:e>
                              <m:sup>
                                <m:r>
                                  <a:rPr lang="zh-CN" altLang="en-US" sz="240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m:t>
                            </m:r>
                            <m:rad>
                              <m:radPr>
                                <m:degHide m:val="on"/>
                                <m:ctrlPr>
                                  <a:rPr lang="en-US" altLang="zh-CN" sz="2400" i="1">
                                    <a:solidFill>
                                      <a:prstClr val="black"/>
                                    </a:solidFill>
                                    <a:latin typeface="Cambria Math" panose="02040503050406030204" pitchFamily="18" charset="0"/>
                                  </a:rPr>
                                </m:ctrlPr>
                              </m:radPr>
                              <m:deg/>
                              <m:e>
                                <m:r>
                                  <a:rPr lang="en-US" altLang="zh-CN" sz="2400" i="1">
                                    <a:solidFill>
                                      <a:prstClr val="black"/>
                                    </a:solidFill>
                                    <a:latin typeface="Cambria Math" panose="02040503050406030204" pitchFamily="18" charset="0"/>
                                  </a:rPr>
                                  <m:t>2</m:t>
                                </m:r>
                              </m:e>
                            </m:rad>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+1</m:t>
                            </m:r>
                          </m:den>
                        </m:f>
                      </m:e>
                    </m:d>
                    <m:r>
                      <a:rPr lang="zh-CN" altLang="en-US" i="0">
                        <a:latin typeface="Cambria Math" panose="02040503050406030204" pitchFamily="18" charset="0"/>
                      </a:rPr>
                      <m:t>+</m:t>
                    </m:r>
                    <m:r>
                      <a:rPr lang="zh-CN" altLang="en-US" i="1">
                        <a:latin typeface="Cambria Math" panose="02040503050406030204" pitchFamily="18" charset="0"/>
                      </a:rPr>
                      <m:t>𝐶</m:t>
                    </m:r>
                  </m:oMath>
                </a14:m>
                <a:r>
                  <a:rPr lang="zh-CN" altLang="en-US" dirty="0" smtClean="0"/>
                  <a:t> </a:t>
                </a:r>
                <a:endParaRPr lang="zh-CN" altLang="en-US" dirty="0"/>
              </a:p>
            </p:txBody>
          </p:sp>
        </mc:Choice>
        <mc:Fallback xmlns="">
          <p:sp>
            <p:nvSpPr>
              <p:cNvPr id="23" name="矩形 22"/>
              <p:cNvSpPr>
                <a:spLocks noRot="1" noChangeAspect="1" noMove="1" noResize="1" noEditPoints="1" noAdjustHandles="1" noChangeArrowheads="1" noChangeShapeType="1" noTextEdit="1"/>
              </p:cNvSpPr>
              <p:nvPr/>
            </p:nvSpPr>
            <p:spPr>
              <a:xfrm>
                <a:off x="9406879" y="5548927"/>
                <a:ext cx="2785121" cy="750911"/>
              </a:xfrm>
              <a:prstGeom prst="rect">
                <a:avLst/>
              </a:prstGeom>
              <a:blipFill>
                <a:blip r:embed="rId1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353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P spid="10" grpId="0"/>
      <p:bldP spid="11" grpId="0"/>
      <p:bldP spid="12" grpId="0"/>
      <p:bldP spid="13" grpId="0"/>
      <p:bldP spid="14" grpId="0" animBg="1"/>
      <p:bldP spid="15" grpId="0" animBg="1"/>
      <p:bldP spid="16" grpId="0"/>
      <p:bldP spid="17" grpId="0"/>
      <p:bldP spid="18" grpId="0"/>
      <p:bldP spid="19" grpId="0"/>
      <p:bldP spid="20" grpId="0"/>
      <p:bldP spid="21" grpId="0"/>
      <p:bldP spid="22" grpId="0"/>
      <p:bldP spid="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Text Box 3"/>
          <p:cNvSpPr txBox="1">
            <a:spLocks noChangeArrowheads="1"/>
          </p:cNvSpPr>
          <p:nvPr/>
        </p:nvSpPr>
        <p:spPr bwMode="auto">
          <a:xfrm>
            <a:off x="1756518" y="1112940"/>
            <a:ext cx="426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800" b="1" dirty="0">
                <a:solidFill>
                  <a:schemeClr val="accent2"/>
                </a:solidFill>
                <a:latin typeface="Times New Roman" panose="02020603050405020304" pitchFamily="18" charset="0"/>
                <a:ea typeface="黑体" panose="02010609060101010101" pitchFamily="49" charset="-122"/>
              </a:rPr>
              <a:t>1. </a:t>
            </a:r>
            <a:r>
              <a:rPr kumimoji="1" lang="zh-CN" altLang="en-US" sz="2800" b="1" dirty="0">
                <a:solidFill>
                  <a:schemeClr val="accent2"/>
                </a:solidFill>
                <a:latin typeface="Times New Roman" panose="02020603050405020304" pitchFamily="18" charset="0"/>
                <a:ea typeface="黑体" panose="02010609060101010101" pitchFamily="49" charset="-122"/>
              </a:rPr>
              <a:t>三角函数有理式的积分</a:t>
            </a:r>
          </a:p>
        </p:txBody>
      </p:sp>
      <p:sp>
        <p:nvSpPr>
          <p:cNvPr id="288772" name="Text Box 4"/>
          <p:cNvSpPr txBox="1">
            <a:spLocks noChangeArrowheads="1"/>
          </p:cNvSpPr>
          <p:nvPr/>
        </p:nvSpPr>
        <p:spPr bwMode="auto">
          <a:xfrm>
            <a:off x="1635868" y="1617765"/>
            <a:ext cx="86868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lnSpc>
                <a:spcPct val="120000"/>
              </a:lnSpc>
              <a:spcBef>
                <a:spcPct val="50000"/>
              </a:spcBef>
            </a:pPr>
            <a:r>
              <a:rPr kumimoji="1" lang="en-US" altLang="zh-CN" sz="2600" dirty="0">
                <a:solidFill>
                  <a:schemeClr val="tx2"/>
                </a:solidFill>
                <a:latin typeface="Times New Roman" panose="02020603050405020304" pitchFamily="18" charset="0"/>
              </a:rPr>
              <a:t>        </a:t>
            </a:r>
            <a:r>
              <a:rPr kumimoji="1" lang="zh-CN" altLang="en-US" sz="2800" dirty="0">
                <a:latin typeface="黑体" panose="02010609060101010101" pitchFamily="49" charset="-122"/>
                <a:ea typeface="黑体" panose="02010609060101010101" pitchFamily="49" charset="-122"/>
              </a:rPr>
              <a:t>三角函数有理式是指由三角函数和常数经过有限次四则运算所构成的函数</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可记为  </a:t>
            </a:r>
          </a:p>
        </p:txBody>
      </p:sp>
      <p:graphicFrame>
        <p:nvGraphicFramePr>
          <p:cNvPr id="288773" name="Object 5"/>
          <p:cNvGraphicFramePr>
            <a:graphicFrameLocks noChangeAspect="1"/>
          </p:cNvGraphicFramePr>
          <p:nvPr>
            <p:extLst>
              <p:ext uri="{D42A27DB-BD31-4B8C-83A1-F6EECF244321}">
                <p14:modId xmlns:p14="http://schemas.microsoft.com/office/powerpoint/2010/main" val="3336960495"/>
              </p:ext>
            </p:extLst>
          </p:nvPr>
        </p:nvGraphicFramePr>
        <p:xfrm>
          <a:off x="6495427" y="2163027"/>
          <a:ext cx="2297112" cy="508000"/>
        </p:xfrm>
        <a:graphic>
          <a:graphicData uri="http://schemas.openxmlformats.org/presentationml/2006/ole">
            <mc:AlternateContent xmlns:mc="http://schemas.openxmlformats.org/markup-compatibility/2006">
              <mc:Choice xmlns:v="urn:schemas-microsoft-com:vml" Requires="v">
                <p:oleObj spid="_x0000_s289175" name="公式" r:id="rId3" imgW="914400" imgH="203040" progId="Equation.3">
                  <p:embed/>
                </p:oleObj>
              </mc:Choice>
              <mc:Fallback>
                <p:oleObj name="公式" r:id="rId3" imgW="914400" imgH="20304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427" y="2163027"/>
                        <a:ext cx="229711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8774" name="Group 6"/>
          <p:cNvGrpSpPr>
            <a:grpSpLocks/>
          </p:cNvGrpSpPr>
          <p:nvPr/>
        </p:nvGrpSpPr>
        <p:grpSpPr bwMode="auto">
          <a:xfrm>
            <a:off x="2220068" y="2659164"/>
            <a:ext cx="1981200" cy="990600"/>
            <a:chOff x="960" y="1584"/>
            <a:chExt cx="1248" cy="624"/>
          </a:xfrm>
        </p:grpSpPr>
        <p:sp>
          <p:nvSpPr>
            <p:cNvPr id="288775" name="Rectangle 7" descr="90%"/>
            <p:cNvSpPr>
              <a:spLocks noChangeArrowheads="1"/>
            </p:cNvSpPr>
            <p:nvPr/>
          </p:nvSpPr>
          <p:spPr bwMode="auto">
            <a:xfrm>
              <a:off x="960" y="1584"/>
              <a:ext cx="1248" cy="624"/>
            </a:xfrm>
            <a:prstGeom prst="rect">
              <a:avLst/>
            </a:prstGeom>
            <a:noFill/>
            <a:ln>
              <a:noFill/>
            </a:ln>
            <a:extLst>
              <a:ext uri="{909E8E84-426E-40DD-AFC4-6F175D3DCCD1}">
                <a14:hiddenFill xmlns:a14="http://schemas.microsoft.com/office/drawing/2010/main">
                  <a:pattFill prst="pct90">
                    <a:fgClr>
                      <a:srgbClr val="99FFCC"/>
                    </a:fgClr>
                    <a:bgClr>
                      <a:srgbClr val="FFFFFF"/>
                    </a:bgClr>
                  </a:pattFill>
                </a14:hiddenFill>
              </a:ext>
              <a:ext uri="{91240B29-F687-4F45-9708-019B960494DF}">
                <a14:hiddenLine xmlns:a14="http://schemas.microsoft.com/office/drawing/2010/main" w="9525">
                  <a:solidFill>
                    <a:srgbClr val="FF7C80"/>
                  </a:solidFill>
                  <a:miter lim="800000"/>
                  <a:headEnd/>
                  <a:tailEnd/>
                </a14:hiddenLine>
              </a:ext>
            </a:extLst>
          </p:spPr>
          <p:txBody>
            <a:bodyPr wrap="none" anchor="ctr"/>
            <a:lstStyle/>
            <a:p>
              <a:endParaRPr lang="zh-CN" altLang="en-US"/>
            </a:p>
          </p:txBody>
        </p:sp>
        <p:sp>
          <p:nvSpPr>
            <p:cNvPr id="288776" name="Text Box 8"/>
            <p:cNvSpPr txBox="1">
              <a:spLocks noChangeArrowheads="1"/>
            </p:cNvSpPr>
            <p:nvPr/>
          </p:nvSpPr>
          <p:spPr bwMode="auto">
            <a:xfrm>
              <a:off x="972" y="1728"/>
              <a:ext cx="48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FF"/>
                  </a:solidFill>
                  <a:miter lim="800000"/>
                  <a:headEnd/>
                  <a:tailEnd/>
                </a14:hiddenLine>
              </a:ext>
            </a:extLst>
          </p:spPr>
          <p:txBody>
            <a:bodyPr>
              <a:spAutoFit/>
            </a:bodyPr>
            <a:lstStyle/>
            <a:p>
              <a:pPr>
                <a:spcBef>
                  <a:spcPct val="50000"/>
                </a:spcBef>
              </a:pPr>
              <a:r>
                <a:rPr kumimoji="1" lang="zh-CN" altLang="en-US" sz="2800" b="1">
                  <a:latin typeface="Times New Roman" panose="02020603050405020304" pitchFamily="18" charset="0"/>
                </a:rPr>
                <a:t>令</a:t>
              </a:r>
            </a:p>
          </p:txBody>
        </p:sp>
        <p:graphicFrame>
          <p:nvGraphicFramePr>
            <p:cNvPr id="288777" name="Object 9"/>
            <p:cNvGraphicFramePr>
              <a:graphicFrameLocks noChangeAspect="1"/>
            </p:cNvGraphicFramePr>
            <p:nvPr/>
          </p:nvGraphicFramePr>
          <p:xfrm>
            <a:off x="1232" y="1612"/>
            <a:ext cx="928" cy="560"/>
          </p:xfrm>
          <a:graphic>
            <a:graphicData uri="http://schemas.openxmlformats.org/presentationml/2006/ole">
              <mc:AlternateContent xmlns:mc="http://schemas.openxmlformats.org/markup-compatibility/2006">
                <mc:Choice xmlns:v="urn:schemas-microsoft-com:vml" Requires="v">
                  <p:oleObj spid="_x0000_s289176" name="公式" r:id="rId5" imgW="1473120" imgH="888840" progId="Equation.3">
                    <p:embed/>
                  </p:oleObj>
                </mc:Choice>
                <mc:Fallback>
                  <p:oleObj name="公式" r:id="rId5" imgW="1473120" imgH="88884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2" y="1612"/>
                          <a:ext cx="92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88781" name="Object 13"/>
          <p:cNvGraphicFramePr>
            <a:graphicFrameLocks noChangeAspect="1"/>
          </p:cNvGraphicFramePr>
          <p:nvPr>
            <p:extLst>
              <p:ext uri="{D42A27DB-BD31-4B8C-83A1-F6EECF244321}">
                <p14:modId xmlns:p14="http://schemas.microsoft.com/office/powerpoint/2010/main" val="4123146764"/>
              </p:ext>
            </p:extLst>
          </p:nvPr>
        </p:nvGraphicFramePr>
        <p:xfrm>
          <a:off x="1829073" y="5789714"/>
          <a:ext cx="3200400" cy="633412"/>
        </p:xfrm>
        <a:graphic>
          <a:graphicData uri="http://schemas.openxmlformats.org/presentationml/2006/ole">
            <mc:AlternateContent xmlns:mc="http://schemas.openxmlformats.org/markup-compatibility/2006">
              <mc:Choice xmlns:v="urn:schemas-microsoft-com:vml" Requires="v">
                <p:oleObj spid="_x0000_s289177" name="公式" r:id="rId7" imgW="3200400" imgH="634680" progId="Equation.3">
                  <p:embed/>
                </p:oleObj>
              </mc:Choice>
              <mc:Fallback>
                <p:oleObj name="公式" r:id="rId7" imgW="3200400" imgH="63468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9073" y="5789714"/>
                        <a:ext cx="32004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782" name="Object 14"/>
          <p:cNvGraphicFramePr>
            <a:graphicFrameLocks noChangeAspect="1"/>
          </p:cNvGraphicFramePr>
          <p:nvPr>
            <p:extLst>
              <p:ext uri="{D42A27DB-BD31-4B8C-83A1-F6EECF244321}">
                <p14:modId xmlns:p14="http://schemas.microsoft.com/office/powerpoint/2010/main" val="234751439"/>
              </p:ext>
            </p:extLst>
          </p:nvPr>
        </p:nvGraphicFramePr>
        <p:xfrm>
          <a:off x="5029473" y="5585720"/>
          <a:ext cx="4394200" cy="1041400"/>
        </p:xfrm>
        <a:graphic>
          <a:graphicData uri="http://schemas.openxmlformats.org/presentationml/2006/ole">
            <mc:AlternateContent xmlns:mc="http://schemas.openxmlformats.org/markup-compatibility/2006">
              <mc:Choice xmlns:v="urn:schemas-microsoft-com:vml" Requires="v">
                <p:oleObj spid="_x0000_s289178" name="公式" r:id="rId9" imgW="4394160" imgH="1041120" progId="Equation.3">
                  <p:embed/>
                </p:oleObj>
              </mc:Choice>
              <mc:Fallback>
                <p:oleObj name="公式" r:id="rId9" imgW="4394160" imgH="104112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473" y="5585720"/>
                        <a:ext cx="43942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83" name="Text Box 15"/>
          <p:cNvSpPr txBox="1">
            <a:spLocks noChangeArrowheads="1"/>
          </p:cNvSpPr>
          <p:nvPr/>
        </p:nvSpPr>
        <p:spPr bwMode="auto">
          <a:xfrm>
            <a:off x="6563468" y="2876652"/>
            <a:ext cx="32766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b="1">
                <a:solidFill>
                  <a:schemeClr val="accent2"/>
                </a:solidFill>
                <a:latin typeface="Times New Roman" panose="02020603050405020304" pitchFamily="18" charset="0"/>
                <a:ea typeface="黑体" panose="02010609060101010101" pitchFamily="49" charset="-122"/>
              </a:rPr>
              <a:t>（万能置换公式）</a:t>
            </a:r>
          </a:p>
        </p:txBody>
      </p:sp>
      <p:graphicFrame>
        <p:nvGraphicFramePr>
          <p:cNvPr id="288784" name="Object 16"/>
          <p:cNvGraphicFramePr>
            <a:graphicFrameLocks noChangeAspect="1"/>
          </p:cNvGraphicFramePr>
          <p:nvPr>
            <p:extLst>
              <p:ext uri="{D42A27DB-BD31-4B8C-83A1-F6EECF244321}">
                <p14:modId xmlns:p14="http://schemas.microsoft.com/office/powerpoint/2010/main" val="1209913423"/>
              </p:ext>
            </p:extLst>
          </p:nvPr>
        </p:nvGraphicFramePr>
        <p:xfrm>
          <a:off x="4385418" y="2989364"/>
          <a:ext cx="2184400" cy="330200"/>
        </p:xfrm>
        <a:graphic>
          <a:graphicData uri="http://schemas.openxmlformats.org/presentationml/2006/ole">
            <mc:AlternateContent xmlns:mc="http://schemas.openxmlformats.org/markup-compatibility/2006">
              <mc:Choice xmlns:v="urn:schemas-microsoft-com:vml" Requires="v">
                <p:oleObj spid="_x0000_s289179" name="公式" r:id="rId11" imgW="2184120" imgH="330120" progId="Equation.3">
                  <p:embed/>
                </p:oleObj>
              </mc:Choice>
              <mc:Fallback>
                <p:oleObj name="公式" r:id="rId11" imgW="2184120" imgH="33012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85418" y="2989364"/>
                        <a:ext cx="2184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785" name="Text Box 17"/>
          <p:cNvSpPr txBox="1">
            <a:spLocks noChangeArrowheads="1"/>
          </p:cNvSpPr>
          <p:nvPr/>
        </p:nvSpPr>
        <p:spPr bwMode="auto">
          <a:xfrm>
            <a:off x="1651273" y="3941763"/>
            <a:ext cx="67564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t">
              <a:lnSpc>
                <a:spcPct val="110000"/>
              </a:lnSpc>
            </a:pPr>
            <a:r>
              <a:rPr kumimoji="1" lang="zh-CN" altLang="en-US" sz="2800" dirty="0">
                <a:latin typeface="Times New Roman" panose="02020603050405020304" pitchFamily="18" charset="0"/>
                <a:ea typeface="黑体" panose="02010609060101010101" pitchFamily="49" charset="-122"/>
              </a:rPr>
              <a:t>三角函数有理式的积分可化为有理函数积分</a:t>
            </a:r>
          </a:p>
        </p:txBody>
      </p:sp>
      <p:sp>
        <p:nvSpPr>
          <p:cNvPr id="2" name="日期占位符 1"/>
          <p:cNvSpPr>
            <a:spLocks noGrp="1"/>
          </p:cNvSpPr>
          <p:nvPr>
            <p:ph type="dt" sz="half" idx="10"/>
          </p:nvPr>
        </p:nvSpPr>
        <p:spPr/>
        <p:txBody>
          <a:bodyPr/>
          <a:lstStyle/>
          <a:p>
            <a:fld id="{5D89F2C5-2D0D-4B80-9108-3BA90907E694}" type="datetime11">
              <a:rPr lang="zh-CN" altLang="en-US" smtClean="0"/>
              <a:t>10:14:23</a:t>
            </a:fld>
            <a:endParaRPr lang="en-US" altLang="zh-CN"/>
          </a:p>
        </p:txBody>
      </p:sp>
      <p:sp>
        <p:nvSpPr>
          <p:cNvPr id="19" name="矩形 18"/>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20" name="Rectangle 3"/>
          <p:cNvSpPr>
            <a:spLocks noChangeArrowheads="1"/>
          </p:cNvSpPr>
          <p:nvPr/>
        </p:nvSpPr>
        <p:spPr bwMode="auto">
          <a:xfrm>
            <a:off x="672829" y="369332"/>
            <a:ext cx="402481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dirty="0">
                <a:solidFill>
                  <a:schemeClr val="accent2"/>
                </a:solidFill>
                <a:ea typeface="黑体" panose="02010609060101010101" pitchFamily="49" charset="-122"/>
              </a:rPr>
              <a:t>二</a:t>
            </a:r>
            <a:r>
              <a:rPr lang="zh-CN" altLang="en-US" sz="2400" dirty="0" smtClean="0">
                <a:solidFill>
                  <a:schemeClr val="accent2"/>
                </a:solidFill>
                <a:ea typeface="黑体" panose="02010609060101010101" pitchFamily="49" charset="-122"/>
              </a:rPr>
              <a:t>、可化为有理函数</a:t>
            </a:r>
            <a:r>
              <a:rPr lang="zh-CN" altLang="en-US" sz="2400" dirty="0">
                <a:solidFill>
                  <a:schemeClr val="accent2"/>
                </a:solidFill>
                <a:ea typeface="黑体" panose="02010609060101010101" pitchFamily="49" charset="-122"/>
              </a:rPr>
              <a:t>的积分</a:t>
            </a:r>
          </a:p>
        </p:txBody>
      </p:sp>
      <mc:AlternateContent xmlns:mc="http://schemas.openxmlformats.org/markup-compatibility/2006" xmlns:a14="http://schemas.microsoft.com/office/drawing/2010/main">
        <mc:Choice Requires="a14">
          <p:sp>
            <p:nvSpPr>
              <p:cNvPr id="3" name="矩形 2"/>
              <p:cNvSpPr/>
              <p:nvPr/>
            </p:nvSpPr>
            <p:spPr>
              <a:xfrm>
                <a:off x="2060410" y="4610972"/>
                <a:ext cx="2208682"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a:latin typeface="Cambria Math" panose="02040503050406030204" pitchFamily="18" charset="0"/>
                        </a:rPr>
                        <m:t>sin</m:t>
                      </m:r>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2</m:t>
                          </m:r>
                          <m:r>
                            <a:rPr lang="zh-CN" altLang="en-US" sz="2400" i="1">
                              <a:latin typeface="Cambria Math" panose="02040503050406030204" pitchFamily="18" charset="0"/>
                            </a:rPr>
                            <m:t>𝑢</m:t>
                          </m:r>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den>
                      </m:f>
                      <m:r>
                        <a:rPr lang="zh-CN" altLang="en-US" sz="2400" i="0">
                          <a:latin typeface="Cambria Math" panose="02040503050406030204" pitchFamily="18" charset="0"/>
                        </a:rPr>
                        <m:t>,</m:t>
                      </m:r>
                    </m:oMath>
                  </m:oMathPara>
                </a14:m>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060410" y="4610972"/>
                <a:ext cx="2208682" cy="792396"/>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4455461" y="4581281"/>
                <a:ext cx="2251963" cy="8396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400">
                          <a:latin typeface="Cambria Math" panose="02040503050406030204" pitchFamily="18" charset="0"/>
                        </a:rPr>
                        <m:t>cos</m:t>
                      </m:r>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den>
                      </m:f>
                      <m:r>
                        <a:rPr lang="zh-CN" altLang="en-US" sz="2400" i="0">
                          <a:latin typeface="Cambria Math" panose="02040503050406030204" pitchFamily="18" charset="0"/>
                        </a:rPr>
                        <m:t>,</m:t>
                      </m:r>
                    </m:oMath>
                  </m:oMathPara>
                </a14:m>
                <a:endParaRPr lang="zh-CN" alt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4455461" y="4581281"/>
                <a:ext cx="2251963" cy="83965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7157516" y="4651666"/>
                <a:ext cx="2296654"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𝑑𝑥</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2</m:t>
                          </m:r>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den>
                      </m:f>
                      <m:r>
                        <a:rPr lang="zh-CN" altLang="en-US" sz="2400" i="1">
                          <a:latin typeface="Cambria Math" panose="02040503050406030204" pitchFamily="18" charset="0"/>
                        </a:rPr>
                        <m:t>𝑑𝑢</m:t>
                      </m:r>
                    </m:oMath>
                  </m:oMathPara>
                </a14:m>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7157516" y="4651666"/>
                <a:ext cx="2296654" cy="792396"/>
              </a:xfrm>
              <a:prstGeom prst="rect">
                <a:avLst/>
              </a:prstGeom>
              <a:blipFill>
                <a:blip r:embed="rId15"/>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fade">
                                      <p:cBhvr>
                                        <p:cTn id="7" dur="500"/>
                                        <p:tgtEl>
                                          <p:spTgt spid="2887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8772"/>
                                        </p:tgtEl>
                                        <p:attrNameLst>
                                          <p:attrName>style.visibility</p:attrName>
                                        </p:attrNameLst>
                                      </p:cBhvr>
                                      <p:to>
                                        <p:strVal val="visible"/>
                                      </p:to>
                                    </p:set>
                                    <p:animEffect transition="in" filter="fade">
                                      <p:cBhvr>
                                        <p:cTn id="10" dur="500"/>
                                        <p:tgtEl>
                                          <p:spTgt spid="288772"/>
                                        </p:tgtEl>
                                      </p:cBhvr>
                                    </p:animEffect>
                                  </p:childTnLst>
                                </p:cTn>
                              </p:par>
                              <p:par>
                                <p:cTn id="11" presetID="10" presetClass="entr" presetSubtype="0" fill="hold" nodeType="withEffect">
                                  <p:stCondLst>
                                    <p:cond delay="0"/>
                                  </p:stCondLst>
                                  <p:childTnLst>
                                    <p:set>
                                      <p:cBhvr>
                                        <p:cTn id="12" dur="1" fill="hold">
                                          <p:stCondLst>
                                            <p:cond delay="0"/>
                                          </p:stCondLst>
                                        </p:cTn>
                                        <p:tgtEl>
                                          <p:spTgt spid="288773"/>
                                        </p:tgtEl>
                                        <p:attrNameLst>
                                          <p:attrName>style.visibility</p:attrName>
                                        </p:attrNameLst>
                                      </p:cBhvr>
                                      <p:to>
                                        <p:strVal val="visible"/>
                                      </p:to>
                                    </p:set>
                                    <p:animEffect transition="in" filter="fade">
                                      <p:cBhvr>
                                        <p:cTn id="13" dur="500"/>
                                        <p:tgtEl>
                                          <p:spTgt spid="288773"/>
                                        </p:tgtEl>
                                      </p:cBhvr>
                                    </p:animEffect>
                                  </p:childTnLst>
                                </p:cTn>
                              </p:par>
                              <p:par>
                                <p:cTn id="14" presetID="10" presetClass="entr" presetSubtype="0" fill="hold" nodeType="withEffect">
                                  <p:stCondLst>
                                    <p:cond delay="0"/>
                                  </p:stCondLst>
                                  <p:childTnLst>
                                    <p:set>
                                      <p:cBhvr>
                                        <p:cTn id="15" dur="1" fill="hold">
                                          <p:stCondLst>
                                            <p:cond delay="0"/>
                                          </p:stCondLst>
                                        </p:cTn>
                                        <p:tgtEl>
                                          <p:spTgt spid="288774"/>
                                        </p:tgtEl>
                                        <p:attrNameLst>
                                          <p:attrName>style.visibility</p:attrName>
                                        </p:attrNameLst>
                                      </p:cBhvr>
                                      <p:to>
                                        <p:strVal val="visible"/>
                                      </p:to>
                                    </p:set>
                                    <p:animEffect transition="in" filter="fade">
                                      <p:cBhvr>
                                        <p:cTn id="16" dur="500"/>
                                        <p:tgtEl>
                                          <p:spTgt spid="2887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8783"/>
                                        </p:tgtEl>
                                        <p:attrNameLst>
                                          <p:attrName>style.visibility</p:attrName>
                                        </p:attrNameLst>
                                      </p:cBhvr>
                                      <p:to>
                                        <p:strVal val="visible"/>
                                      </p:to>
                                    </p:set>
                                    <p:animEffect transition="in" filter="fade">
                                      <p:cBhvr>
                                        <p:cTn id="19" dur="500"/>
                                        <p:tgtEl>
                                          <p:spTgt spid="288783"/>
                                        </p:tgtEl>
                                      </p:cBhvr>
                                    </p:animEffect>
                                  </p:childTnLst>
                                </p:cTn>
                              </p:par>
                              <p:par>
                                <p:cTn id="20" presetID="10" presetClass="entr" presetSubtype="0" fill="hold" nodeType="withEffect">
                                  <p:stCondLst>
                                    <p:cond delay="0"/>
                                  </p:stCondLst>
                                  <p:childTnLst>
                                    <p:set>
                                      <p:cBhvr>
                                        <p:cTn id="21" dur="1" fill="hold">
                                          <p:stCondLst>
                                            <p:cond delay="0"/>
                                          </p:stCondLst>
                                        </p:cTn>
                                        <p:tgtEl>
                                          <p:spTgt spid="288784"/>
                                        </p:tgtEl>
                                        <p:attrNameLst>
                                          <p:attrName>style.visibility</p:attrName>
                                        </p:attrNameLst>
                                      </p:cBhvr>
                                      <p:to>
                                        <p:strVal val="visible"/>
                                      </p:to>
                                    </p:set>
                                    <p:animEffect transition="in" filter="fade">
                                      <p:cBhvr>
                                        <p:cTn id="22" dur="500"/>
                                        <p:tgtEl>
                                          <p:spTgt spid="28878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8785"/>
                                        </p:tgtEl>
                                        <p:attrNameLst>
                                          <p:attrName>style.visibility</p:attrName>
                                        </p:attrNameLst>
                                      </p:cBhvr>
                                      <p:to>
                                        <p:strVal val="visible"/>
                                      </p:to>
                                    </p:set>
                                    <p:animEffect transition="in" filter="fade">
                                      <p:cBhvr>
                                        <p:cTn id="25" dur="500"/>
                                        <p:tgtEl>
                                          <p:spTgt spid="28878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8781"/>
                                        </p:tgtEl>
                                        <p:attrNameLst>
                                          <p:attrName>style.visibility</p:attrName>
                                        </p:attrNameLst>
                                      </p:cBhvr>
                                      <p:to>
                                        <p:strVal val="visible"/>
                                      </p:to>
                                    </p:set>
                                    <p:animEffect transition="in" filter="fade">
                                      <p:cBhvr>
                                        <p:cTn id="30" dur="500"/>
                                        <p:tgtEl>
                                          <p:spTgt spid="288781"/>
                                        </p:tgtEl>
                                      </p:cBhvr>
                                    </p:animEffect>
                                  </p:childTnLst>
                                </p:cTn>
                              </p:par>
                              <p:par>
                                <p:cTn id="31" presetID="10" presetClass="entr" presetSubtype="0" fill="hold" nodeType="withEffect">
                                  <p:stCondLst>
                                    <p:cond delay="0"/>
                                  </p:stCondLst>
                                  <p:childTnLst>
                                    <p:set>
                                      <p:cBhvr>
                                        <p:cTn id="32" dur="1" fill="hold">
                                          <p:stCondLst>
                                            <p:cond delay="0"/>
                                          </p:stCondLst>
                                        </p:cTn>
                                        <p:tgtEl>
                                          <p:spTgt spid="288782"/>
                                        </p:tgtEl>
                                        <p:attrNameLst>
                                          <p:attrName>style.visibility</p:attrName>
                                        </p:attrNameLst>
                                      </p:cBhvr>
                                      <p:to>
                                        <p:strVal val="visible"/>
                                      </p:to>
                                    </p:set>
                                    <p:animEffect transition="in" filter="fade">
                                      <p:cBhvr>
                                        <p:cTn id="33" dur="500"/>
                                        <p:tgtEl>
                                          <p:spTgt spid="28878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p:bldP spid="288772" grpId="0"/>
      <p:bldP spid="288783" grpId="0"/>
      <p:bldP spid="288785" grpId="0"/>
      <p:bldP spid="3" grpId="0"/>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10:14:23</a:t>
            </a:fld>
            <a:endParaRPr lang="en-US" altLang="zh-CN"/>
          </a:p>
        </p:txBody>
      </p:sp>
      <p:sp>
        <p:nvSpPr>
          <p:cNvPr id="3" name="矩形 2"/>
          <p:cNvSpPr/>
          <p:nvPr/>
        </p:nvSpPr>
        <p:spPr bwMode="auto">
          <a:xfrm>
            <a:off x="791201" y="1156575"/>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3</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p:sp>
        <p:nvSpPr>
          <p:cNvPr id="4" name="矩形 10"/>
          <p:cNvSpPr>
            <a:spLocks noChangeArrowheads="1"/>
          </p:cNvSpPr>
          <p:nvPr/>
        </p:nvSpPr>
        <p:spPr bwMode="auto">
          <a:xfrm>
            <a:off x="791201" y="1948483"/>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p:sp>
        <p:nvSpPr>
          <p:cNvPr id="5" name="矩形 4"/>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6" name="Rectangle 3"/>
          <p:cNvSpPr>
            <a:spLocks noChangeArrowheads="1"/>
          </p:cNvSpPr>
          <p:nvPr/>
        </p:nvSpPr>
        <p:spPr bwMode="auto">
          <a:xfrm>
            <a:off x="672829" y="369332"/>
            <a:ext cx="402481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dirty="0">
                <a:solidFill>
                  <a:schemeClr val="accent2"/>
                </a:solidFill>
                <a:ea typeface="黑体" panose="02010609060101010101" pitchFamily="49" charset="-122"/>
              </a:rPr>
              <a:t>二</a:t>
            </a:r>
            <a:r>
              <a:rPr lang="zh-CN" altLang="en-US" sz="2400" dirty="0" smtClean="0">
                <a:solidFill>
                  <a:schemeClr val="accent2"/>
                </a:solidFill>
                <a:ea typeface="黑体" panose="02010609060101010101" pitchFamily="49" charset="-122"/>
              </a:rPr>
              <a:t>、可化为有理函数</a:t>
            </a:r>
            <a:r>
              <a:rPr lang="zh-CN" altLang="en-US" sz="2400" dirty="0">
                <a:solidFill>
                  <a:schemeClr val="accent2"/>
                </a:solidFill>
                <a:ea typeface="黑体" panose="02010609060101010101" pitchFamily="49" charset="-122"/>
              </a:rPr>
              <a:t>的积分</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l="10721" r="66183"/>
          <a:stretch>
            <a:fillRect/>
          </a:stretch>
        </p:blipFill>
        <p:spPr bwMode="auto">
          <a:xfrm>
            <a:off x="1829583" y="978932"/>
            <a:ext cx="2683267" cy="887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l="8945" t="12117" r="73289" b="2585"/>
          <a:stretch>
            <a:fillRect/>
          </a:stretch>
        </p:blipFill>
        <p:spPr bwMode="auto">
          <a:xfrm>
            <a:off x="1829583" y="1866174"/>
            <a:ext cx="1964204" cy="7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9" name="矩形 8"/>
              <p:cNvSpPr/>
              <p:nvPr/>
            </p:nvSpPr>
            <p:spPr>
              <a:xfrm>
                <a:off x="3743187" y="1866174"/>
                <a:ext cx="1908921" cy="616644"/>
              </a:xfrm>
              <a:prstGeom prst="rect">
                <a:avLst/>
              </a:prstGeom>
            </p:spPr>
            <p:txBody>
              <a:bodyPr wrap="none">
                <a:spAutoFit/>
              </a:bodyPr>
              <a:lstStyle/>
              <a:p>
                <a14:m>
                  <m:oMath xmlns:m="http://schemas.openxmlformats.org/officeDocument/2006/math">
                    <m:r>
                      <m:rPr>
                        <m:sty m:val="p"/>
                      </m:rPr>
                      <a:rPr lang="zh-CN" altLang="en-US" sz="2400">
                        <a:latin typeface="Cambria Math" panose="02040503050406030204" pitchFamily="18" charset="0"/>
                      </a:rPr>
                      <m:t>sin</m:t>
                    </m:r>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2</m:t>
                        </m:r>
                        <m:r>
                          <a:rPr lang="zh-CN" altLang="en-US" sz="2400" i="1">
                            <a:latin typeface="Cambria Math" panose="02040503050406030204" pitchFamily="18" charset="0"/>
                          </a:rPr>
                          <m:t>𝑢</m:t>
                        </m:r>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den>
                    </m:f>
                    <m:r>
                      <a:rPr lang="zh-CN" altLang="en-US" sz="2400" i="0">
                        <a:latin typeface="Cambria Math" panose="02040503050406030204" pitchFamily="18" charset="0"/>
                      </a:rPr>
                      <m:t>,</m:t>
                    </m:r>
                  </m:oMath>
                </a14:m>
                <a:r>
                  <a:rPr lang="zh-CN" altLang="en-US" sz="2400" dirty="0" smtClean="0"/>
                  <a:t> </a:t>
                </a:r>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743187" y="1866174"/>
                <a:ext cx="1908921" cy="61664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5658889" y="1814430"/>
                <a:ext cx="1952201" cy="668388"/>
              </a:xfrm>
              <a:prstGeom prst="rect">
                <a:avLst/>
              </a:prstGeom>
            </p:spPr>
            <p:txBody>
              <a:bodyPr wrap="none">
                <a:spAutoFit/>
              </a:bodyPr>
              <a:lstStyle/>
              <a:p>
                <a14:m>
                  <m:oMath xmlns:m="http://schemas.openxmlformats.org/officeDocument/2006/math">
                    <m:r>
                      <m:rPr>
                        <m:sty m:val="p"/>
                      </m:rPr>
                      <a:rPr lang="zh-CN" altLang="en-US" sz="2400">
                        <a:latin typeface="Cambria Math" panose="02040503050406030204" pitchFamily="18" charset="0"/>
                      </a:rPr>
                      <m:t>cos</m:t>
                    </m:r>
                    <m:r>
                      <a:rPr lang="zh-CN" altLang="en-US" sz="2400" i="1">
                        <a:latin typeface="Cambria Math" panose="02040503050406030204" pitchFamily="18" charset="0"/>
                      </a:rPr>
                      <m:t>𝑥</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den>
                    </m:f>
                    <m:r>
                      <a:rPr lang="zh-CN" altLang="en-US" sz="2400" i="0">
                        <a:latin typeface="Cambria Math" panose="02040503050406030204" pitchFamily="18" charset="0"/>
                      </a:rPr>
                      <m:t>,</m:t>
                    </m:r>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5658889" y="1814430"/>
                <a:ext cx="1952201" cy="66838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7485170" y="1866174"/>
                <a:ext cx="1996893" cy="616644"/>
              </a:xfrm>
              <a:prstGeom prst="rect">
                <a:avLst/>
              </a:prstGeom>
            </p:spPr>
            <p:txBody>
              <a:bodyPr wrap="none">
                <a:spAutoFit/>
              </a:bodyPr>
              <a:lstStyle/>
              <a:p>
                <a14:m>
                  <m:oMath xmlns:m="http://schemas.openxmlformats.org/officeDocument/2006/math">
                    <m:r>
                      <a:rPr lang="zh-CN" altLang="en-US" sz="2400" i="1">
                        <a:latin typeface="Cambria Math" panose="02040503050406030204" pitchFamily="18" charset="0"/>
                      </a:rPr>
                      <m:t>𝑑𝑥</m:t>
                    </m:r>
                    <m:r>
                      <a:rPr lang="zh-CN" altLang="en-US" sz="2400" i="0">
                        <a:latin typeface="Cambria Math" panose="02040503050406030204" pitchFamily="18" charset="0"/>
                      </a:rPr>
                      <m:t>=</m:t>
                    </m:r>
                    <m:f>
                      <m:fPr>
                        <m:ctrlPr>
                          <a:rPr lang="zh-CN" altLang="en-US" sz="2400" i="1">
                            <a:latin typeface="Cambria Math" panose="02040503050406030204" pitchFamily="18" charset="0"/>
                          </a:rPr>
                        </m:ctrlPr>
                      </m:fPr>
                      <m:num>
                        <m:r>
                          <a:rPr lang="zh-CN" altLang="en-US" sz="2400" i="0">
                            <a:latin typeface="Cambria Math" panose="02040503050406030204" pitchFamily="18" charset="0"/>
                          </a:rPr>
                          <m:t>2</m:t>
                        </m:r>
                      </m:num>
                      <m:den>
                        <m:r>
                          <a:rPr lang="zh-CN" altLang="en-US" sz="2400" i="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i="0">
                                <a:latin typeface="Cambria Math" panose="02040503050406030204" pitchFamily="18" charset="0"/>
                              </a:rPr>
                              <m:t>2</m:t>
                            </m:r>
                          </m:sup>
                        </m:sSup>
                      </m:den>
                    </m:f>
                    <m:r>
                      <a:rPr lang="zh-CN" altLang="en-US" sz="2400" i="1">
                        <a:latin typeface="Cambria Math" panose="02040503050406030204" pitchFamily="18" charset="0"/>
                      </a:rPr>
                      <m:t>𝑑𝑢</m:t>
                    </m:r>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7485170" y="1866174"/>
                <a:ext cx="1996893" cy="61664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1690670" y="2471567"/>
                <a:ext cx="2389116"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1690670" y="2471567"/>
                <a:ext cx="2389116" cy="84760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947932" y="2471567"/>
                <a:ext cx="2333780"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latin typeface="Cambria Math" panose="02040503050406030204" pitchFamily="18" charset="0"/>
                              </a:rPr>
                              <m:t>1+</m:t>
                            </m:r>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𝑢</m:t>
                                </m:r>
                              </m:e>
                              <m:sup>
                                <m:r>
                                  <a:rPr lang="zh-CN" altLang="en-US" sz="2400">
                                    <a:latin typeface="Cambria Math" panose="02040503050406030204" pitchFamily="18" charset="0"/>
                                  </a:rPr>
                                  <m:t>2</m:t>
                                </m:r>
                              </m:sup>
                            </m:sSup>
                            <m:r>
                              <a:rPr lang="en-US" altLang="zh-CN" sz="2400" b="0" i="1" smtClean="0">
                                <a:latin typeface="Cambria Math" panose="02040503050406030204" pitchFamily="18" charset="0"/>
                              </a:rPr>
                              <m:t>+2</m:t>
                            </m:r>
                            <m:r>
                              <a:rPr lang="en-US" altLang="zh-CN" sz="2400" b="0" i="1" smtClean="0">
                                <a:latin typeface="Cambria Math" panose="02040503050406030204" pitchFamily="18" charset="0"/>
                              </a:rPr>
                              <m:t>𝑢</m:t>
                            </m:r>
                          </m:num>
                          <m:den>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𝑢</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𝑑𝑢</m:t>
                        </m:r>
                      </m:e>
                    </m:nary>
                  </m:oMath>
                </a14:m>
                <a:r>
                  <a:rPr lang="zh-CN" altLang="en-US" dirty="0" smtClean="0"/>
                  <a:t> </a:t>
                </a:r>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3947932" y="2471567"/>
                <a:ext cx="2333780"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6051049" y="2513028"/>
                <a:ext cx="3791359" cy="666401"/>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b="0" i="0" smtClean="0">
                            <a:solidFill>
                              <a:prstClr val="black"/>
                            </a:solidFill>
                            <a:latin typeface="Cambria Math" panose="02040503050406030204" pitchFamily="18" charset="0"/>
                          </a:rPr>
                          <m:t>1</m:t>
                        </m:r>
                      </m:num>
                      <m:den>
                        <m:r>
                          <a:rPr lang="en-US" altLang="zh-CN" sz="2400" b="0" i="1" smtClean="0">
                            <a:solidFill>
                              <a:prstClr val="black"/>
                            </a:solidFill>
                            <a:latin typeface="Cambria Math" panose="02040503050406030204" pitchFamily="18" charset="0"/>
                          </a:rPr>
                          <m:t>2</m:t>
                        </m:r>
                      </m:den>
                    </m:f>
                    <m:r>
                      <m:rPr>
                        <m:sty m:val="p"/>
                      </m:rPr>
                      <a:rPr lang="en-US" altLang="zh-CN" sz="2400" b="0" i="0" smtClean="0">
                        <a:solidFill>
                          <a:prstClr val="black"/>
                        </a:solidFill>
                        <a:latin typeface="Cambria Math" panose="02040503050406030204" pitchFamily="18" charset="0"/>
                      </a:rPr>
                      <m:t>ln</m:t>
                    </m:r>
                    <m:d>
                      <m:dPr>
                        <m:begChr m:val="|"/>
                        <m:endChr m:val="|"/>
                        <m:ctrlPr>
                          <a:rPr lang="en-US" altLang="zh-CN" sz="2400" b="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𝑢</m:t>
                        </m:r>
                      </m:e>
                    </m:d>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sSup>
                          <m:sSupPr>
                            <m:ctrlPr>
                              <a:rPr lang="zh-CN" altLang="en-US" sz="2400" i="1">
                                <a:solidFill>
                                  <a:prstClr val="black"/>
                                </a:solidFill>
                                <a:latin typeface="Cambria Math" panose="02040503050406030204" pitchFamily="18" charset="0"/>
                              </a:rPr>
                            </m:ctrlPr>
                          </m:sSupPr>
                          <m:e>
                            <m:r>
                              <a:rPr lang="zh-CN" altLang="en-US" sz="2400" i="1">
                                <a:solidFill>
                                  <a:prstClr val="black"/>
                                </a:solidFill>
                                <a:latin typeface="Cambria Math" panose="02040503050406030204" pitchFamily="18" charset="0"/>
                              </a:rPr>
                              <m:t>𝑢</m:t>
                            </m:r>
                          </m:e>
                          <m:sup>
                            <m:r>
                              <a:rPr lang="zh-CN" altLang="en-US" sz="2400">
                                <a:solidFill>
                                  <a:prstClr val="black"/>
                                </a:solidFill>
                                <a:latin typeface="Cambria Math" panose="02040503050406030204" pitchFamily="18" charset="0"/>
                              </a:rPr>
                              <m:t>2</m:t>
                            </m:r>
                          </m:sup>
                        </m:sSup>
                      </m:num>
                      <m:den>
                        <m:r>
                          <a:rPr lang="en-US" altLang="zh-CN" sz="2400" b="0" i="1" smtClean="0">
                            <a:solidFill>
                              <a:prstClr val="black"/>
                            </a:solidFill>
                            <a:latin typeface="Cambria Math" panose="02040503050406030204" pitchFamily="18" charset="0"/>
                          </a:rPr>
                          <m:t>4</m:t>
                        </m:r>
                      </m:den>
                    </m:f>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𝑢</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r>
                      <a:rPr lang="en-US" altLang="zh-CN" sz="2400" b="0" i="1" smtClean="0">
                        <a:solidFill>
                          <a:prstClr val="black"/>
                        </a:solidFill>
                        <a:latin typeface="Cambria Math" panose="02040503050406030204" pitchFamily="18" charset="0"/>
                      </a:rPr>
                      <m:t>=⋯</m:t>
                    </m:r>
                  </m:oMath>
                </a14:m>
                <a:r>
                  <a:rPr lang="zh-CN" altLang="en-US" dirty="0" smtClean="0"/>
                  <a:t> </a:t>
                </a:r>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6051049" y="2513028"/>
                <a:ext cx="3791359" cy="666401"/>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1690670" y="3380637"/>
                <a:ext cx="2389116" cy="847604"/>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1690670" y="3380637"/>
                <a:ext cx="2389116" cy="847604"/>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3946434" y="3370060"/>
                <a:ext cx="3804696" cy="847604"/>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smtClean="0">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cos</m:t>
                            </m:r>
                            <m:r>
                              <a:rPr lang="en-US" altLang="zh-CN" sz="2400" b="0" i="1" smtClean="0">
                                <a:solidFill>
                                  <a:prstClr val="black"/>
                                </a:solidFill>
                                <a:latin typeface="Cambria Math" panose="02040503050406030204" pitchFamily="18" charset="0"/>
                              </a:rPr>
                              <m:t>𝑥</m:t>
                            </m:r>
                          </m:num>
                          <m:den>
                            <m:r>
                              <m:rPr>
                                <m:sty m:val="p"/>
                              </m:rPr>
                              <a:rPr lang="en-US" altLang="zh-CN" sz="2400" b="0" i="0" smtClean="0">
                                <a:solidFill>
                                  <a:prstClr val="black"/>
                                </a:solidFill>
                                <a:latin typeface="Cambria Math" panose="02040503050406030204" pitchFamily="18" charset="0"/>
                              </a:rPr>
                              <m:t>sin</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(1−</m:t>
                            </m:r>
                            <m:sSup>
                              <m:sSupPr>
                                <m:ctrlPr>
                                  <a:rPr lang="en-US" altLang="zh-CN" sz="2400" b="0" i="1" smtClean="0">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cos</m:t>
                                </m:r>
                              </m:e>
                              <m:sup>
                                <m:r>
                                  <a:rPr lang="en-US" altLang="zh-CN" sz="2400" b="0" i="1" smtClean="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den>
                        </m:f>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3946434" y="3370060"/>
                <a:ext cx="3804696" cy="84760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946434" y="4388004"/>
                <a:ext cx="6262676" cy="519116"/>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m:t>
                    </m:r>
                    <m:nary>
                      <m:naryPr>
                        <m:grow m:val="on"/>
                        <m:subHide m:val="on"/>
                        <m:supHide m:val="on"/>
                        <m:ctrlPr>
                          <a:rPr lang="zh-CN" altLang="en-US" sz="2400" i="1" smtClean="0">
                            <a:solidFill>
                              <a:prstClr val="black"/>
                            </a:solidFill>
                            <a:latin typeface="Cambria Math" panose="02040503050406030204" pitchFamily="18" charset="0"/>
                          </a:rPr>
                        </m:ctrlPr>
                      </m:naryPr>
                      <m:sub/>
                      <m:sup/>
                      <m:e>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m:t>
                            </m:r>
                            <m:r>
                              <m:rPr>
                                <m:sty m:val="p"/>
                              </m:rPr>
                              <a:rPr lang="en-US" altLang="zh-CN" sz="2400" b="0" i="0" smtClean="0">
                                <a:solidFill>
                                  <a:prstClr val="black"/>
                                </a:solidFill>
                                <a:latin typeface="Cambria Math" panose="02040503050406030204" pitchFamily="18" charset="0"/>
                              </a:rPr>
                              <m:t>sc</m:t>
                            </m:r>
                          </m:e>
                          <m:sup>
                            <m:r>
                              <a:rPr lang="en-US" altLang="zh-CN" sz="2400" b="0" i="1" smtClean="0">
                                <a:solidFill>
                                  <a:prstClr val="black"/>
                                </a:solidFill>
                                <a:latin typeface="Cambria Math" panose="02040503050406030204" pitchFamily="18" charset="0"/>
                              </a:rPr>
                              <m:t>3</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csc</m:t>
                            </m:r>
                          </m:e>
                          <m:sup>
                            <m:r>
                              <a:rPr lang="en-US" altLang="zh-CN" sz="2400" b="0" i="1" smtClean="0">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m:rPr>
                                <m:sty m:val="p"/>
                              </m:rPr>
                              <a:rPr lang="en-US" altLang="zh-CN" sz="2400">
                                <a:solidFill>
                                  <a:prstClr val="black"/>
                                </a:solidFill>
                                <a:latin typeface="Cambria Math" panose="02040503050406030204" pitchFamily="18" charset="0"/>
                              </a:rPr>
                              <m:t>csc</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𝑥</m:t>
                        </m:r>
                        <m:r>
                          <m:rPr>
                            <m:sty m:val="p"/>
                          </m:rPr>
                          <a:rPr lang="en-US" altLang="zh-CN" sz="2400" b="0" i="0" smtClean="0">
                            <a:solidFill>
                              <a:prstClr val="black"/>
                            </a:solidFill>
                            <a:latin typeface="Cambria Math" panose="02040503050406030204" pitchFamily="18" charset="0"/>
                          </a:rPr>
                          <m:t>cot</m:t>
                        </m:r>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m:rPr>
                            <m:sty m:val="p"/>
                          </m:rPr>
                          <a:rPr lang="en-US" altLang="zh-CN" sz="2400" b="0" i="0" smtClean="0">
                            <a:solidFill>
                              <a:prstClr val="black"/>
                            </a:solidFill>
                            <a:latin typeface="Cambria Math" panose="02040503050406030204" pitchFamily="18" charset="0"/>
                          </a:rPr>
                          <m:t>csc</m:t>
                        </m:r>
                        <m:r>
                          <a:rPr lang="en-US" altLang="zh-CN" sz="2400" i="1">
                            <a:solidFill>
                              <a:prstClr val="black"/>
                            </a:solidFill>
                            <a:latin typeface="Cambria Math" panose="02040503050406030204" pitchFamily="18" charset="0"/>
                          </a:rPr>
                          <m:t>𝑥</m:t>
                        </m:r>
                        <m:r>
                          <m:rPr>
                            <m:sty m:val="p"/>
                          </m:rPr>
                          <a:rPr lang="en-US" altLang="zh-CN" sz="2400">
                            <a:solidFill>
                              <a:prstClr val="black"/>
                            </a:solidFill>
                            <a:latin typeface="Cambria Math" panose="02040503050406030204" pitchFamily="18" charset="0"/>
                          </a:rPr>
                          <m:t>cot</m:t>
                        </m:r>
                        <m:r>
                          <a:rPr lang="en-US" altLang="zh-CN" sz="2400" i="1">
                            <a:solidFill>
                              <a:prstClr val="black"/>
                            </a:solidFill>
                            <a:latin typeface="Cambria Math" panose="02040503050406030204" pitchFamily="18" charset="0"/>
                          </a:rPr>
                          <m:t>𝑥</m:t>
                        </m:r>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dirty="0" smtClean="0"/>
                  <a:t>  </a:t>
                </a:r>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3946434" y="4388004"/>
                <a:ext cx="6262676" cy="519116"/>
              </a:xfrm>
              <a:prstGeom prst="rect">
                <a:avLst/>
              </a:prstGeom>
              <a:blipFill>
                <a:blip r:embed="rId15"/>
                <a:stretch>
                  <a:fillRect l="-4086"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946434" y="5205983"/>
                <a:ext cx="84722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946434" y="5205983"/>
                <a:ext cx="847220" cy="461665"/>
              </a:xfrm>
              <a:prstGeom prst="rect">
                <a:avLst/>
              </a:prstGeom>
              <a:blipFill>
                <a:blip r:embed="rId1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963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000"/>
                                        <p:tgtEl>
                                          <p:spTgt spid="8"/>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p:bldP spid="10" grpId="0"/>
      <p:bldP spid="11" grpId="0"/>
      <p:bldP spid="12" grpId="0"/>
      <p:bldP spid="13" grpId="0"/>
      <p:bldP spid="14" grpId="0"/>
      <p:bldP spid="15" grpId="0"/>
      <p:bldP spid="16" grpId="0"/>
      <p:bldP spid="17" grpId="0"/>
      <p:bldP spid="1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1571016" y="934666"/>
            <a:ext cx="48006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en-US" altLang="zh-CN" sz="2800" b="1" dirty="0">
                <a:solidFill>
                  <a:schemeClr val="accent2"/>
                </a:solidFill>
                <a:ea typeface="黑体" panose="02010609060101010101" pitchFamily="49" charset="-122"/>
              </a:rPr>
              <a:t>2. </a:t>
            </a:r>
            <a:r>
              <a:rPr lang="zh-CN" altLang="en-US" sz="2800" b="1" dirty="0">
                <a:solidFill>
                  <a:schemeClr val="accent2"/>
                </a:solidFill>
                <a:ea typeface="黑体" panose="02010609060101010101" pitchFamily="49" charset="-122"/>
              </a:rPr>
              <a:t>简单无理函数的积分</a:t>
            </a:r>
          </a:p>
        </p:txBody>
      </p:sp>
      <p:graphicFrame>
        <p:nvGraphicFramePr>
          <p:cNvPr id="291843" name="Object 3"/>
          <p:cNvGraphicFramePr>
            <a:graphicFrameLocks noChangeAspect="1"/>
          </p:cNvGraphicFramePr>
          <p:nvPr>
            <p:extLst>
              <p:ext uri="{D42A27DB-BD31-4B8C-83A1-F6EECF244321}">
                <p14:modId xmlns:p14="http://schemas.microsoft.com/office/powerpoint/2010/main" val="333621287"/>
              </p:ext>
            </p:extLst>
          </p:nvPr>
        </p:nvGraphicFramePr>
        <p:xfrm>
          <a:off x="2860473" y="3077790"/>
          <a:ext cx="2881313" cy="622300"/>
        </p:xfrm>
        <a:graphic>
          <a:graphicData uri="http://schemas.openxmlformats.org/presentationml/2006/ole">
            <mc:AlternateContent xmlns:mc="http://schemas.openxmlformats.org/markup-compatibility/2006">
              <mc:Choice xmlns:v="urn:schemas-microsoft-com:vml" Requires="v">
                <p:oleObj spid="_x0000_s292199" name="Equation" r:id="rId3" imgW="2882880" imgH="622080" progId="Equation.3">
                  <p:embed/>
                </p:oleObj>
              </mc:Choice>
              <mc:Fallback>
                <p:oleObj name="Equation" r:id="rId3" imgW="2882880" imgH="622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473" y="3077790"/>
                        <a:ext cx="2881313"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44" name="Text Box 4"/>
          <p:cNvSpPr txBox="1">
            <a:spLocks noChangeArrowheads="1"/>
          </p:cNvSpPr>
          <p:nvPr/>
        </p:nvSpPr>
        <p:spPr bwMode="auto">
          <a:xfrm>
            <a:off x="6022772" y="3134941"/>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91845" name="Object 5"/>
          <p:cNvGraphicFramePr>
            <a:graphicFrameLocks noChangeAspect="1"/>
          </p:cNvGraphicFramePr>
          <p:nvPr>
            <p:extLst>
              <p:ext uri="{D42A27DB-BD31-4B8C-83A1-F6EECF244321}">
                <p14:modId xmlns:p14="http://schemas.microsoft.com/office/powerpoint/2010/main" val="3498180814"/>
              </p:ext>
            </p:extLst>
          </p:nvPr>
        </p:nvGraphicFramePr>
        <p:xfrm>
          <a:off x="6606972" y="3166690"/>
          <a:ext cx="1689100" cy="469900"/>
        </p:xfrm>
        <a:graphic>
          <a:graphicData uri="http://schemas.openxmlformats.org/presentationml/2006/ole">
            <mc:AlternateContent xmlns:mc="http://schemas.openxmlformats.org/markup-compatibility/2006">
              <mc:Choice xmlns:v="urn:schemas-microsoft-com:vml" Requires="v">
                <p:oleObj spid="_x0000_s292200" name="Equation" r:id="rId5" imgW="1688760" imgH="469800" progId="Equation.3">
                  <p:embed/>
                </p:oleObj>
              </mc:Choice>
              <mc:Fallback>
                <p:oleObj name="Equation" r:id="rId5" imgW="1688760" imgH="469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6972" y="3166690"/>
                        <a:ext cx="16891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1846" name="Object 6"/>
          <p:cNvGraphicFramePr>
            <a:graphicFrameLocks noChangeAspect="1"/>
          </p:cNvGraphicFramePr>
          <p:nvPr>
            <p:extLst>
              <p:ext uri="{D42A27DB-BD31-4B8C-83A1-F6EECF244321}">
                <p14:modId xmlns:p14="http://schemas.microsoft.com/office/powerpoint/2010/main" val="503174027"/>
              </p:ext>
            </p:extLst>
          </p:nvPr>
        </p:nvGraphicFramePr>
        <p:xfrm>
          <a:off x="2828723" y="3947740"/>
          <a:ext cx="2678113" cy="711200"/>
        </p:xfrm>
        <a:graphic>
          <a:graphicData uri="http://schemas.openxmlformats.org/presentationml/2006/ole">
            <mc:AlternateContent xmlns:mc="http://schemas.openxmlformats.org/markup-compatibility/2006">
              <mc:Choice xmlns:v="urn:schemas-microsoft-com:vml" Requires="v">
                <p:oleObj spid="_x0000_s292201" name="Equation" r:id="rId7" imgW="2679480" imgH="711000" progId="Equation.3">
                  <p:embed/>
                </p:oleObj>
              </mc:Choice>
              <mc:Fallback>
                <p:oleObj name="Equation" r:id="rId7" imgW="2679480" imgH="7110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8723" y="3947740"/>
                        <a:ext cx="2678113"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47" name="Text Box 7"/>
          <p:cNvSpPr txBox="1">
            <a:spLocks noChangeArrowheads="1"/>
          </p:cNvSpPr>
          <p:nvPr/>
        </p:nvSpPr>
        <p:spPr bwMode="auto">
          <a:xfrm>
            <a:off x="6010072" y="4049341"/>
            <a:ext cx="91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800">
                <a:latin typeface="Times New Roman" panose="02020603050405020304" pitchFamily="18" charset="0"/>
                <a:ea typeface="黑体" panose="02010609060101010101" pitchFamily="49" charset="-122"/>
              </a:rPr>
              <a:t>令</a:t>
            </a:r>
          </a:p>
        </p:txBody>
      </p:sp>
      <p:graphicFrame>
        <p:nvGraphicFramePr>
          <p:cNvPr id="291848" name="Object 8"/>
          <p:cNvGraphicFramePr>
            <a:graphicFrameLocks noChangeAspect="1"/>
          </p:cNvGraphicFramePr>
          <p:nvPr>
            <p:extLst>
              <p:ext uri="{D42A27DB-BD31-4B8C-83A1-F6EECF244321}">
                <p14:modId xmlns:p14="http://schemas.microsoft.com/office/powerpoint/2010/main" val="1526982786"/>
              </p:ext>
            </p:extLst>
          </p:nvPr>
        </p:nvGraphicFramePr>
        <p:xfrm>
          <a:off x="6632372" y="3973141"/>
          <a:ext cx="1447800" cy="708025"/>
        </p:xfrm>
        <a:graphic>
          <a:graphicData uri="http://schemas.openxmlformats.org/presentationml/2006/ole">
            <mc:AlternateContent xmlns:mc="http://schemas.openxmlformats.org/markup-compatibility/2006">
              <mc:Choice xmlns:v="urn:schemas-microsoft-com:vml" Requires="v">
                <p:oleObj spid="_x0000_s292202" name="Equation" r:id="rId9" imgW="1447560" imgH="711000" progId="Equation.3">
                  <p:embed/>
                </p:oleObj>
              </mc:Choice>
              <mc:Fallback>
                <p:oleObj name="Equation" r:id="rId9" imgW="1447560" imgH="711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2372" y="3973141"/>
                        <a:ext cx="1447800" cy="708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49" name="Text Box 9"/>
          <p:cNvSpPr txBox="1">
            <a:spLocks noChangeArrowheads="1"/>
          </p:cNvSpPr>
          <p:nvPr/>
        </p:nvSpPr>
        <p:spPr bwMode="auto">
          <a:xfrm>
            <a:off x="2396922" y="1734766"/>
            <a:ext cx="7651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latin typeface="Times New Roman" panose="02020603050405020304" pitchFamily="18" charset="0"/>
                <a:ea typeface="黑体" panose="02010609060101010101" pitchFamily="49" charset="-122"/>
              </a:rPr>
              <a:t>被积函数为简单根式的有理式 </a:t>
            </a:r>
            <a:r>
              <a:rPr kumimoji="1" lang="en-US" altLang="zh-CN" sz="2800">
                <a:latin typeface="Times New Roman" panose="02020603050405020304" pitchFamily="18" charset="0"/>
                <a:ea typeface="黑体" panose="02010609060101010101" pitchFamily="49" charset="-122"/>
              </a:rPr>
              <a:t>, </a:t>
            </a:r>
            <a:r>
              <a:rPr kumimoji="1" lang="zh-CN" altLang="en-US" sz="2800">
                <a:latin typeface="Times New Roman" panose="02020603050405020304" pitchFamily="18" charset="0"/>
                <a:ea typeface="黑体" panose="02010609060101010101" pitchFamily="49" charset="-122"/>
              </a:rPr>
              <a:t>可通过根式代换 </a:t>
            </a:r>
          </a:p>
        </p:txBody>
      </p:sp>
      <p:sp>
        <p:nvSpPr>
          <p:cNvPr id="291850" name="Text Box 10"/>
          <p:cNvSpPr txBox="1">
            <a:spLocks noChangeArrowheads="1"/>
          </p:cNvSpPr>
          <p:nvPr/>
        </p:nvSpPr>
        <p:spPr bwMode="auto">
          <a:xfrm>
            <a:off x="1666672" y="2363416"/>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latin typeface="Times New Roman" panose="02020603050405020304" pitchFamily="18" charset="0"/>
                <a:ea typeface="黑体" panose="02010609060101010101" pitchFamily="49" charset="-122"/>
              </a:rPr>
              <a:t>化为有理函数的积分</a:t>
            </a:r>
            <a:r>
              <a:rPr kumimoji="1" lang="en-US" altLang="zh-CN" sz="2800">
                <a:latin typeface="Times New Roman" panose="02020603050405020304" pitchFamily="18" charset="0"/>
                <a:ea typeface="黑体" panose="02010609060101010101" pitchFamily="49" charset="-122"/>
              </a:rPr>
              <a:t>. </a:t>
            </a:r>
          </a:p>
        </p:txBody>
      </p:sp>
      <p:sp>
        <p:nvSpPr>
          <p:cNvPr id="291851" name="Text Box 11"/>
          <p:cNvSpPr txBox="1">
            <a:spLocks noChangeArrowheads="1"/>
          </p:cNvSpPr>
          <p:nvPr/>
        </p:nvSpPr>
        <p:spPr bwMode="auto">
          <a:xfrm>
            <a:off x="5095673" y="2372941"/>
            <a:ext cx="99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latin typeface="Times New Roman" panose="02020603050405020304" pitchFamily="18" charset="0"/>
                <a:ea typeface="黑体" panose="02010609060101010101" pitchFamily="49" charset="-122"/>
              </a:rPr>
              <a:t>例如</a:t>
            </a:r>
            <a:r>
              <a:rPr kumimoji="1" lang="en-US" altLang="zh-CN" sz="2800">
                <a:latin typeface="Times New Roman" panose="02020603050405020304" pitchFamily="18" charset="0"/>
                <a:ea typeface="黑体" panose="02010609060101010101" pitchFamily="49" charset="-122"/>
              </a:rPr>
              <a:t>:</a:t>
            </a:r>
          </a:p>
        </p:txBody>
      </p:sp>
      <p:graphicFrame>
        <p:nvGraphicFramePr>
          <p:cNvPr id="291852" name="Object 12"/>
          <p:cNvGraphicFramePr>
            <a:graphicFrameLocks noChangeAspect="1"/>
          </p:cNvGraphicFramePr>
          <p:nvPr>
            <p:extLst>
              <p:ext uri="{D42A27DB-BD31-4B8C-83A1-F6EECF244321}">
                <p14:modId xmlns:p14="http://schemas.microsoft.com/office/powerpoint/2010/main" val="1205594284"/>
              </p:ext>
            </p:extLst>
          </p:nvPr>
        </p:nvGraphicFramePr>
        <p:xfrm>
          <a:off x="2828723" y="4963740"/>
          <a:ext cx="4175125" cy="622300"/>
        </p:xfrm>
        <a:graphic>
          <a:graphicData uri="http://schemas.openxmlformats.org/presentationml/2006/ole">
            <mc:AlternateContent xmlns:mc="http://schemas.openxmlformats.org/markup-compatibility/2006">
              <mc:Choice xmlns:v="urn:schemas-microsoft-com:vml" Requires="v">
                <p:oleObj spid="_x0000_s292203" name="Equation" r:id="rId11" imgW="4178160" imgH="622080" progId="Equation.3">
                  <p:embed/>
                </p:oleObj>
              </mc:Choice>
              <mc:Fallback>
                <p:oleObj name="Equation" r:id="rId11" imgW="4178160" imgH="62208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8723" y="4963740"/>
                        <a:ext cx="4175125"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1853" name="Object 13"/>
          <p:cNvGraphicFramePr>
            <a:graphicFrameLocks noChangeAspect="1"/>
          </p:cNvGraphicFramePr>
          <p:nvPr>
            <p:extLst>
              <p:ext uri="{D42A27DB-BD31-4B8C-83A1-F6EECF244321}">
                <p14:modId xmlns:p14="http://schemas.microsoft.com/office/powerpoint/2010/main" val="292241506"/>
              </p:ext>
            </p:extLst>
          </p:nvPr>
        </p:nvGraphicFramePr>
        <p:xfrm>
          <a:off x="4181273" y="5674940"/>
          <a:ext cx="1814513" cy="508000"/>
        </p:xfrm>
        <a:graphic>
          <a:graphicData uri="http://schemas.openxmlformats.org/presentationml/2006/ole">
            <mc:AlternateContent xmlns:mc="http://schemas.openxmlformats.org/markup-compatibility/2006">
              <mc:Choice xmlns:v="urn:schemas-microsoft-com:vml" Requires="v">
                <p:oleObj spid="_x0000_s292204" name="Equation" r:id="rId13" imgW="1815840" imgH="507960" progId="Equation.3">
                  <p:embed/>
                </p:oleObj>
              </mc:Choice>
              <mc:Fallback>
                <p:oleObj name="Equation" r:id="rId13" imgW="1815840" imgH="50796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1273" y="5674940"/>
                        <a:ext cx="1814513"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1854" name="Text Box 14"/>
          <p:cNvSpPr txBox="1">
            <a:spLocks noChangeArrowheads="1"/>
          </p:cNvSpPr>
          <p:nvPr/>
        </p:nvSpPr>
        <p:spPr bwMode="auto">
          <a:xfrm>
            <a:off x="3571672" y="5649541"/>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en-US" sz="2800">
                <a:latin typeface="Times New Roman" panose="02020603050405020304" pitchFamily="18" charset="0"/>
                <a:ea typeface="黑体" panose="02010609060101010101" pitchFamily="49" charset="-122"/>
              </a:rPr>
              <a:t>令</a:t>
            </a:r>
          </a:p>
        </p:txBody>
      </p:sp>
      <p:graphicFrame>
        <p:nvGraphicFramePr>
          <p:cNvPr id="291855" name="Object 15"/>
          <p:cNvGraphicFramePr>
            <a:graphicFrameLocks noChangeAspect="1"/>
          </p:cNvGraphicFramePr>
          <p:nvPr>
            <p:extLst>
              <p:ext uri="{D42A27DB-BD31-4B8C-83A1-F6EECF244321}">
                <p14:modId xmlns:p14="http://schemas.microsoft.com/office/powerpoint/2010/main" val="61409688"/>
              </p:ext>
            </p:extLst>
          </p:nvPr>
        </p:nvGraphicFramePr>
        <p:xfrm>
          <a:off x="6086273" y="5738440"/>
          <a:ext cx="3630613" cy="444500"/>
        </p:xfrm>
        <a:graphic>
          <a:graphicData uri="http://schemas.openxmlformats.org/presentationml/2006/ole">
            <mc:AlternateContent xmlns:mc="http://schemas.openxmlformats.org/markup-compatibility/2006">
              <mc:Choice xmlns:v="urn:schemas-microsoft-com:vml" Requires="v">
                <p:oleObj spid="_x0000_s292205" name="Equation" r:id="rId15" imgW="3632040" imgH="444240" progId="Equation.3">
                  <p:embed/>
                </p:oleObj>
              </mc:Choice>
              <mc:Fallback>
                <p:oleObj name="Equation" r:id="rId15" imgW="3632040" imgH="44424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6273" y="5738440"/>
                        <a:ext cx="36306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p:cNvSpPr>
            <a:spLocks noGrp="1"/>
          </p:cNvSpPr>
          <p:nvPr>
            <p:ph type="dt" sz="half" idx="10"/>
          </p:nvPr>
        </p:nvSpPr>
        <p:spPr/>
        <p:txBody>
          <a:bodyPr/>
          <a:lstStyle/>
          <a:p>
            <a:fld id="{0A33B6E2-18F9-420B-8276-81CEAE5CE5B2}" type="datetime11">
              <a:rPr lang="zh-CN" altLang="en-US" smtClean="0"/>
              <a:t>10:14:23</a:t>
            </a:fld>
            <a:endParaRPr lang="en-US" altLang="zh-CN"/>
          </a:p>
        </p:txBody>
      </p:sp>
      <p:sp>
        <p:nvSpPr>
          <p:cNvPr id="17" name="矩形 16"/>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18" name="Rectangle 3"/>
          <p:cNvSpPr>
            <a:spLocks noChangeArrowheads="1"/>
          </p:cNvSpPr>
          <p:nvPr/>
        </p:nvSpPr>
        <p:spPr bwMode="auto">
          <a:xfrm>
            <a:off x="672829" y="369332"/>
            <a:ext cx="402481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dirty="0">
                <a:solidFill>
                  <a:schemeClr val="accent2"/>
                </a:solidFill>
                <a:ea typeface="黑体" panose="02010609060101010101" pitchFamily="49" charset="-122"/>
              </a:rPr>
              <a:t>二</a:t>
            </a:r>
            <a:r>
              <a:rPr lang="zh-CN" altLang="en-US" sz="2400" dirty="0" smtClean="0">
                <a:solidFill>
                  <a:schemeClr val="accent2"/>
                </a:solidFill>
                <a:ea typeface="黑体" panose="02010609060101010101" pitchFamily="49" charset="-122"/>
              </a:rPr>
              <a:t>、可化为有理函数</a:t>
            </a:r>
            <a:r>
              <a:rPr lang="zh-CN" altLang="en-US" sz="2400" dirty="0">
                <a:solidFill>
                  <a:schemeClr val="accent2"/>
                </a:solidFill>
                <a:ea typeface="黑体" panose="02010609060101010101" pitchFamily="49" charset="-122"/>
              </a:rPr>
              <a:t>的积分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1849">
                                            <p:txEl>
                                              <p:pRg st="0" end="0"/>
                                            </p:txEl>
                                          </p:spTgt>
                                        </p:tgtEl>
                                        <p:attrNameLst>
                                          <p:attrName>style.visibility</p:attrName>
                                        </p:attrNameLst>
                                      </p:cBhvr>
                                      <p:to>
                                        <p:strVal val="visible"/>
                                      </p:to>
                                    </p:set>
                                    <p:animEffect transition="in" filter="wipe(left)">
                                      <p:cBhvr>
                                        <p:cTn id="7" dur="500"/>
                                        <p:tgtEl>
                                          <p:spTgt spid="291849">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91850">
                                            <p:txEl>
                                              <p:pRg st="0" end="0"/>
                                            </p:txEl>
                                          </p:spTgt>
                                        </p:tgtEl>
                                        <p:attrNameLst>
                                          <p:attrName>style.visibility</p:attrName>
                                        </p:attrNameLst>
                                      </p:cBhvr>
                                      <p:to>
                                        <p:strVal val="visible"/>
                                      </p:to>
                                    </p:set>
                                    <p:animEffect transition="in" filter="wipe(left)">
                                      <p:cBhvr>
                                        <p:cTn id="11" dur="500"/>
                                        <p:tgtEl>
                                          <p:spTgt spid="291850">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1851">
                                            <p:txEl>
                                              <p:pRg st="0" end="0"/>
                                            </p:txEl>
                                          </p:spTgt>
                                        </p:tgtEl>
                                        <p:attrNameLst>
                                          <p:attrName>style.visibility</p:attrName>
                                        </p:attrNameLst>
                                      </p:cBhvr>
                                      <p:to>
                                        <p:strVal val="visible"/>
                                      </p:to>
                                    </p:set>
                                    <p:animEffect transition="in" filter="wipe(left)">
                                      <p:cBhvr>
                                        <p:cTn id="16" dur="500"/>
                                        <p:tgtEl>
                                          <p:spTgt spid="29185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91843"/>
                                        </p:tgtEl>
                                        <p:attrNameLst>
                                          <p:attrName>style.visibility</p:attrName>
                                        </p:attrNameLst>
                                      </p:cBhvr>
                                      <p:to>
                                        <p:strVal val="visible"/>
                                      </p:to>
                                    </p:set>
                                    <p:animEffect transition="in" filter="wipe(left)">
                                      <p:cBhvr>
                                        <p:cTn id="21" dur="500"/>
                                        <p:tgtEl>
                                          <p:spTgt spid="2918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91844"/>
                                        </p:tgtEl>
                                        <p:attrNameLst>
                                          <p:attrName>style.visibility</p:attrName>
                                        </p:attrNameLst>
                                      </p:cBhvr>
                                      <p:to>
                                        <p:strVal val="visible"/>
                                      </p:to>
                                    </p:set>
                                    <p:animEffect transition="in" filter="wipe(left)">
                                      <p:cBhvr>
                                        <p:cTn id="26" dur="500"/>
                                        <p:tgtEl>
                                          <p:spTgt spid="291844"/>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91845"/>
                                        </p:tgtEl>
                                        <p:attrNameLst>
                                          <p:attrName>style.visibility</p:attrName>
                                        </p:attrNameLst>
                                      </p:cBhvr>
                                      <p:to>
                                        <p:strVal val="visible"/>
                                      </p:to>
                                    </p:set>
                                    <p:animEffect transition="in" filter="wipe(left)">
                                      <p:cBhvr>
                                        <p:cTn id="30" dur="500"/>
                                        <p:tgtEl>
                                          <p:spTgt spid="29184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91846"/>
                                        </p:tgtEl>
                                        <p:attrNameLst>
                                          <p:attrName>style.visibility</p:attrName>
                                        </p:attrNameLst>
                                      </p:cBhvr>
                                      <p:to>
                                        <p:strVal val="visible"/>
                                      </p:to>
                                    </p:set>
                                    <p:animEffect transition="in" filter="wipe(left)">
                                      <p:cBhvr>
                                        <p:cTn id="35" dur="500"/>
                                        <p:tgtEl>
                                          <p:spTgt spid="29184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1847"/>
                                        </p:tgtEl>
                                        <p:attrNameLst>
                                          <p:attrName>style.visibility</p:attrName>
                                        </p:attrNameLst>
                                      </p:cBhvr>
                                      <p:to>
                                        <p:strVal val="visible"/>
                                      </p:to>
                                    </p:set>
                                    <p:animEffect transition="in" filter="wipe(left)">
                                      <p:cBhvr>
                                        <p:cTn id="40" dur="500"/>
                                        <p:tgtEl>
                                          <p:spTgt spid="291847"/>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91848"/>
                                        </p:tgtEl>
                                        <p:attrNameLst>
                                          <p:attrName>style.visibility</p:attrName>
                                        </p:attrNameLst>
                                      </p:cBhvr>
                                      <p:to>
                                        <p:strVal val="visible"/>
                                      </p:to>
                                    </p:set>
                                    <p:animEffect transition="in" filter="wipe(left)">
                                      <p:cBhvr>
                                        <p:cTn id="44" dur="500"/>
                                        <p:tgtEl>
                                          <p:spTgt spid="29184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91852"/>
                                        </p:tgtEl>
                                        <p:attrNameLst>
                                          <p:attrName>style.visibility</p:attrName>
                                        </p:attrNameLst>
                                      </p:cBhvr>
                                      <p:to>
                                        <p:strVal val="visible"/>
                                      </p:to>
                                    </p:set>
                                    <p:animEffect transition="in" filter="wipe(left)">
                                      <p:cBhvr>
                                        <p:cTn id="49" dur="500"/>
                                        <p:tgtEl>
                                          <p:spTgt spid="29185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91854">
                                            <p:txEl>
                                              <p:pRg st="0" end="0"/>
                                            </p:txEl>
                                          </p:spTgt>
                                        </p:tgtEl>
                                        <p:attrNameLst>
                                          <p:attrName>style.visibility</p:attrName>
                                        </p:attrNameLst>
                                      </p:cBhvr>
                                      <p:to>
                                        <p:strVal val="visible"/>
                                      </p:to>
                                    </p:set>
                                    <p:animEffect transition="in" filter="wipe(left)">
                                      <p:cBhvr>
                                        <p:cTn id="54" dur="500"/>
                                        <p:tgtEl>
                                          <p:spTgt spid="291854">
                                            <p:txEl>
                                              <p:pRg st="0" end="0"/>
                                            </p:txEl>
                                          </p:spTgt>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91853"/>
                                        </p:tgtEl>
                                        <p:attrNameLst>
                                          <p:attrName>style.visibility</p:attrName>
                                        </p:attrNameLst>
                                      </p:cBhvr>
                                      <p:to>
                                        <p:strVal val="visible"/>
                                      </p:to>
                                    </p:set>
                                    <p:animEffect transition="in" filter="wipe(left)">
                                      <p:cBhvr>
                                        <p:cTn id="58" dur="500"/>
                                        <p:tgtEl>
                                          <p:spTgt spid="29185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91855"/>
                                        </p:tgtEl>
                                        <p:attrNameLst>
                                          <p:attrName>style.visibility</p:attrName>
                                        </p:attrNameLst>
                                      </p:cBhvr>
                                      <p:to>
                                        <p:strVal val="visible"/>
                                      </p:to>
                                    </p:set>
                                    <p:animEffect transition="in" filter="wipe(left)">
                                      <p:cBhvr>
                                        <p:cTn id="63" dur="500"/>
                                        <p:tgtEl>
                                          <p:spTgt spid="291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4" grpId="0" autoUpdateAnimBg="0"/>
      <p:bldP spid="291847" grpId="0" autoUpdateAnimBg="0"/>
      <p:bldP spid="291849" grpId="0" build="p" autoUpdateAnimBg="0"/>
      <p:bldP spid="291850" grpId="0" build="p" autoUpdateAnimBg="0" advAuto="0"/>
      <p:bldP spid="291851" grpId="0" build="p" autoUpdateAnimBg="0"/>
      <p:bldP spid="29185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22" name="Text Box 486"/>
          <p:cNvSpPr txBox="1">
            <a:spLocks noChangeArrowheads="1"/>
          </p:cNvSpPr>
          <p:nvPr/>
        </p:nvSpPr>
        <p:spPr bwMode="auto">
          <a:xfrm>
            <a:off x="1346393" y="1039795"/>
            <a:ext cx="9916235" cy="830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20000"/>
              </a:spcBef>
            </a:pPr>
            <a:r>
              <a:rPr kumimoji="1" lang="zh-CN" altLang="en-US" sz="2400" dirty="0" smtClean="0">
                <a:latin typeface="Times New Roman" panose="02020603050405020304" pitchFamily="18" charset="0"/>
                <a:ea typeface="黑体" panose="02010609060101010101" pitchFamily="49" charset="-122"/>
              </a:rPr>
              <a:t>若</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a:t>
            </a:r>
            <a:r>
              <a:rPr kumimoji="1" lang="zh-CN" altLang="en-US" sz="2400" dirty="0">
                <a:latin typeface="Times New Roman" panose="02020603050405020304" pitchFamily="18" charset="0"/>
                <a:ea typeface="黑体" panose="02010609060101010101" pitchFamily="49" charset="-122"/>
              </a:rPr>
              <a:t>是</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a:t>
            </a:r>
            <a:r>
              <a:rPr kumimoji="1" lang="zh-CN" altLang="en-US" sz="2400" dirty="0">
                <a:latin typeface="Times New Roman" panose="02020603050405020304" pitchFamily="18" charset="0"/>
                <a:ea typeface="黑体" panose="02010609060101010101" pitchFamily="49" charset="-122"/>
              </a:rPr>
              <a:t>的一个原函数</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则</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a:t>
            </a:r>
            <a:r>
              <a:rPr kumimoji="1" lang="zh-CN" altLang="en-US" sz="2400" dirty="0">
                <a:latin typeface="Times New Roman" panose="02020603050405020304" pitchFamily="18" charset="0"/>
                <a:ea typeface="黑体" panose="02010609060101010101" pitchFamily="49" charset="-122"/>
              </a:rPr>
              <a:t>所有的</a:t>
            </a:r>
            <a:r>
              <a:rPr kumimoji="1" lang="zh-CN" altLang="en-US" sz="2400" dirty="0" smtClean="0">
                <a:latin typeface="Times New Roman" panose="02020603050405020304" pitchFamily="18" charset="0"/>
                <a:ea typeface="黑体" panose="02010609060101010101" pitchFamily="49" charset="-122"/>
              </a:rPr>
              <a:t>原函数</a:t>
            </a:r>
            <a:r>
              <a:rPr kumimoji="1" lang="zh-CN" altLang="en-US" sz="2400" dirty="0">
                <a:latin typeface="Times New Roman" panose="02020603050405020304" pitchFamily="18" charset="0"/>
                <a:ea typeface="黑体" panose="02010609060101010101" pitchFamily="49" charset="-122"/>
              </a:rPr>
              <a:t>可表示为</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)+C .   ( </a:t>
            </a:r>
            <a:r>
              <a:rPr kumimoji="1" lang="en-US" altLang="zh-CN" sz="2400" i="1" dirty="0">
                <a:latin typeface="Times New Roman" panose="02020603050405020304" pitchFamily="18" charset="0"/>
                <a:ea typeface="黑体" panose="02010609060101010101" pitchFamily="49" charset="-122"/>
              </a:rPr>
              <a:t>C </a:t>
            </a:r>
            <a:r>
              <a:rPr kumimoji="1" lang="zh-CN" altLang="en-US" sz="2400" dirty="0">
                <a:latin typeface="Times New Roman" panose="02020603050405020304" pitchFamily="18" charset="0"/>
                <a:ea typeface="黑体" panose="02010609060101010101" pitchFamily="49" charset="-122"/>
              </a:rPr>
              <a:t>为任意常数 </a:t>
            </a:r>
            <a:r>
              <a:rPr kumimoji="1" lang="en-US" altLang="zh-CN" sz="2400" dirty="0">
                <a:latin typeface="Times New Roman" panose="02020603050405020304" pitchFamily="18" charset="0"/>
                <a:ea typeface="黑体" panose="02010609060101010101" pitchFamily="49" charset="-122"/>
              </a:rPr>
              <a:t>) </a:t>
            </a:r>
          </a:p>
        </p:txBody>
      </p:sp>
      <p:sp>
        <p:nvSpPr>
          <p:cNvPr id="2" name="日期占位符 1"/>
          <p:cNvSpPr>
            <a:spLocks noGrp="1"/>
          </p:cNvSpPr>
          <p:nvPr>
            <p:ph type="dt" sz="half" idx="10"/>
          </p:nvPr>
        </p:nvSpPr>
        <p:spPr/>
        <p:txBody>
          <a:bodyPr/>
          <a:lstStyle/>
          <a:p>
            <a:fld id="{135083E6-66FF-4C1B-B457-3DD07B5A245E}" type="datetime11">
              <a:rPr lang="zh-CN" altLang="en-US" smtClean="0"/>
              <a:t>10:14:21</a:t>
            </a:fld>
            <a:endParaRPr lang="en-US" altLang="zh-CN"/>
          </a:p>
        </p:txBody>
      </p:sp>
      <p:sp>
        <p:nvSpPr>
          <p:cNvPr id="22"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2400" b="1" smtClean="0">
                <a:solidFill>
                  <a:schemeClr val="accent2"/>
                </a:solidFill>
                <a:ea typeface="黑体" panose="02010609060101010101" pitchFamily="49" charset="-122"/>
              </a:rPr>
              <a:t>一、 原函数与不定积分的概念</a:t>
            </a:r>
            <a:endParaRPr lang="zh-CN" altLang="en-US" sz="2400" b="1" dirty="0">
              <a:solidFill>
                <a:schemeClr val="accent2"/>
              </a:solidFill>
              <a:ea typeface="黑体" panose="02010609060101010101" pitchFamily="49" charset="-122"/>
            </a:endParaRPr>
          </a:p>
        </p:txBody>
      </p:sp>
      <p:sp>
        <p:nvSpPr>
          <p:cNvPr id="23" name="矩形 2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graphicFrame>
        <p:nvGraphicFramePr>
          <p:cNvPr id="25" name="Object 250"/>
          <p:cNvGraphicFramePr>
            <a:graphicFrameLocks noChangeAspect="1"/>
          </p:cNvGraphicFramePr>
          <p:nvPr>
            <p:extLst>
              <p:ext uri="{D42A27DB-BD31-4B8C-83A1-F6EECF244321}">
                <p14:modId xmlns:p14="http://schemas.microsoft.com/office/powerpoint/2010/main" val="1072139657"/>
              </p:ext>
            </p:extLst>
          </p:nvPr>
        </p:nvGraphicFramePr>
        <p:xfrm>
          <a:off x="2440726" y="1999380"/>
          <a:ext cx="640093" cy="353155"/>
        </p:xfrm>
        <a:graphic>
          <a:graphicData uri="http://schemas.openxmlformats.org/presentationml/2006/ole">
            <mc:AlternateContent xmlns:mc="http://schemas.openxmlformats.org/markup-compatibility/2006">
              <mc:Choice xmlns:v="urn:schemas-microsoft-com:vml" Requires="v">
                <p:oleObj spid="_x0000_s315584" name="Equation" r:id="rId3" imgW="736560" imgH="406080" progId="Equation.3">
                  <p:embed/>
                </p:oleObj>
              </mc:Choice>
              <mc:Fallback>
                <p:oleObj name="Equation" r:id="rId3" imgW="736560" imgH="406080" progId="Equation.3">
                  <p:embed/>
                  <p:pic>
                    <p:nvPicPr>
                      <p:cNvPr id="141562" name="Object 250"/>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2440726" y="1999380"/>
                        <a:ext cx="640093" cy="353155"/>
                      </a:xfrm>
                      <a:prstGeom prst="rect">
                        <a:avLst/>
                      </a:prstGeom>
                      <a:noFill/>
                      <a:ln>
                        <a:noFill/>
                      </a:ln>
                      <a:effectLst/>
                      <a:extLst/>
                    </p:spPr>
                  </p:pic>
                </p:oleObj>
              </mc:Fallback>
            </mc:AlternateContent>
          </a:graphicData>
        </a:graphic>
      </p:graphicFrame>
      <p:sp>
        <p:nvSpPr>
          <p:cNvPr id="26" name="Text Box 251"/>
          <p:cNvSpPr txBox="1">
            <a:spLocks noChangeArrowheads="1"/>
          </p:cNvSpPr>
          <p:nvPr/>
        </p:nvSpPr>
        <p:spPr bwMode="auto">
          <a:xfrm>
            <a:off x="3043333" y="1913788"/>
            <a:ext cx="50292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在区间</a:t>
            </a:r>
            <a:r>
              <a:rPr kumimoji="1" lang="zh-CN" altLang="en-US" sz="2400" i="1" dirty="0">
                <a:latin typeface="Times New Roman" panose="02020603050405020304" pitchFamily="18" charset="0"/>
                <a:ea typeface="黑体" panose="02010609060101010101" pitchFamily="49" charset="-122"/>
              </a:rPr>
              <a:t> </a:t>
            </a:r>
            <a:r>
              <a:rPr kumimoji="1" lang="en-US" altLang="zh-CN" sz="2400" i="1" dirty="0">
                <a:latin typeface="Times New Roman" panose="02020603050405020304" pitchFamily="18" charset="0"/>
                <a:ea typeface="黑体" panose="02010609060101010101" pitchFamily="49" charset="-122"/>
              </a:rPr>
              <a:t>I </a:t>
            </a:r>
            <a:r>
              <a:rPr kumimoji="1" lang="zh-CN" altLang="en-US" sz="2400" dirty="0">
                <a:latin typeface="Times New Roman" panose="02020603050405020304" pitchFamily="18" charset="0"/>
                <a:ea typeface="黑体" panose="02010609060101010101" pitchFamily="49" charset="-122"/>
              </a:rPr>
              <a:t>上的原函数全体称为</a:t>
            </a:r>
          </a:p>
        </p:txBody>
      </p:sp>
      <p:graphicFrame>
        <p:nvGraphicFramePr>
          <p:cNvPr id="27" name="Object 252"/>
          <p:cNvGraphicFramePr>
            <a:graphicFrameLocks noChangeAspect="1"/>
          </p:cNvGraphicFramePr>
          <p:nvPr>
            <p:extLst>
              <p:ext uri="{D42A27DB-BD31-4B8C-83A1-F6EECF244321}">
                <p14:modId xmlns:p14="http://schemas.microsoft.com/office/powerpoint/2010/main" val="364480874"/>
              </p:ext>
            </p:extLst>
          </p:nvPr>
        </p:nvGraphicFramePr>
        <p:xfrm>
          <a:off x="7057930" y="1959538"/>
          <a:ext cx="1181478" cy="397507"/>
        </p:xfrm>
        <a:graphic>
          <a:graphicData uri="http://schemas.openxmlformats.org/presentationml/2006/ole">
            <mc:AlternateContent xmlns:mc="http://schemas.openxmlformats.org/markup-compatibility/2006">
              <mc:Choice xmlns:v="urn:schemas-microsoft-com:vml" Requires="v">
                <p:oleObj spid="_x0000_s315585" name="Equation" r:id="rId5" imgW="1358640" imgH="457200" progId="Equation.3">
                  <p:embed/>
                </p:oleObj>
              </mc:Choice>
              <mc:Fallback>
                <p:oleObj name="Equation" r:id="rId5" imgW="1358640" imgH="457200" progId="Equation.3">
                  <p:embed/>
                  <p:pic>
                    <p:nvPicPr>
                      <p:cNvPr id="141564" name="Object 252"/>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7057930" y="1959538"/>
                        <a:ext cx="1181478" cy="397507"/>
                      </a:xfrm>
                      <a:prstGeom prst="rect">
                        <a:avLst/>
                      </a:prstGeom>
                      <a:noFill/>
                      <a:ln>
                        <a:noFill/>
                      </a:ln>
                      <a:effectLst/>
                      <a:extLst/>
                    </p:spPr>
                  </p:pic>
                </p:oleObj>
              </mc:Fallback>
            </mc:AlternateContent>
          </a:graphicData>
        </a:graphic>
      </p:graphicFrame>
      <p:sp>
        <p:nvSpPr>
          <p:cNvPr id="28" name="Text Box 253"/>
          <p:cNvSpPr txBox="1">
            <a:spLocks noChangeArrowheads="1"/>
          </p:cNvSpPr>
          <p:nvPr/>
        </p:nvSpPr>
        <p:spPr bwMode="auto">
          <a:xfrm>
            <a:off x="8149627" y="1870792"/>
            <a:ext cx="214416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上的不定积分</a:t>
            </a:r>
            <a:r>
              <a:rPr kumimoji="1" lang="en-US" altLang="zh-CN" sz="2400" dirty="0">
                <a:latin typeface="Times New Roman" panose="02020603050405020304" pitchFamily="18" charset="0"/>
                <a:ea typeface="黑体" panose="02010609060101010101" pitchFamily="49" charset="-122"/>
              </a:rPr>
              <a:t>,</a:t>
            </a:r>
          </a:p>
        </p:txBody>
      </p:sp>
      <p:graphicFrame>
        <p:nvGraphicFramePr>
          <p:cNvPr id="29" name="Object 254"/>
          <p:cNvGraphicFramePr>
            <a:graphicFrameLocks noChangeAspect="1"/>
          </p:cNvGraphicFramePr>
          <p:nvPr>
            <p:extLst>
              <p:ext uri="{D42A27DB-BD31-4B8C-83A1-F6EECF244321}">
                <p14:modId xmlns:p14="http://schemas.microsoft.com/office/powerpoint/2010/main" val="538947940"/>
              </p:ext>
            </p:extLst>
          </p:nvPr>
        </p:nvGraphicFramePr>
        <p:xfrm>
          <a:off x="4134592" y="2415823"/>
          <a:ext cx="1348538" cy="546102"/>
        </p:xfrm>
        <a:graphic>
          <a:graphicData uri="http://schemas.openxmlformats.org/presentationml/2006/ole">
            <mc:AlternateContent xmlns:mc="http://schemas.openxmlformats.org/markup-compatibility/2006">
              <mc:Choice xmlns:v="urn:schemas-microsoft-com:vml" Requires="v">
                <p:oleObj spid="_x0000_s315586" name="Equation" r:id="rId7" imgW="1536480" imgH="622080" progId="Equation.3">
                  <p:embed/>
                </p:oleObj>
              </mc:Choice>
              <mc:Fallback>
                <p:oleObj name="Equation" r:id="rId7" imgW="1536480" imgH="622080" progId="Equation.3">
                  <p:embed/>
                  <p:pic>
                    <p:nvPicPr>
                      <p:cNvPr id="141566" name="Object 254"/>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4134592" y="2415823"/>
                        <a:ext cx="1348538" cy="546102"/>
                      </a:xfrm>
                      <a:prstGeom prst="rect">
                        <a:avLst/>
                      </a:prstGeom>
                      <a:noFill/>
                      <a:ln>
                        <a:noFill/>
                      </a:ln>
                      <a:effectLst/>
                      <a:extLst/>
                    </p:spPr>
                  </p:pic>
                </p:oleObj>
              </mc:Fallback>
            </mc:AlternateContent>
          </a:graphicData>
        </a:graphic>
      </p:graphicFrame>
      <p:sp>
        <p:nvSpPr>
          <p:cNvPr id="30" name="Text Box 255"/>
          <p:cNvSpPr txBox="1">
            <a:spLocks noChangeArrowheads="1"/>
          </p:cNvSpPr>
          <p:nvPr/>
        </p:nvSpPr>
        <p:spPr bwMode="auto">
          <a:xfrm>
            <a:off x="5610130" y="2417256"/>
            <a:ext cx="1447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其中</a:t>
            </a:r>
          </a:p>
        </p:txBody>
      </p:sp>
      <p:graphicFrame>
        <p:nvGraphicFramePr>
          <p:cNvPr id="31" name="Object 256"/>
          <p:cNvGraphicFramePr>
            <a:graphicFrameLocks noChangeAspect="1"/>
          </p:cNvGraphicFramePr>
          <p:nvPr>
            <p:extLst>
              <p:ext uri="{D42A27DB-BD31-4B8C-83A1-F6EECF244321}">
                <p14:modId xmlns:p14="http://schemas.microsoft.com/office/powerpoint/2010/main" val="1247119890"/>
              </p:ext>
            </p:extLst>
          </p:nvPr>
        </p:nvGraphicFramePr>
        <p:xfrm>
          <a:off x="2086069" y="2931973"/>
          <a:ext cx="387350" cy="499478"/>
        </p:xfrm>
        <a:graphic>
          <a:graphicData uri="http://schemas.openxmlformats.org/presentationml/2006/ole">
            <mc:AlternateContent xmlns:mc="http://schemas.openxmlformats.org/markup-compatibility/2006">
              <mc:Choice xmlns:v="urn:schemas-microsoft-com:vml" Requires="v">
                <p:oleObj spid="_x0000_s315587" name="Equation" r:id="rId9" imgW="482400" imgH="622080" progId="Equation.3">
                  <p:embed/>
                </p:oleObj>
              </mc:Choice>
              <mc:Fallback>
                <p:oleObj name="Equation" r:id="rId9" imgW="482400" imgH="622080" progId="Equation.3">
                  <p:embed/>
                  <p:pic>
                    <p:nvPicPr>
                      <p:cNvPr id="141568" name="Object 256"/>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2086069" y="2931973"/>
                        <a:ext cx="387350" cy="499478"/>
                      </a:xfrm>
                      <a:prstGeom prst="rect">
                        <a:avLst/>
                      </a:prstGeom>
                      <a:noFill/>
                      <a:ln>
                        <a:noFill/>
                      </a:ln>
                      <a:effectLst/>
                      <a:extLst/>
                    </p:spPr>
                  </p:pic>
                </p:oleObj>
              </mc:Fallback>
            </mc:AlternateContent>
          </a:graphicData>
        </a:graphic>
      </p:graphicFrame>
      <p:sp>
        <p:nvSpPr>
          <p:cNvPr id="32" name="Text Box 257"/>
          <p:cNvSpPr txBox="1">
            <a:spLocks noChangeArrowheads="1"/>
          </p:cNvSpPr>
          <p:nvPr/>
        </p:nvSpPr>
        <p:spPr bwMode="auto">
          <a:xfrm>
            <a:off x="2314669" y="2946261"/>
            <a:ext cx="1828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积分号</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3" name="Object 258"/>
          <p:cNvGraphicFramePr>
            <a:graphicFrameLocks noChangeAspect="1"/>
          </p:cNvGraphicFramePr>
          <p:nvPr>
            <p:extLst>
              <p:ext uri="{D42A27DB-BD31-4B8C-83A1-F6EECF244321}">
                <p14:modId xmlns:p14="http://schemas.microsoft.com/office/powerpoint/2010/main" val="1187806001"/>
              </p:ext>
            </p:extLst>
          </p:nvPr>
        </p:nvGraphicFramePr>
        <p:xfrm>
          <a:off x="4778469" y="3022460"/>
          <a:ext cx="690563" cy="381000"/>
        </p:xfrm>
        <a:graphic>
          <a:graphicData uri="http://schemas.openxmlformats.org/presentationml/2006/ole">
            <mc:AlternateContent xmlns:mc="http://schemas.openxmlformats.org/markup-compatibility/2006">
              <mc:Choice xmlns:v="urn:schemas-microsoft-com:vml" Requires="v">
                <p:oleObj spid="_x0000_s315588" name="Equation" r:id="rId11" imgW="736560" imgH="406080" progId="Equation.3">
                  <p:embed/>
                </p:oleObj>
              </mc:Choice>
              <mc:Fallback>
                <p:oleObj name="Equation" r:id="rId11" imgW="736560" imgH="406080" progId="Equation.3">
                  <p:embed/>
                  <p:pic>
                    <p:nvPicPr>
                      <p:cNvPr id="141570" name="Object 258"/>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4778469" y="3022460"/>
                        <a:ext cx="690563" cy="381000"/>
                      </a:xfrm>
                      <a:prstGeom prst="rect">
                        <a:avLst/>
                      </a:prstGeom>
                      <a:noFill/>
                      <a:ln>
                        <a:noFill/>
                      </a:ln>
                      <a:effectLst/>
                      <a:extLst/>
                    </p:spPr>
                  </p:pic>
                </p:oleObj>
              </mc:Fallback>
            </mc:AlternateContent>
          </a:graphicData>
        </a:graphic>
      </p:graphicFrame>
      <p:sp>
        <p:nvSpPr>
          <p:cNvPr id="34" name="Text Box 259"/>
          <p:cNvSpPr txBox="1">
            <a:spLocks noChangeArrowheads="1"/>
          </p:cNvSpPr>
          <p:nvPr/>
        </p:nvSpPr>
        <p:spPr bwMode="auto">
          <a:xfrm>
            <a:off x="5667469" y="2900223"/>
            <a:ext cx="23622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被积函数</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35" name="Object 260"/>
          <p:cNvGraphicFramePr>
            <a:graphicFrameLocks noChangeAspect="1"/>
          </p:cNvGraphicFramePr>
          <p:nvPr>
            <p:extLst>
              <p:ext uri="{D42A27DB-BD31-4B8C-83A1-F6EECF244321}">
                <p14:modId xmlns:p14="http://schemas.microsoft.com/office/powerpoint/2010/main" val="327867068"/>
              </p:ext>
            </p:extLst>
          </p:nvPr>
        </p:nvGraphicFramePr>
        <p:xfrm>
          <a:off x="4714969" y="3632060"/>
          <a:ext cx="952500" cy="354419"/>
        </p:xfrm>
        <a:graphic>
          <a:graphicData uri="http://schemas.openxmlformats.org/presentationml/2006/ole">
            <mc:AlternateContent xmlns:mc="http://schemas.openxmlformats.org/markup-compatibility/2006">
              <mc:Choice xmlns:v="urn:schemas-microsoft-com:vml" Requires="v">
                <p:oleObj spid="_x0000_s315589" name="Equation" r:id="rId13" imgW="1091880" imgH="406080" progId="Equation.3">
                  <p:embed/>
                </p:oleObj>
              </mc:Choice>
              <mc:Fallback>
                <p:oleObj name="Equation" r:id="rId13" imgW="1091880" imgH="406080" progId="Equation.3">
                  <p:embed/>
                  <p:pic>
                    <p:nvPicPr>
                      <p:cNvPr id="141572" name="Object 260"/>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4714969" y="3632060"/>
                        <a:ext cx="952500" cy="354419"/>
                      </a:xfrm>
                      <a:prstGeom prst="rect">
                        <a:avLst/>
                      </a:prstGeom>
                      <a:noFill/>
                      <a:ln>
                        <a:noFill/>
                      </a:ln>
                      <a:effectLst/>
                      <a:extLst/>
                    </p:spPr>
                  </p:pic>
                </p:oleObj>
              </mc:Fallback>
            </mc:AlternateContent>
          </a:graphicData>
        </a:graphic>
      </p:graphicFrame>
      <p:sp>
        <p:nvSpPr>
          <p:cNvPr id="36" name="Text Box 261"/>
          <p:cNvSpPr txBox="1">
            <a:spLocks noChangeArrowheads="1"/>
          </p:cNvSpPr>
          <p:nvPr/>
        </p:nvSpPr>
        <p:spPr bwMode="auto">
          <a:xfrm>
            <a:off x="5896069" y="3509823"/>
            <a:ext cx="28956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被积表达式</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37" name="Object 262"/>
          <p:cNvGraphicFramePr>
            <a:graphicFrameLocks noChangeAspect="1"/>
          </p:cNvGraphicFramePr>
          <p:nvPr>
            <p:extLst>
              <p:ext uri="{D42A27DB-BD31-4B8C-83A1-F6EECF244321}">
                <p14:modId xmlns:p14="http://schemas.microsoft.com/office/powerpoint/2010/main" val="3019979719"/>
              </p:ext>
            </p:extLst>
          </p:nvPr>
        </p:nvGraphicFramePr>
        <p:xfrm>
          <a:off x="2086069" y="3695560"/>
          <a:ext cx="228600" cy="241300"/>
        </p:xfrm>
        <a:graphic>
          <a:graphicData uri="http://schemas.openxmlformats.org/presentationml/2006/ole">
            <mc:AlternateContent xmlns:mc="http://schemas.openxmlformats.org/markup-compatibility/2006">
              <mc:Choice xmlns:v="urn:schemas-microsoft-com:vml" Requires="v">
                <p:oleObj spid="_x0000_s315590" name="Equation" r:id="rId15" imgW="228600" imgH="241200" progId="Equation.3">
                  <p:embed/>
                </p:oleObj>
              </mc:Choice>
              <mc:Fallback>
                <p:oleObj name="Equation" r:id="rId15" imgW="228600" imgH="241200" progId="Equation.3">
                  <p:embed/>
                  <p:pic>
                    <p:nvPicPr>
                      <p:cNvPr id="141574" name="Object 262"/>
                      <p:cNvPicPr>
                        <a:picLocks noChangeAspect="1" noChangeArrowheads="1"/>
                      </p:cNvPicPr>
                      <p:nvPr/>
                    </p:nvPicPr>
                    <p:blipFill>
                      <a:blip r:embed="rId16">
                        <a:grayscl/>
                        <a:biLevel thresh="50000"/>
                        <a:extLst>
                          <a:ext uri="{28A0092B-C50C-407E-A947-70E740481C1C}">
                            <a14:useLocalDpi xmlns:a14="http://schemas.microsoft.com/office/drawing/2010/main" val="0"/>
                          </a:ext>
                        </a:extLst>
                      </a:blip>
                      <a:srcRect/>
                      <a:stretch>
                        <a:fillRect/>
                      </a:stretch>
                    </p:blipFill>
                    <p:spPr bwMode="auto">
                      <a:xfrm>
                        <a:off x="2086069" y="3695560"/>
                        <a:ext cx="2286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Text Box 263"/>
          <p:cNvSpPr txBox="1">
            <a:spLocks noChangeArrowheads="1"/>
          </p:cNvSpPr>
          <p:nvPr/>
        </p:nvSpPr>
        <p:spPr bwMode="auto">
          <a:xfrm>
            <a:off x="2340069" y="3555861"/>
            <a:ext cx="2286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积分变量</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39" name="Text Box 265"/>
          <p:cNvSpPr txBox="1">
            <a:spLocks noChangeArrowheads="1"/>
          </p:cNvSpPr>
          <p:nvPr/>
        </p:nvSpPr>
        <p:spPr bwMode="auto">
          <a:xfrm>
            <a:off x="1325452" y="4194978"/>
            <a:ext cx="1143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若</a:t>
            </a:r>
          </a:p>
        </p:txBody>
      </p:sp>
      <p:graphicFrame>
        <p:nvGraphicFramePr>
          <p:cNvPr id="40" name="Object 266"/>
          <p:cNvGraphicFramePr>
            <a:graphicFrameLocks noChangeAspect="1"/>
          </p:cNvGraphicFramePr>
          <p:nvPr>
            <p:extLst>
              <p:ext uri="{D42A27DB-BD31-4B8C-83A1-F6EECF244321}">
                <p14:modId xmlns:p14="http://schemas.microsoft.com/office/powerpoint/2010/main" val="3354115146"/>
              </p:ext>
            </p:extLst>
          </p:nvPr>
        </p:nvGraphicFramePr>
        <p:xfrm>
          <a:off x="1838513" y="4266853"/>
          <a:ext cx="1834584" cy="369154"/>
        </p:xfrm>
        <a:graphic>
          <a:graphicData uri="http://schemas.openxmlformats.org/presentationml/2006/ole">
            <mc:AlternateContent xmlns:mc="http://schemas.openxmlformats.org/markup-compatibility/2006">
              <mc:Choice xmlns:v="urn:schemas-microsoft-com:vml" Requires="v">
                <p:oleObj spid="_x0000_s315591" name="Equation" r:id="rId17" imgW="2082600" imgH="419040" progId="Equation.3">
                  <p:embed/>
                </p:oleObj>
              </mc:Choice>
              <mc:Fallback>
                <p:oleObj name="Equation" r:id="rId17" imgW="2082600" imgH="419040" progId="Equation.3">
                  <p:embed/>
                  <p:pic>
                    <p:nvPicPr>
                      <p:cNvPr id="141578" name="Object 266"/>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1838513" y="4266853"/>
                        <a:ext cx="1834584" cy="369154"/>
                      </a:xfrm>
                      <a:prstGeom prst="rect">
                        <a:avLst/>
                      </a:prstGeom>
                      <a:noFill/>
                      <a:ln>
                        <a:noFill/>
                      </a:ln>
                      <a:effectLst/>
                      <a:extLst/>
                    </p:spPr>
                  </p:pic>
                </p:oleObj>
              </mc:Fallback>
            </mc:AlternateContent>
          </a:graphicData>
        </a:graphic>
      </p:graphicFrame>
      <p:sp>
        <p:nvSpPr>
          <p:cNvPr id="41" name="Text Box 267"/>
          <p:cNvSpPr txBox="1">
            <a:spLocks noChangeArrowheads="1"/>
          </p:cNvSpPr>
          <p:nvPr/>
        </p:nvSpPr>
        <p:spPr bwMode="auto">
          <a:xfrm>
            <a:off x="3909902" y="4194978"/>
            <a:ext cx="762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则</a:t>
            </a:r>
          </a:p>
        </p:txBody>
      </p:sp>
      <p:graphicFrame>
        <p:nvGraphicFramePr>
          <p:cNvPr id="42" name="Object 268"/>
          <p:cNvGraphicFramePr>
            <a:graphicFrameLocks noChangeAspect="1"/>
          </p:cNvGraphicFramePr>
          <p:nvPr>
            <p:extLst>
              <p:ext uri="{D42A27DB-BD31-4B8C-83A1-F6EECF244321}">
                <p14:modId xmlns:p14="http://schemas.microsoft.com/office/powerpoint/2010/main" val="3515539433"/>
              </p:ext>
            </p:extLst>
          </p:nvPr>
        </p:nvGraphicFramePr>
        <p:xfrm>
          <a:off x="4489877" y="4205679"/>
          <a:ext cx="2647949" cy="550077"/>
        </p:xfrm>
        <a:graphic>
          <a:graphicData uri="http://schemas.openxmlformats.org/presentationml/2006/ole">
            <mc:AlternateContent xmlns:mc="http://schemas.openxmlformats.org/markup-compatibility/2006">
              <mc:Choice xmlns:v="urn:schemas-microsoft-com:vml" Requires="v">
                <p:oleObj spid="_x0000_s315592" name="Equation" r:id="rId19" imgW="2997000" imgH="622080" progId="Equation.3">
                  <p:embed/>
                </p:oleObj>
              </mc:Choice>
              <mc:Fallback>
                <p:oleObj name="Equation" r:id="rId19" imgW="2997000" imgH="622080" progId="Equation.3">
                  <p:embed/>
                  <p:pic>
                    <p:nvPicPr>
                      <p:cNvPr id="141580" name="Object 268"/>
                      <p:cNvPicPr>
                        <a:picLocks noChangeAspect="1" noChangeArrowheads="1"/>
                      </p:cNvPicPr>
                      <p:nvPr/>
                    </p:nvPicPr>
                    <p:blipFill>
                      <a:blip r:embed="rId20">
                        <a:grayscl/>
                        <a:biLevel thresh="50000"/>
                        <a:extLst>
                          <a:ext uri="{28A0092B-C50C-407E-A947-70E740481C1C}">
                            <a14:useLocalDpi xmlns:a14="http://schemas.microsoft.com/office/drawing/2010/main" val="0"/>
                          </a:ext>
                        </a:extLst>
                      </a:blip>
                      <a:srcRect/>
                      <a:stretch>
                        <a:fillRect/>
                      </a:stretch>
                    </p:blipFill>
                    <p:spPr bwMode="auto">
                      <a:xfrm>
                        <a:off x="4489877" y="4205679"/>
                        <a:ext cx="2647949" cy="550077"/>
                      </a:xfrm>
                      <a:prstGeom prst="rect">
                        <a:avLst/>
                      </a:prstGeom>
                      <a:noFill/>
                      <a:ln>
                        <a:noFill/>
                      </a:ln>
                      <a:effectLst/>
                      <a:extLst/>
                    </p:spPr>
                  </p:pic>
                </p:oleObj>
              </mc:Fallback>
            </mc:AlternateContent>
          </a:graphicData>
        </a:graphic>
      </p:graphicFrame>
      <p:sp>
        <p:nvSpPr>
          <p:cNvPr id="43" name="Text Box 269"/>
          <p:cNvSpPr txBox="1">
            <a:spLocks noChangeArrowheads="1"/>
          </p:cNvSpPr>
          <p:nvPr/>
        </p:nvSpPr>
        <p:spPr bwMode="auto">
          <a:xfrm>
            <a:off x="7343869" y="4185365"/>
            <a:ext cx="2415767"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pPr>
            <a:r>
              <a:rPr kumimoji="1" lang="en-US" altLang="zh-CN" sz="2400" dirty="0">
                <a:latin typeface="Times New Roman" panose="02020603050405020304" pitchFamily="18" charset="0"/>
                <a:ea typeface="黑体" panose="02010609060101010101" pitchFamily="49" charset="-122"/>
              </a:rPr>
              <a:t>( </a:t>
            </a:r>
            <a:r>
              <a:rPr kumimoji="1" lang="en-US" altLang="zh-CN" sz="2400" i="1" dirty="0">
                <a:latin typeface="Times New Roman" panose="02020603050405020304" pitchFamily="18" charset="0"/>
                <a:ea typeface="黑体" panose="02010609060101010101" pitchFamily="49" charset="-122"/>
              </a:rPr>
              <a:t>C </a:t>
            </a:r>
            <a:r>
              <a:rPr kumimoji="1" lang="zh-CN" altLang="en-US" sz="2400" dirty="0">
                <a:latin typeface="Times New Roman" panose="02020603050405020304" pitchFamily="18" charset="0"/>
                <a:ea typeface="黑体" panose="02010609060101010101" pitchFamily="49" charset="-122"/>
              </a:rPr>
              <a:t>为任意常数 </a:t>
            </a:r>
            <a:r>
              <a:rPr kumimoji="1" lang="en-US" altLang="zh-CN" sz="2400" dirty="0">
                <a:latin typeface="Times New Roman" panose="02020603050405020304" pitchFamily="18" charset="0"/>
                <a:ea typeface="黑体" panose="02010609060101010101" pitchFamily="49" charset="-122"/>
              </a:rPr>
              <a:t>)</a:t>
            </a:r>
          </a:p>
        </p:txBody>
      </p:sp>
      <p:sp>
        <p:nvSpPr>
          <p:cNvPr id="44" name="AutoShape 270"/>
          <p:cNvSpPr>
            <a:spLocks noChangeArrowheads="1"/>
          </p:cNvSpPr>
          <p:nvPr/>
        </p:nvSpPr>
        <p:spPr bwMode="auto">
          <a:xfrm>
            <a:off x="8149627" y="4979846"/>
            <a:ext cx="3048000" cy="1066800"/>
          </a:xfrm>
          <a:prstGeom prst="wedgeRectCallout">
            <a:avLst>
              <a:gd name="adj1" fmla="val -88740"/>
              <a:gd name="adj2" fmla="val -85705"/>
            </a:avLst>
          </a:prstGeom>
          <a:noFill/>
          <a:ln w="19050">
            <a:solidFill>
              <a:schemeClr val="accent2"/>
            </a:solidFill>
            <a:miter lim="800000"/>
            <a:headEnd/>
            <a:tailEnd/>
          </a:ln>
          <a:extLst>
            <a:ext uri="{909E8E84-426E-40DD-AFC4-6F175D3DCCD1}">
              <a14:hiddenFill xmlns:a14="http://schemas.microsoft.com/office/drawing/2010/main">
                <a:solidFill>
                  <a:schemeClr val="accent1"/>
                </a:solidFill>
              </a14:hiddenFill>
            </a:ext>
          </a:extLst>
        </p:spPr>
        <p:txBody>
          <a:bodyPr wrap="none" anchor="ctr"/>
          <a:lstStyle/>
          <a:p>
            <a:pPr algn="ctr"/>
            <a:r>
              <a:rPr kumimoji="1" lang="en-US" altLang="zh-CN" sz="2400" i="1" dirty="0">
                <a:latin typeface="Times New Roman" panose="02020603050405020304" pitchFamily="18" charset="0"/>
                <a:ea typeface="黑体" panose="02010609060101010101" pitchFamily="49" charset="-122"/>
              </a:rPr>
              <a:t>C</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称</a:t>
            </a:r>
            <a:r>
              <a:rPr kumimoji="1" lang="zh-CN" altLang="zh-CN" sz="2400" dirty="0">
                <a:latin typeface="Times New Roman" panose="02020603050405020304" pitchFamily="18" charset="0"/>
                <a:ea typeface="黑体" panose="02010609060101010101" pitchFamily="49" charset="-122"/>
              </a:rPr>
              <a:t>为</a:t>
            </a:r>
            <a:r>
              <a:rPr kumimoji="1" lang="zh-CN" altLang="zh-CN" sz="2400" b="1" dirty="0">
                <a:latin typeface="Times New Roman" panose="02020603050405020304" pitchFamily="18" charset="0"/>
                <a:ea typeface="黑体" panose="02010609060101010101" pitchFamily="49" charset="-122"/>
              </a:rPr>
              <a:t>积分常数</a:t>
            </a:r>
            <a:endParaRPr kumimoji="1" lang="zh-CN" altLang="en-US" sz="2400" b="1" dirty="0">
              <a:latin typeface="Times New Roman" panose="02020603050405020304" pitchFamily="18" charset="0"/>
              <a:ea typeface="黑体" panose="02010609060101010101" pitchFamily="49" charset="-122"/>
            </a:endParaRPr>
          </a:p>
          <a:p>
            <a:pPr algn="ctr"/>
            <a:r>
              <a:rPr kumimoji="1" lang="zh-CN" altLang="en-US" sz="2400" b="1" dirty="0">
                <a:solidFill>
                  <a:srgbClr val="0000FF"/>
                </a:solidFill>
                <a:latin typeface="Times New Roman" panose="02020603050405020304" pitchFamily="18" charset="0"/>
                <a:ea typeface="黑体" panose="02010609060101010101" pitchFamily="49" charset="-122"/>
              </a:rPr>
              <a:t>不可丢 </a:t>
            </a:r>
            <a:r>
              <a:rPr kumimoji="1" lang="en-US" altLang="zh-CN" sz="2400" b="1" dirty="0">
                <a:solidFill>
                  <a:srgbClr val="0000FF"/>
                </a:solidFill>
                <a:latin typeface="Times New Roman" panose="02020603050405020304" pitchFamily="18" charset="0"/>
                <a:ea typeface="黑体" panose="02010609060101010101" pitchFamily="49" charset="-122"/>
              </a:rPr>
              <a:t>!</a:t>
            </a:r>
          </a:p>
        </p:txBody>
      </p:sp>
      <p:sp>
        <p:nvSpPr>
          <p:cNvPr id="45" name="Text Box 271"/>
          <p:cNvSpPr txBox="1">
            <a:spLocks noChangeArrowheads="1"/>
          </p:cNvSpPr>
          <p:nvPr/>
        </p:nvSpPr>
        <p:spPr bwMode="auto">
          <a:xfrm>
            <a:off x="1331173" y="4747814"/>
            <a:ext cx="12192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Times New Roman" panose="02020603050405020304" pitchFamily="18" charset="0"/>
                <a:ea typeface="黑体" panose="02010609060101010101" pitchFamily="49" charset="-122"/>
              </a:rPr>
              <a:t>例如</a:t>
            </a:r>
            <a:r>
              <a:rPr kumimoji="1" lang="en-US" altLang="zh-CN" sz="2400" dirty="0">
                <a:latin typeface="Times New Roman" panose="02020603050405020304" pitchFamily="18" charset="0"/>
                <a:ea typeface="黑体" panose="02010609060101010101" pitchFamily="49" charset="-122"/>
              </a:rPr>
              <a:t>,</a:t>
            </a:r>
          </a:p>
        </p:txBody>
      </p:sp>
      <p:graphicFrame>
        <p:nvGraphicFramePr>
          <p:cNvPr id="46" name="Object 272"/>
          <p:cNvGraphicFramePr>
            <a:graphicFrameLocks noChangeAspect="1"/>
          </p:cNvGraphicFramePr>
          <p:nvPr>
            <p:extLst>
              <p:ext uri="{D42A27DB-BD31-4B8C-83A1-F6EECF244321}">
                <p14:modId xmlns:p14="http://schemas.microsoft.com/office/powerpoint/2010/main" val="2791745426"/>
              </p:ext>
            </p:extLst>
          </p:nvPr>
        </p:nvGraphicFramePr>
        <p:xfrm>
          <a:off x="2277234" y="4738546"/>
          <a:ext cx="1107832" cy="553916"/>
        </p:xfrm>
        <a:graphic>
          <a:graphicData uri="http://schemas.openxmlformats.org/presentationml/2006/ole">
            <mc:AlternateContent xmlns:mc="http://schemas.openxmlformats.org/markup-compatibility/2006">
              <mc:Choice xmlns:v="urn:schemas-microsoft-com:vml" Requires="v">
                <p:oleObj spid="_x0000_s315593" name="Equation" r:id="rId21" imgW="1244520" imgH="622080" progId="Equation.3">
                  <p:embed/>
                </p:oleObj>
              </mc:Choice>
              <mc:Fallback>
                <p:oleObj name="Equation" r:id="rId21" imgW="1244520" imgH="622080" progId="Equation.3">
                  <p:embed/>
                  <p:pic>
                    <p:nvPicPr>
                      <p:cNvPr id="141584" name="Object 27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77234" y="4738546"/>
                        <a:ext cx="1107832" cy="553916"/>
                      </a:xfrm>
                      <a:prstGeom prst="rect">
                        <a:avLst/>
                      </a:prstGeom>
                      <a:noFill/>
                      <a:ln>
                        <a:noFill/>
                      </a:ln>
                      <a:effectLst/>
                      <a:extLst/>
                    </p:spPr>
                  </p:pic>
                </p:oleObj>
              </mc:Fallback>
            </mc:AlternateContent>
          </a:graphicData>
        </a:graphic>
      </p:graphicFrame>
      <p:graphicFrame>
        <p:nvGraphicFramePr>
          <p:cNvPr id="47" name="Object 273"/>
          <p:cNvGraphicFramePr>
            <a:graphicFrameLocks noChangeAspect="1"/>
          </p:cNvGraphicFramePr>
          <p:nvPr>
            <p:extLst>
              <p:ext uri="{D42A27DB-BD31-4B8C-83A1-F6EECF244321}">
                <p14:modId xmlns:p14="http://schemas.microsoft.com/office/powerpoint/2010/main" val="1066388772"/>
              </p:ext>
            </p:extLst>
          </p:nvPr>
        </p:nvGraphicFramePr>
        <p:xfrm>
          <a:off x="3428972" y="4758931"/>
          <a:ext cx="834693" cy="390932"/>
        </p:xfrm>
        <a:graphic>
          <a:graphicData uri="http://schemas.openxmlformats.org/presentationml/2006/ole">
            <mc:AlternateContent xmlns:mc="http://schemas.openxmlformats.org/markup-compatibility/2006">
              <mc:Choice xmlns:v="urn:schemas-microsoft-com:vml" Requires="v">
                <p:oleObj spid="_x0000_s315594" name="Equation" r:id="rId23" imgW="1002960" imgH="469800" progId="Equation.3">
                  <p:embed/>
                </p:oleObj>
              </mc:Choice>
              <mc:Fallback>
                <p:oleObj name="Equation" r:id="rId23" imgW="1002960" imgH="469800" progId="Equation.3">
                  <p:embed/>
                  <p:pic>
                    <p:nvPicPr>
                      <p:cNvPr id="141585" name="Object 27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28972" y="4758931"/>
                        <a:ext cx="834693" cy="390932"/>
                      </a:xfrm>
                      <a:prstGeom prst="rect">
                        <a:avLst/>
                      </a:prstGeom>
                      <a:noFill/>
                      <a:ln>
                        <a:noFill/>
                      </a:ln>
                      <a:effectLst/>
                      <a:extLst/>
                    </p:spPr>
                  </p:pic>
                </p:oleObj>
              </mc:Fallback>
            </mc:AlternateContent>
          </a:graphicData>
        </a:graphic>
      </p:graphicFrame>
      <p:graphicFrame>
        <p:nvGraphicFramePr>
          <p:cNvPr id="48" name="Object 274"/>
          <p:cNvGraphicFramePr>
            <a:graphicFrameLocks noChangeAspect="1"/>
          </p:cNvGraphicFramePr>
          <p:nvPr>
            <p:extLst>
              <p:ext uri="{D42A27DB-BD31-4B8C-83A1-F6EECF244321}">
                <p14:modId xmlns:p14="http://schemas.microsoft.com/office/powerpoint/2010/main" val="1926101592"/>
              </p:ext>
            </p:extLst>
          </p:nvPr>
        </p:nvGraphicFramePr>
        <p:xfrm>
          <a:off x="2277234" y="5402638"/>
          <a:ext cx="1114182" cy="545949"/>
        </p:xfrm>
        <a:graphic>
          <a:graphicData uri="http://schemas.openxmlformats.org/presentationml/2006/ole">
            <mc:AlternateContent xmlns:mc="http://schemas.openxmlformats.org/markup-compatibility/2006">
              <mc:Choice xmlns:v="urn:schemas-microsoft-com:vml" Requires="v">
                <p:oleObj spid="_x0000_s315595" name="Equation" r:id="rId25" imgW="1269720" imgH="622080" progId="Equation.3">
                  <p:embed/>
                </p:oleObj>
              </mc:Choice>
              <mc:Fallback>
                <p:oleObj name="Equation" r:id="rId25" imgW="1269720" imgH="622080" progId="Equation.3">
                  <p:embed/>
                  <p:pic>
                    <p:nvPicPr>
                      <p:cNvPr id="141586" name="Object 27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77234" y="5402638"/>
                        <a:ext cx="1114182" cy="545949"/>
                      </a:xfrm>
                      <a:prstGeom prst="rect">
                        <a:avLst/>
                      </a:prstGeom>
                      <a:noFill/>
                      <a:ln>
                        <a:noFill/>
                      </a:ln>
                      <a:effectLst/>
                      <a:extLst/>
                    </p:spPr>
                  </p:pic>
                </p:oleObj>
              </mc:Fallback>
            </mc:AlternateContent>
          </a:graphicData>
        </a:graphic>
      </p:graphicFrame>
      <p:graphicFrame>
        <p:nvGraphicFramePr>
          <p:cNvPr id="49" name="Object 275"/>
          <p:cNvGraphicFramePr>
            <a:graphicFrameLocks noChangeAspect="1"/>
          </p:cNvGraphicFramePr>
          <p:nvPr>
            <p:extLst>
              <p:ext uri="{D42A27DB-BD31-4B8C-83A1-F6EECF244321}">
                <p14:modId xmlns:p14="http://schemas.microsoft.com/office/powerpoint/2010/main" val="2075343035"/>
              </p:ext>
            </p:extLst>
          </p:nvPr>
        </p:nvGraphicFramePr>
        <p:xfrm>
          <a:off x="3428972" y="5374950"/>
          <a:ext cx="1069899" cy="506189"/>
        </p:xfrm>
        <a:graphic>
          <a:graphicData uri="http://schemas.openxmlformats.org/presentationml/2006/ole">
            <mc:AlternateContent xmlns:mc="http://schemas.openxmlformats.org/markup-compatibility/2006">
              <mc:Choice xmlns:v="urn:schemas-microsoft-com:vml" Requires="v">
                <p:oleObj spid="_x0000_s315596" name="Equation" r:id="rId27" imgW="1180800" imgH="558720" progId="Equation.3">
                  <p:embed/>
                </p:oleObj>
              </mc:Choice>
              <mc:Fallback>
                <p:oleObj name="Equation" r:id="rId27" imgW="1180800" imgH="558720" progId="Equation.3">
                  <p:embed/>
                  <p:pic>
                    <p:nvPicPr>
                      <p:cNvPr id="141587" name="Object 27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428972" y="5374950"/>
                        <a:ext cx="1069899" cy="506189"/>
                      </a:xfrm>
                      <a:prstGeom prst="rect">
                        <a:avLst/>
                      </a:prstGeom>
                      <a:noFill/>
                      <a:ln>
                        <a:noFill/>
                      </a:ln>
                      <a:effectLst/>
                      <a:extLst/>
                    </p:spPr>
                  </p:pic>
                </p:oleObj>
              </mc:Fallback>
            </mc:AlternateContent>
          </a:graphicData>
        </a:graphic>
      </p:graphicFrame>
      <p:graphicFrame>
        <p:nvGraphicFramePr>
          <p:cNvPr id="50" name="Object 276"/>
          <p:cNvGraphicFramePr>
            <a:graphicFrameLocks noChangeAspect="1"/>
          </p:cNvGraphicFramePr>
          <p:nvPr>
            <p:extLst>
              <p:ext uri="{D42A27DB-BD31-4B8C-83A1-F6EECF244321}">
                <p14:modId xmlns:p14="http://schemas.microsoft.com/office/powerpoint/2010/main" val="3391221177"/>
              </p:ext>
            </p:extLst>
          </p:nvPr>
        </p:nvGraphicFramePr>
        <p:xfrm>
          <a:off x="2265464" y="6011232"/>
          <a:ext cx="1464531" cy="588213"/>
        </p:xfrm>
        <a:graphic>
          <a:graphicData uri="http://schemas.openxmlformats.org/presentationml/2006/ole">
            <mc:AlternateContent xmlns:mc="http://schemas.openxmlformats.org/markup-compatibility/2006">
              <mc:Choice xmlns:v="urn:schemas-microsoft-com:vml" Requires="v">
                <p:oleObj spid="_x0000_s315597" name="Equation" r:id="rId29" imgW="1549080" imgH="622080" progId="Equation.3">
                  <p:embed/>
                </p:oleObj>
              </mc:Choice>
              <mc:Fallback>
                <p:oleObj name="Equation" r:id="rId29" imgW="1549080" imgH="622080" progId="Equation.3">
                  <p:embed/>
                  <p:pic>
                    <p:nvPicPr>
                      <p:cNvPr id="141588" name="Object 27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65464" y="6011232"/>
                        <a:ext cx="1464531" cy="588213"/>
                      </a:xfrm>
                      <a:prstGeom prst="rect">
                        <a:avLst/>
                      </a:prstGeom>
                      <a:noFill/>
                      <a:ln>
                        <a:noFill/>
                      </a:ln>
                      <a:effectLst/>
                      <a:extLst/>
                    </p:spPr>
                  </p:pic>
                </p:oleObj>
              </mc:Fallback>
            </mc:AlternateContent>
          </a:graphicData>
        </a:graphic>
      </p:graphicFrame>
      <p:graphicFrame>
        <p:nvGraphicFramePr>
          <p:cNvPr id="51" name="Object 277"/>
          <p:cNvGraphicFramePr>
            <a:graphicFrameLocks noChangeAspect="1"/>
          </p:cNvGraphicFramePr>
          <p:nvPr>
            <p:extLst>
              <p:ext uri="{D42A27DB-BD31-4B8C-83A1-F6EECF244321}">
                <p14:modId xmlns:p14="http://schemas.microsoft.com/office/powerpoint/2010/main" val="1784632954"/>
              </p:ext>
            </p:extLst>
          </p:nvPr>
        </p:nvGraphicFramePr>
        <p:xfrm>
          <a:off x="3774577" y="6165631"/>
          <a:ext cx="1430600" cy="279414"/>
        </p:xfrm>
        <a:graphic>
          <a:graphicData uri="http://schemas.openxmlformats.org/presentationml/2006/ole">
            <mc:AlternateContent xmlns:mc="http://schemas.openxmlformats.org/markup-compatibility/2006">
              <mc:Choice xmlns:v="urn:schemas-microsoft-com:vml" Requires="v">
                <p:oleObj spid="_x0000_s315598" name="Equation" r:id="rId31" imgW="1625400" imgH="317160" progId="Equation.3">
                  <p:embed/>
                </p:oleObj>
              </mc:Choice>
              <mc:Fallback>
                <p:oleObj name="Equation" r:id="rId31" imgW="1625400" imgH="317160" progId="Equation.3">
                  <p:embed/>
                  <p:pic>
                    <p:nvPicPr>
                      <p:cNvPr id="141589" name="Object 27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774577" y="6165631"/>
                        <a:ext cx="1430600" cy="279414"/>
                      </a:xfrm>
                      <a:prstGeom prst="rect">
                        <a:avLst/>
                      </a:prstGeom>
                      <a:noFill/>
                      <a:ln>
                        <a:noFill/>
                      </a:ln>
                      <a:effectLst/>
                      <a:extLst/>
                    </p:spPr>
                  </p:pic>
                </p:oleObj>
              </mc:Fallback>
            </mc:AlternateContent>
          </a:graphicData>
        </a:graphic>
      </p:graphicFrame>
      <p:sp>
        <p:nvSpPr>
          <p:cNvPr id="52" name="Text Box 278"/>
          <p:cNvSpPr txBox="1">
            <a:spLocks noChangeArrowheads="1"/>
          </p:cNvSpPr>
          <p:nvPr/>
        </p:nvSpPr>
        <p:spPr bwMode="auto">
          <a:xfrm>
            <a:off x="3283692" y="2430111"/>
            <a:ext cx="11430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a:latin typeface="Times New Roman" panose="02020603050405020304" pitchFamily="18" charset="0"/>
                <a:ea typeface="黑体" panose="02010609060101010101" pitchFamily="49" charset="-122"/>
              </a:rPr>
              <a:t>记作</a:t>
            </a:r>
          </a:p>
        </p:txBody>
      </p:sp>
      <p:sp>
        <p:nvSpPr>
          <p:cNvPr id="53" name="矩形 52"/>
          <p:cNvSpPr/>
          <p:nvPr/>
        </p:nvSpPr>
        <p:spPr>
          <a:xfrm>
            <a:off x="1002853" y="1946993"/>
            <a:ext cx="1172116" cy="461665"/>
          </a:xfrm>
          <a:prstGeom prst="rect">
            <a:avLst/>
          </a:prstGeom>
          <a:gradFill>
            <a:gsLst>
              <a:gs pos="93000">
                <a:schemeClr val="accent4">
                  <a:lumMod val="75000"/>
                </a:schemeClr>
              </a:gs>
              <a:gs pos="61000">
                <a:srgbClr val="FFFF00"/>
              </a:gs>
              <a:gs pos="70000">
                <a:srgbClr val="FFFF00"/>
              </a:gs>
            </a:gsLst>
            <a:path path="rect">
              <a:fillToRect l="50000" t="50000" r="50000" b="50000"/>
            </a:path>
          </a:gradFill>
        </p:spPr>
        <p:txBody>
          <a:bodyPr wrap="none">
            <a:spAutoFit/>
          </a:bodyPr>
          <a:lstStyle/>
          <a:p>
            <a:r>
              <a:rPr kumimoji="1" lang="zh-CN" altLang="en-US" sz="2400" b="1" dirty="0">
                <a:solidFill>
                  <a:prstClr val="black"/>
                </a:solidFill>
                <a:latin typeface="微软雅黑" panose="020B0503020204020204" pitchFamily="34" charset="-122"/>
                <a:ea typeface="微软雅黑" panose="020B0503020204020204" pitchFamily="34" charset="-122"/>
              </a:rPr>
              <a:t>定义 </a:t>
            </a:r>
            <a:r>
              <a:rPr kumimoji="1" lang="en-US" altLang="zh-CN" sz="2400" b="1" dirty="0" smtClean="0">
                <a:solidFill>
                  <a:prstClr val="black"/>
                </a:solidFill>
                <a:latin typeface="微软雅黑" panose="020B0503020204020204" pitchFamily="34" charset="-122"/>
                <a:ea typeface="微软雅黑" panose="020B0503020204020204" pitchFamily="34" charset="-122"/>
              </a:rPr>
              <a:t>2 </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2822">
                                            <p:txEl>
                                              <p:pRg st="0" end="0"/>
                                            </p:txEl>
                                          </p:spTgt>
                                        </p:tgtEl>
                                        <p:attrNameLst>
                                          <p:attrName>style.visibility</p:attrName>
                                        </p:attrNameLst>
                                      </p:cBhvr>
                                      <p:to>
                                        <p:strVal val="visible"/>
                                      </p:to>
                                    </p:set>
                                    <p:animEffect transition="in" filter="wipe(left)">
                                      <p:cBhvr>
                                        <p:cTn id="7" dur="500"/>
                                        <p:tgtEl>
                                          <p:spTgt spid="1428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0" presetClass="entr" presetSubtype="0" fill="hold" nodeType="with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par>
                                <p:cTn id="46" presetID="10"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2"/>
                                        </p:tgtEl>
                                        <p:attrNameLst>
                                          <p:attrName>style.visibility</p:attrName>
                                        </p:attrNameLst>
                                      </p:cBhvr>
                                      <p:to>
                                        <p:strVal val="visible"/>
                                      </p:to>
                                    </p:set>
                                    <p:animEffect transition="in" filter="fade">
                                      <p:cBhvr>
                                        <p:cTn id="54" dur="500"/>
                                        <p:tgtEl>
                                          <p:spTgt spid="5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500"/>
                                        <p:tgtEl>
                                          <p:spTgt spid="5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wipe(left)">
                                      <p:cBhvr>
                                        <p:cTn id="66" dur="500"/>
                                        <p:tgtEl>
                                          <p:spTgt spid="4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left)">
                                      <p:cBhvr>
                                        <p:cTn id="70" dur="500"/>
                                        <p:tgtEl>
                                          <p:spTgt spid="41"/>
                                        </p:tgtEl>
                                      </p:cBhvr>
                                    </p:animEffect>
                                  </p:childTnLst>
                                </p:cTn>
                              </p:par>
                            </p:childTnLst>
                          </p:cTn>
                        </p:par>
                        <p:par>
                          <p:cTn id="71" fill="hold">
                            <p:stCondLst>
                              <p:cond delay="1500"/>
                            </p:stCondLst>
                            <p:childTnLst>
                              <p:par>
                                <p:cTn id="72" presetID="22" presetClass="entr" presetSubtype="8" fill="hold" nodeType="after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left)">
                                      <p:cBhvr>
                                        <p:cTn id="74" dur="500"/>
                                        <p:tgtEl>
                                          <p:spTgt spid="42"/>
                                        </p:tgtEl>
                                      </p:cBhvr>
                                    </p:animEffect>
                                  </p:childTnLst>
                                </p:cTn>
                              </p:par>
                            </p:childTnLst>
                          </p:cTn>
                        </p:par>
                        <p:par>
                          <p:cTn id="75" fill="hold">
                            <p:stCondLst>
                              <p:cond delay="2000"/>
                            </p:stCondLst>
                            <p:childTnLst>
                              <p:par>
                                <p:cTn id="76" presetID="22" presetClass="entr" presetSubtype="8" fill="hold" grpId="0" nodeType="after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wipe(left)">
                                      <p:cBhvr>
                                        <p:cTn id="78" dur="500"/>
                                        <p:tgtEl>
                                          <p:spTgt spid="4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animEffect transition="in" filter="wipe(up)">
                                      <p:cBhvr>
                                        <p:cTn id="83" dur="500"/>
                                        <p:tgtEl>
                                          <p:spTgt spid="4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left)">
                                      <p:cBhvr>
                                        <p:cTn id="88" dur="500"/>
                                        <p:tgtEl>
                                          <p:spTgt spid="4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6"/>
                                        </p:tgtEl>
                                        <p:attrNameLst>
                                          <p:attrName>style.visibility</p:attrName>
                                        </p:attrNameLst>
                                      </p:cBhvr>
                                      <p:to>
                                        <p:strVal val="visible"/>
                                      </p:to>
                                    </p:set>
                                    <p:animEffect transition="in" filter="wipe(left)">
                                      <p:cBhvr>
                                        <p:cTn id="93" dur="500"/>
                                        <p:tgtEl>
                                          <p:spTgt spid="4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wipe(left)">
                                      <p:cBhvr>
                                        <p:cTn id="98" dur="500"/>
                                        <p:tgtEl>
                                          <p:spTgt spid="4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left)">
                                      <p:cBhvr>
                                        <p:cTn id="103" dur="500"/>
                                        <p:tgtEl>
                                          <p:spTgt spid="4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49"/>
                                        </p:tgtEl>
                                        <p:attrNameLst>
                                          <p:attrName>style.visibility</p:attrName>
                                        </p:attrNameLst>
                                      </p:cBhvr>
                                      <p:to>
                                        <p:strVal val="visible"/>
                                      </p:to>
                                    </p:set>
                                    <p:animEffect transition="in" filter="wipe(left)">
                                      <p:cBhvr>
                                        <p:cTn id="108" dur="500"/>
                                        <p:tgtEl>
                                          <p:spTgt spid="4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wipe(left)">
                                      <p:cBhvr>
                                        <p:cTn id="113" dur="500"/>
                                        <p:tgtEl>
                                          <p:spTgt spid="50"/>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51"/>
                                        </p:tgtEl>
                                        <p:attrNameLst>
                                          <p:attrName>style.visibility</p:attrName>
                                        </p:attrNameLst>
                                      </p:cBhvr>
                                      <p:to>
                                        <p:strVal val="visible"/>
                                      </p:to>
                                    </p:set>
                                    <p:animEffect transition="in" filter="wipe(left)">
                                      <p:cBhvr>
                                        <p:cTn id="11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22" grpId="0" uiExpand="1" build="p" autoUpdateAnimBg="0"/>
      <p:bldP spid="26" grpId="0"/>
      <p:bldP spid="28" grpId="0"/>
      <p:bldP spid="30" grpId="0"/>
      <p:bldP spid="32" grpId="0"/>
      <p:bldP spid="34" grpId="0"/>
      <p:bldP spid="36" grpId="0"/>
      <p:bldP spid="38" grpId="0"/>
      <p:bldP spid="39" grpId="0" autoUpdateAnimBg="0"/>
      <p:bldP spid="41" grpId="0" autoUpdateAnimBg="0"/>
      <p:bldP spid="43" grpId="0" autoUpdateAnimBg="0"/>
      <p:bldP spid="44" grpId="0" animBg="1" autoUpdateAnimBg="0"/>
      <p:bldP spid="45" grpId="0" autoUpdateAnimBg="0"/>
      <p:bldP spid="52" grpId="0"/>
      <p:bldP spid="5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BA6B9C-6DEC-4964-A8E0-0E3215437EE8}" type="datetime11">
              <a:rPr lang="zh-CN" altLang="en-US" smtClean="0"/>
              <a:t>10:14:23</a:t>
            </a:fld>
            <a:endParaRPr lang="en-US" altLang="zh-CN"/>
          </a:p>
        </p:txBody>
      </p:sp>
      <p:sp>
        <p:nvSpPr>
          <p:cNvPr id="3" name="矩形 2"/>
          <p:cNvSpPr/>
          <p:nvPr/>
        </p:nvSpPr>
        <p:spPr bwMode="auto">
          <a:xfrm>
            <a:off x="791201" y="1156575"/>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cs typeface="+mn-cs"/>
              </a:rPr>
              <a:t>4</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cs typeface="+mn-cs"/>
            </a:endParaRPr>
          </a:p>
        </p:txBody>
      </p:sp>
      <p:sp>
        <p:nvSpPr>
          <p:cNvPr id="4" name="矩形 10"/>
          <p:cNvSpPr>
            <a:spLocks noChangeArrowheads="1"/>
          </p:cNvSpPr>
          <p:nvPr/>
        </p:nvSpPr>
        <p:spPr bwMode="auto">
          <a:xfrm>
            <a:off x="786908" y="2221752"/>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cs typeface="+mn-cs"/>
            </a:endParaRPr>
          </a:p>
        </p:txBody>
      </p:sp>
      <p:sp>
        <p:nvSpPr>
          <p:cNvPr id="8" name="矩形 7"/>
          <p:cNvSpPr/>
          <p:nvPr/>
        </p:nvSpPr>
        <p:spPr>
          <a:xfrm>
            <a:off x="420880" y="4207"/>
            <a:ext cx="2750337" cy="369332"/>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第四节  </a:t>
            </a:r>
            <a:r>
              <a:rPr kumimoji="1" lang="zh-CN" altLang="en-US" b="1" dirty="0" smtClean="0">
                <a:solidFill>
                  <a:srgbClr val="00B0F0"/>
                </a:solidFill>
                <a:latin typeface="华文行楷" panose="02010800040101010101" pitchFamily="2" charset="-122"/>
                <a:ea typeface="华文行楷" panose="02010800040101010101" pitchFamily="2" charset="-122"/>
              </a:rPr>
              <a:t>有理函数的</a:t>
            </a:r>
            <a:r>
              <a:rPr kumimoji="1" lang="zh-CN" altLang="en-US" sz="1800" b="1" i="0" u="none" strike="noStrike" kern="1200" cap="none" spc="0" normalizeH="0" baseline="0" noProof="0" dirty="0" smtClean="0">
                <a:ln>
                  <a:noFill/>
                </a:ln>
                <a:solidFill>
                  <a:srgbClr val="00B0F0"/>
                </a:solidFill>
                <a:effectLst/>
                <a:uLnTx/>
                <a:uFillTx/>
                <a:latin typeface="华文行楷" panose="02010800040101010101" pitchFamily="2" charset="-122"/>
                <a:ea typeface="华文行楷" panose="02010800040101010101" pitchFamily="2" charset="-122"/>
                <a:cs typeface="+mn-cs"/>
              </a:rPr>
              <a:t>积分</a:t>
            </a:r>
            <a:endParaRPr kumimoji="1" lang="zh-CN" altLang="en-US" sz="1800" b="1" i="0" u="none" strike="noStrike" kern="1200" cap="none" spc="0" normalizeH="0" baseline="0" noProof="0" dirty="0">
              <a:ln>
                <a:noFill/>
              </a:ln>
              <a:solidFill>
                <a:srgbClr val="00B0F0"/>
              </a:solidFill>
              <a:effectLst/>
              <a:uLnTx/>
              <a:uFillTx/>
              <a:latin typeface="华文行楷" panose="02010800040101010101" pitchFamily="2" charset="-122"/>
              <a:ea typeface="华文行楷" panose="02010800040101010101" pitchFamily="2" charset="-122"/>
              <a:cs typeface="+mn-cs"/>
            </a:endParaRPr>
          </a:p>
        </p:txBody>
      </p:sp>
      <p:sp>
        <p:nvSpPr>
          <p:cNvPr id="9" name="Rectangle 3"/>
          <p:cNvSpPr>
            <a:spLocks noChangeArrowheads="1"/>
          </p:cNvSpPr>
          <p:nvPr/>
        </p:nvSpPr>
        <p:spPr bwMode="auto">
          <a:xfrm>
            <a:off x="672829" y="369332"/>
            <a:ext cx="4024819"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dirty="0">
                <a:solidFill>
                  <a:schemeClr val="accent2"/>
                </a:solidFill>
                <a:ea typeface="黑体" panose="02010609060101010101" pitchFamily="49" charset="-122"/>
              </a:rPr>
              <a:t>二</a:t>
            </a:r>
            <a:r>
              <a:rPr lang="zh-CN" altLang="en-US" sz="2400" dirty="0" smtClean="0">
                <a:solidFill>
                  <a:schemeClr val="accent2"/>
                </a:solidFill>
                <a:ea typeface="黑体" panose="02010609060101010101" pitchFamily="49" charset="-122"/>
              </a:rPr>
              <a:t>、可化为有理函数</a:t>
            </a:r>
            <a:r>
              <a:rPr lang="zh-CN" altLang="en-US" sz="2400" dirty="0">
                <a:solidFill>
                  <a:schemeClr val="accent2"/>
                </a:solidFill>
                <a:ea typeface="黑体" panose="02010609060101010101" pitchFamily="49" charset="-122"/>
              </a:rPr>
              <a:t>的积分</a:t>
            </a:r>
          </a:p>
        </p:txBody>
      </p:sp>
      <mc:AlternateContent xmlns:mc="http://schemas.openxmlformats.org/markup-compatibility/2006" xmlns:a14="http://schemas.microsoft.com/office/drawing/2010/main">
        <mc:Choice Requires="a14">
          <p:sp>
            <p:nvSpPr>
              <p:cNvPr id="10" name="矩形 9"/>
              <p:cNvSpPr/>
              <p:nvPr/>
            </p:nvSpPr>
            <p:spPr>
              <a:xfrm>
                <a:off x="1671145" y="2828648"/>
                <a:ext cx="5039200" cy="1174809"/>
              </a:xfrm>
              <a:prstGeom prst="rect">
                <a:avLst/>
              </a:prstGeom>
            </p:spPr>
            <p:txBody>
              <a:bodyPr wrap="none">
                <a:spAutoFit/>
              </a:bodyPr>
              <a:lstStyle/>
              <a:p>
                <a14:m>
                  <m:oMath xmlns:m="http://schemas.openxmlformats.org/officeDocument/2006/math">
                    <m:nary>
                      <m:naryPr>
                        <m:grow m:val="on"/>
                        <m:subHide m:val="on"/>
                        <m:supHide m:val="on"/>
                        <m:ctrlPr>
                          <a:rPr lang="zh-CN" altLang="en-US" sz="2400" i="1" smtClean="0">
                            <a:latin typeface="Cambria Math" panose="02040503050406030204" pitchFamily="18" charset="0"/>
                          </a:rPr>
                        </m:ctrlPr>
                      </m:naryPr>
                      <m:sub/>
                      <m:sup/>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num>
                          <m:den>
                            <m:r>
                              <a:rPr lang="zh-CN" altLang="en-US" sz="2400" i="1">
                                <a:latin typeface="Cambria Math" panose="02040503050406030204" pitchFamily="18" charset="0"/>
                              </a:rPr>
                              <m:t>𝑥</m:t>
                            </m:r>
                          </m:den>
                        </m:f>
                        <m:rad>
                          <m:radPr>
                            <m:degHide m:val="on"/>
                            <m:ctrlPr>
                              <a:rPr lang="zh-CN" altLang="en-US" sz="2400" i="1">
                                <a:latin typeface="Cambria Math" panose="02040503050406030204" pitchFamily="18" charset="0"/>
                              </a:rPr>
                            </m:ctrlPr>
                          </m:radPr>
                          <m:deg/>
                          <m:e>
                            <m:f>
                              <m:fPr>
                                <m:ctrlPr>
                                  <a:rPr lang="zh-CN" altLang="en-US" sz="2400" i="1">
                                    <a:latin typeface="Cambria Math" panose="02040503050406030204" pitchFamily="18" charset="0"/>
                                  </a:rPr>
                                </m:ctrlPr>
                              </m:fPr>
                              <m:num>
                                <m:r>
                                  <a:rPr lang="zh-CN" altLang="en-US" sz="2400" i="0">
                                    <a:latin typeface="Cambria Math" panose="02040503050406030204" pitchFamily="18" charset="0"/>
                                  </a:rPr>
                                  <m:t>1+</m:t>
                                </m:r>
                                <m:r>
                                  <a:rPr lang="zh-CN" altLang="en-US" sz="2400" i="1">
                                    <a:latin typeface="Cambria Math" panose="02040503050406030204" pitchFamily="18" charset="0"/>
                                  </a:rPr>
                                  <m:t>𝑥</m:t>
                                </m:r>
                              </m:num>
                              <m:den>
                                <m:r>
                                  <a:rPr lang="zh-CN" altLang="en-US" sz="2400" i="1">
                                    <a:latin typeface="Cambria Math" panose="02040503050406030204" pitchFamily="18" charset="0"/>
                                  </a:rPr>
                                  <m:t>𝑥</m:t>
                                </m:r>
                              </m:den>
                            </m:f>
                          </m:e>
                        </m:rad>
                        <m:r>
                          <m:rPr>
                            <m:nor/>
                          </m:rPr>
                          <a:rPr lang="zh-CN" altLang="en-US" sz="2400" i="1">
                            <a:latin typeface="Cambria Math" panose="02040503050406030204" pitchFamily="18" charset="0"/>
                          </a:rPr>
                          <m:t> </m:t>
                        </m:r>
                        <m:r>
                          <a:rPr lang="zh-CN" altLang="en-US" sz="2400" i="1">
                            <a:latin typeface="Cambria Math" panose="02040503050406030204" pitchFamily="18" charset="0"/>
                          </a:rPr>
                          <m:t>𝑑</m:t>
                        </m:r>
                        <m:r>
                          <m:rPr>
                            <m:nor/>
                          </m:rPr>
                          <a:rPr lang="zh-CN" altLang="en-US" sz="2400" i="1">
                            <a:latin typeface="Cambria Math" panose="02040503050406030204" pitchFamily="18" charset="0"/>
                          </a:rPr>
                          <m:t>​</m:t>
                        </m:r>
                        <m:r>
                          <a:rPr lang="zh-CN" altLang="en-US" sz="2400" i="1">
                            <a:latin typeface="Cambria Math" panose="02040503050406030204" pitchFamily="18" charset="0"/>
                          </a:rPr>
                          <m:t>𝑥</m:t>
                        </m:r>
                      </m:e>
                    </m:nary>
                    <m:r>
                      <a:rPr lang="en-US" altLang="zh-CN" sz="2400" b="0" i="1" smtClean="0">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a:rPr lang="en-US" altLang="zh-CN" sz="2400" b="0" i="1" smtClean="0">
                            <a:solidFill>
                              <a:prstClr val="black"/>
                            </a:solidFill>
                            <a:latin typeface="Cambria Math" panose="02040503050406030204" pitchFamily="18" charset="0"/>
                          </a:rPr>
                          <m:t>𝑡</m:t>
                        </m:r>
                        <m:d>
                          <m:dPr>
                            <m:ctrlPr>
                              <a:rPr lang="en-US" altLang="zh-CN" sz="2400" i="1">
                                <a:solidFill>
                                  <a:prstClr val="black"/>
                                </a:solidFill>
                                <a:latin typeface="Cambria Math" panose="02040503050406030204" pitchFamily="18" charset="0"/>
                              </a:rPr>
                            </m:ctrlPr>
                          </m:dPr>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𝑡</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−1</m:t>
                            </m:r>
                          </m:e>
                        </m:d>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−2</m:t>
                            </m:r>
                            <m:r>
                              <a:rPr lang="en-US" altLang="zh-CN" sz="2400" i="1">
                                <a:solidFill>
                                  <a:prstClr val="black"/>
                                </a:solidFill>
                                <a:latin typeface="Cambria Math" panose="02040503050406030204" pitchFamily="18" charset="0"/>
                              </a:rPr>
                              <m:t>𝑡</m:t>
                            </m:r>
                          </m:num>
                          <m:den>
                            <m:sSup>
                              <m:sSupPr>
                                <m:ctrlPr>
                                  <a:rPr lang="en-US" altLang="zh-CN" sz="2400" i="1">
                                    <a:solidFill>
                                      <a:prstClr val="black"/>
                                    </a:solidFill>
                                    <a:latin typeface="Cambria Math" panose="02040503050406030204" pitchFamily="18" charset="0"/>
                                  </a:rPr>
                                </m:ctrlPr>
                              </m:sSupPr>
                              <m:e>
                                <m:d>
                                  <m:dPr>
                                    <m:ctrlPr>
                                      <a:rPr lang="en-US" altLang="zh-CN" sz="2400" i="1">
                                        <a:solidFill>
                                          <a:prstClr val="black"/>
                                        </a:solidFill>
                                        <a:latin typeface="Cambria Math" panose="02040503050406030204" pitchFamily="18" charset="0"/>
                                      </a:rPr>
                                    </m:ctrlPr>
                                  </m:dPr>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𝑡</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−1</m:t>
                                    </m:r>
                                  </m:e>
                                </m:d>
                              </m:e>
                              <m:sup>
                                <m:r>
                                  <a:rPr lang="en-US" altLang="zh-CN" sz="2400" i="1">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𝑑𝑡</m:t>
                        </m:r>
                      </m:e>
                    </m:nary>
                  </m:oMath>
                </a14:m>
                <a:r>
                  <a:rPr lang="zh-CN" altLang="en-US" sz="2400" dirty="0" smtClean="0"/>
                  <a:t> </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1671145" y="2828648"/>
                <a:ext cx="5039200" cy="117480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800284" y="808347"/>
                <a:ext cx="2287742" cy="1174809"/>
              </a:xfrm>
              <a:prstGeom prst="rect">
                <a:avLst/>
              </a:prstGeom>
            </p:spPr>
            <p:txBody>
              <a:bodyPr wrap="none">
                <a:spAutoFit/>
              </a:bodyPr>
              <a:lstStyle/>
              <a:p>
                <a:r>
                  <a:rPr lang="zh-CN" altLang="en-US" sz="2400" dirty="0" smtClean="0">
                    <a:solidFill>
                      <a:prstClr val="black"/>
                    </a:solidFill>
                  </a:rPr>
                  <a:t>求</a:t>
                </a:r>
                <a14:m>
                  <m:oMath xmlns:m="http://schemas.openxmlformats.org/officeDocument/2006/math">
                    <m:nary>
                      <m:naryPr>
                        <m:grow m:val="on"/>
                        <m:subHide m:val="on"/>
                        <m:supHide m:val="on"/>
                        <m:ctrlPr>
                          <a:rPr lang="zh-CN" altLang="en-US" sz="2400" i="1">
                            <a:solidFill>
                              <a:prstClr val="black"/>
                            </a:solidFill>
                            <a:latin typeface="Cambria Math" panose="02040503050406030204" pitchFamily="18" charset="0"/>
                          </a:rPr>
                        </m:ctrlPr>
                      </m:naryPr>
                      <m:sub/>
                      <m:sup/>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num>
                          <m:den>
                            <m:r>
                              <a:rPr lang="zh-CN" altLang="en-US" sz="2400" i="1">
                                <a:solidFill>
                                  <a:prstClr val="black"/>
                                </a:solidFill>
                                <a:latin typeface="Cambria Math" panose="02040503050406030204" pitchFamily="18" charset="0"/>
                              </a:rPr>
                              <m:t>𝑥</m:t>
                            </m:r>
                          </m:den>
                        </m:f>
                        <m:rad>
                          <m:radPr>
                            <m:degHide m:val="on"/>
                            <m:ctrlPr>
                              <a:rPr lang="zh-CN" altLang="en-US" sz="2400" i="1">
                                <a:solidFill>
                                  <a:prstClr val="black"/>
                                </a:solidFill>
                                <a:latin typeface="Cambria Math" panose="02040503050406030204" pitchFamily="18" charset="0"/>
                              </a:rPr>
                            </m:ctrlPr>
                          </m:radPr>
                          <m:deg/>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𝑥</m:t>
                                </m:r>
                              </m:den>
                            </m:f>
                          </m:e>
                        </m:rad>
                        <m:r>
                          <m:rPr>
                            <m:nor/>
                          </m:rPr>
                          <a:rPr lang="zh-CN" altLang="en-US" sz="2400" i="1">
                            <a:solidFill>
                              <a:prstClr val="black"/>
                            </a:solidFill>
                            <a:latin typeface="Cambria Math" panose="02040503050406030204" pitchFamily="18" charset="0"/>
                          </a:rPr>
                          <m:t> </m:t>
                        </m:r>
                        <m:r>
                          <a:rPr lang="zh-CN" altLang="en-US" sz="2400" i="1">
                            <a:solidFill>
                              <a:prstClr val="black"/>
                            </a:solidFill>
                            <a:latin typeface="Cambria Math" panose="02040503050406030204" pitchFamily="18" charset="0"/>
                          </a:rPr>
                          <m:t>𝑑</m:t>
                        </m:r>
                        <m:r>
                          <m:rPr>
                            <m:nor/>
                          </m:rPr>
                          <a:rPr lang="zh-CN" altLang="en-US" sz="2400" i="1">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𝑥</m:t>
                        </m:r>
                      </m:e>
                    </m:nary>
                  </m:oMath>
                </a14:m>
                <a:r>
                  <a:rPr lang="zh-CN" altLang="en-US" sz="2400" dirty="0" smtClean="0"/>
                  <a:t>  </a:t>
                </a:r>
                <a:endParaRPr lang="zh-CN"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800284" y="808347"/>
                <a:ext cx="2287742" cy="1174809"/>
              </a:xfrm>
              <a:prstGeom prst="rect">
                <a:avLst/>
              </a:prstGeom>
              <a:blipFill>
                <a:blip r:embed="rId3"/>
                <a:stretch>
                  <a:fillRect l="-39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130795" y="794997"/>
                <a:ext cx="1971950" cy="11835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𝑡</m:t>
                      </m:r>
                      <m:r>
                        <a:rPr lang="en-US" altLang="zh-CN" sz="2400" b="0" i="1" smtClean="0">
                          <a:solidFill>
                            <a:prstClr val="black"/>
                          </a:solidFill>
                          <a:latin typeface="Cambria Math" panose="02040503050406030204" pitchFamily="18" charset="0"/>
                        </a:rPr>
                        <m:t>=</m:t>
                      </m:r>
                      <m:rad>
                        <m:radPr>
                          <m:ctrlPr>
                            <a:rPr lang="en-US" altLang="zh-CN" sz="2400" b="0" i="1" smtClean="0">
                              <a:solidFill>
                                <a:prstClr val="black"/>
                              </a:solidFill>
                              <a:latin typeface="Cambria Math" panose="02040503050406030204" pitchFamily="18" charset="0"/>
                            </a:rPr>
                          </m:ctrlPr>
                        </m:radPr>
                        <m:deg>
                          <m:r>
                            <m:rPr>
                              <m:brk m:alnAt="7"/>
                            </m:rPr>
                            <a:rPr lang="en-US" altLang="zh-CN" sz="2400" b="0" i="1" smtClean="0">
                              <a:solidFill>
                                <a:prstClr val="black"/>
                              </a:solidFill>
                              <a:latin typeface="Cambria Math" panose="02040503050406030204" pitchFamily="18" charset="0"/>
                            </a:rPr>
                            <m:t>𝑛</m:t>
                          </m:r>
                        </m:deg>
                        <m:e>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𝑎𝑥</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𝑏</m:t>
                              </m:r>
                            </m:num>
                            <m:den>
                              <m:r>
                                <a:rPr lang="en-US" altLang="zh-CN" sz="2400" b="0" i="1" smtClean="0">
                                  <a:solidFill>
                                    <a:prstClr val="black"/>
                                  </a:solidFill>
                                  <a:latin typeface="Cambria Math" panose="02040503050406030204" pitchFamily="18" charset="0"/>
                                </a:rPr>
                                <m:t>𝑐</m:t>
                              </m:r>
                              <m:r>
                                <a:rPr lang="zh-CN" altLang="en-US" sz="2400" i="1">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𝑑</m:t>
                              </m:r>
                            </m:den>
                          </m:f>
                        </m:e>
                      </m:rad>
                    </m:oMath>
                  </m:oMathPara>
                </a14:m>
                <a:endParaRPr lang="zh-CN" altLang="en-US" dirty="0"/>
              </a:p>
            </p:txBody>
          </p:sp>
        </mc:Choice>
        <mc:Fallback xmlns="">
          <p:sp>
            <p:nvSpPr>
              <p:cNvPr id="12" name="矩形 11"/>
              <p:cNvSpPr>
                <a:spLocks noRot="1" noChangeAspect="1" noMove="1" noResize="1" noEditPoints="1" noAdjustHandles="1" noChangeArrowheads="1" noChangeShapeType="1" noTextEdit="1"/>
              </p:cNvSpPr>
              <p:nvPr/>
            </p:nvSpPr>
            <p:spPr>
              <a:xfrm>
                <a:off x="8130795" y="794997"/>
                <a:ext cx="1971950" cy="11835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8130795" y="1978526"/>
                <a:ext cx="1871346" cy="8035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𝑏</m:t>
                          </m:r>
                          <m:r>
                            <a:rPr lang="en-US" altLang="zh-CN" sz="2400" b="0" i="1" smtClean="0">
                              <a:solidFill>
                                <a:prstClr val="black"/>
                              </a:solidFill>
                              <a:latin typeface="Cambria Math" panose="02040503050406030204" pitchFamily="18" charset="0"/>
                            </a:rPr>
                            <m:t>−</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𝑡</m:t>
                              </m:r>
                            </m:e>
                            <m:sup>
                              <m:r>
                                <a:rPr lang="en-US" altLang="zh-CN" sz="2400" i="1">
                                  <a:solidFill>
                                    <a:prstClr val="black"/>
                                  </a:solidFill>
                                  <a:latin typeface="Cambria Math" panose="02040503050406030204" pitchFamily="18" charset="0"/>
                                </a:rPr>
                                <m:t>𝑛</m:t>
                              </m:r>
                            </m:sup>
                          </m:sSup>
                          <m:r>
                            <a:rPr lang="en-US" altLang="zh-CN" sz="2400" b="0" i="1" smtClean="0">
                              <a:solidFill>
                                <a:prstClr val="black"/>
                              </a:solidFill>
                              <a:latin typeface="Cambria Math" panose="02040503050406030204" pitchFamily="18" charset="0"/>
                            </a:rPr>
                            <m:t>𝑑</m:t>
                          </m:r>
                        </m:num>
                        <m:den>
                          <m:r>
                            <a:rPr lang="en-US" altLang="zh-CN" sz="2400" i="1">
                              <a:solidFill>
                                <a:prstClr val="black"/>
                              </a:solidFill>
                              <a:latin typeface="Cambria Math" panose="02040503050406030204" pitchFamily="18" charset="0"/>
                            </a:rPr>
                            <m:t>𝑐</m:t>
                          </m:r>
                          <m:sSup>
                            <m:sSupPr>
                              <m:ctrlPr>
                                <a:rPr lang="en-US" altLang="zh-CN" sz="240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𝑡</m:t>
                              </m:r>
                            </m:e>
                            <m:sup>
                              <m:r>
                                <a:rPr lang="en-US" altLang="zh-CN" sz="2400" b="0" i="1" smtClean="0">
                                  <a:solidFill>
                                    <a:prstClr val="black"/>
                                  </a:solidFill>
                                  <a:latin typeface="Cambria Math" panose="02040503050406030204" pitchFamily="18" charset="0"/>
                                </a:rPr>
                                <m:t>𝑛</m:t>
                              </m:r>
                            </m:sup>
                          </m:sSup>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𝑎</m:t>
                          </m:r>
                        </m:den>
                      </m:f>
                    </m:oMath>
                  </m:oMathPara>
                </a14:m>
                <a:endParaRPr lang="zh-CN" altLang="en-US" dirty="0"/>
              </a:p>
            </p:txBody>
          </p:sp>
        </mc:Choice>
        <mc:Fallback xmlns="">
          <p:sp>
            <p:nvSpPr>
              <p:cNvPr id="13" name="矩形 12"/>
              <p:cNvSpPr>
                <a:spLocks noRot="1" noChangeAspect="1" noMove="1" noResize="1" noEditPoints="1" noAdjustHandles="1" noChangeArrowheads="1" noChangeShapeType="1" noTextEdit="1"/>
              </p:cNvSpPr>
              <p:nvPr/>
            </p:nvSpPr>
            <p:spPr>
              <a:xfrm>
                <a:off x="8130795" y="1978526"/>
                <a:ext cx="1871346" cy="80355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1796048" y="2030790"/>
                <a:ext cx="1462516" cy="843885"/>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𝑡</m:t>
                    </m:r>
                    <m:r>
                      <a:rPr lang="en-US" altLang="zh-CN" sz="2400" b="0" i="1" smtClean="0">
                        <a:solidFill>
                          <a:prstClr val="black"/>
                        </a:solidFill>
                        <a:latin typeface="Cambria Math" panose="02040503050406030204" pitchFamily="18" charset="0"/>
                      </a:rPr>
                      <m:t>=</m:t>
                    </m:r>
                    <m:rad>
                      <m:radPr>
                        <m:degHide m:val="on"/>
                        <m:ctrlPr>
                          <a:rPr lang="zh-CN" altLang="en-US" sz="2400" i="1">
                            <a:solidFill>
                              <a:prstClr val="black"/>
                            </a:solidFill>
                            <a:latin typeface="Cambria Math" panose="02040503050406030204" pitchFamily="18" charset="0"/>
                          </a:rPr>
                        </m:ctrlPr>
                      </m:radPr>
                      <m:deg/>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𝑥</m:t>
                            </m:r>
                          </m:den>
                        </m:f>
                      </m:e>
                    </m:rad>
                  </m:oMath>
                </a14:m>
                <a:r>
                  <a:rPr lang="zh-CN" altLang="en-US" sz="2400" dirty="0" smtClean="0"/>
                  <a:t> </a:t>
                </a:r>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1796048" y="2030790"/>
                <a:ext cx="1462516" cy="84388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595927" y="2144827"/>
                <a:ext cx="1368388" cy="615810"/>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𝑥</m:t>
                    </m:r>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1</m:t>
                        </m:r>
                      </m:num>
                      <m:den>
                        <m:sSup>
                          <m:sSupPr>
                            <m:ctrlPr>
                              <a:rPr lang="en-US" altLang="zh-CN" sz="240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𝑡</m:t>
                            </m:r>
                          </m:e>
                          <m:sup>
                            <m:r>
                              <a:rPr lang="en-US" altLang="zh-CN" sz="2400" b="0" i="1" smtClean="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−1</m:t>
                        </m:r>
                      </m:den>
                    </m:f>
                  </m:oMath>
                </a14:m>
                <a:r>
                  <a:rPr lang="zh-CN" altLang="en-US" sz="2400" dirty="0" smtClean="0"/>
                  <a:t> </a:t>
                </a:r>
                <a:endParaRPr lang="zh-CN" altLang="en-US" sz="2400" dirty="0"/>
              </a:p>
            </p:txBody>
          </p:sp>
        </mc:Choice>
        <mc:Fallback xmlns="">
          <p:sp>
            <p:nvSpPr>
              <p:cNvPr id="15" name="矩形 14"/>
              <p:cNvSpPr>
                <a:spLocks noRot="1" noChangeAspect="1" noMove="1" noResize="1" noEditPoints="1" noAdjustHandles="1" noChangeArrowheads="1" noChangeShapeType="1" noTextEdit="1"/>
              </p:cNvSpPr>
              <p:nvPr/>
            </p:nvSpPr>
            <p:spPr>
              <a:xfrm>
                <a:off x="3595927" y="2144827"/>
                <a:ext cx="1368388" cy="61581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5189587" y="2135170"/>
                <a:ext cx="2190408" cy="654603"/>
              </a:xfrm>
              <a:prstGeom prst="rect">
                <a:avLst/>
              </a:prstGeom>
            </p:spPr>
            <p:txBody>
              <a:bodyPr wrap="none">
                <a:spAutoFit/>
              </a:bodyPr>
              <a:lstStyle/>
              <a:p>
                <a14:m>
                  <m:oMath xmlns:m="http://schemas.openxmlformats.org/officeDocument/2006/math">
                    <m:r>
                      <a:rPr lang="en-US" altLang="zh-CN" sz="2400" b="0" i="1" smtClean="0">
                        <a:solidFill>
                          <a:prstClr val="black"/>
                        </a:solidFill>
                        <a:latin typeface="Cambria Math" panose="02040503050406030204" pitchFamily="18" charset="0"/>
                      </a:rPr>
                      <m:t>𝑑𝑥</m:t>
                    </m:r>
                    <m:r>
                      <a:rPr lang="en-US" altLang="zh-CN" sz="2400" b="0" i="1" smtClean="0">
                        <a:solidFill>
                          <a:prstClr val="black"/>
                        </a:solidFill>
                        <a:latin typeface="Cambria Math" panose="02040503050406030204" pitchFamily="18" charset="0"/>
                      </a:rPr>
                      <m:t>=</m:t>
                    </m:r>
                    <m:f>
                      <m:fPr>
                        <m:ctrlPr>
                          <a:rPr lang="zh-CN" altLang="en-US" sz="2400" i="1">
                            <a:solidFill>
                              <a:prstClr val="black"/>
                            </a:solidFill>
                            <a:latin typeface="Cambria Math" panose="02040503050406030204" pitchFamily="18" charset="0"/>
                          </a:rPr>
                        </m:ctrlPr>
                      </m:fPr>
                      <m:num>
                        <m:r>
                          <a:rPr lang="en-US" altLang="zh-CN" sz="2400" b="0" i="1" smtClean="0">
                            <a:solidFill>
                              <a:prstClr val="black"/>
                            </a:solidFill>
                            <a:latin typeface="Cambria Math" panose="02040503050406030204" pitchFamily="18" charset="0"/>
                          </a:rPr>
                          <m:t>−2</m:t>
                        </m:r>
                        <m:r>
                          <a:rPr lang="en-US" altLang="zh-CN" sz="2400" b="0" i="1" smtClean="0">
                            <a:solidFill>
                              <a:prstClr val="black"/>
                            </a:solidFill>
                            <a:latin typeface="Cambria Math" panose="02040503050406030204" pitchFamily="18" charset="0"/>
                          </a:rPr>
                          <m:t>𝑡</m:t>
                        </m:r>
                      </m:num>
                      <m:den>
                        <m:sSup>
                          <m:sSupPr>
                            <m:ctrlPr>
                              <a:rPr lang="en-US" altLang="zh-CN" sz="2400" i="1">
                                <a:solidFill>
                                  <a:prstClr val="black"/>
                                </a:solidFill>
                                <a:latin typeface="Cambria Math" panose="02040503050406030204" pitchFamily="18" charset="0"/>
                              </a:rPr>
                            </m:ctrlPr>
                          </m:sSupPr>
                          <m:e>
                            <m:d>
                              <m:dPr>
                                <m:ctrlPr>
                                  <a:rPr lang="en-US" altLang="zh-CN" sz="2400" i="1" smtClean="0">
                                    <a:solidFill>
                                      <a:prstClr val="black"/>
                                    </a:solidFill>
                                    <a:latin typeface="Cambria Math" panose="02040503050406030204" pitchFamily="18" charset="0"/>
                                  </a:rPr>
                                </m:ctrlPr>
                              </m:dPr>
                              <m:e>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𝑡</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−1</m:t>
                                </m:r>
                              </m:e>
                            </m:d>
                          </m:e>
                          <m:sup>
                            <m:r>
                              <a:rPr lang="en-US" altLang="zh-CN" sz="2400" b="0" i="1" smtClean="0">
                                <a:solidFill>
                                  <a:prstClr val="black"/>
                                </a:solidFill>
                                <a:latin typeface="Cambria Math" panose="02040503050406030204" pitchFamily="18" charset="0"/>
                              </a:rPr>
                              <m:t>2</m:t>
                            </m:r>
                          </m:sup>
                        </m:sSup>
                      </m:den>
                    </m:f>
                    <m:r>
                      <a:rPr lang="en-US" altLang="zh-CN" sz="2400" b="0" i="1" smtClean="0">
                        <a:solidFill>
                          <a:prstClr val="black"/>
                        </a:solidFill>
                        <a:latin typeface="Cambria Math" panose="02040503050406030204" pitchFamily="18" charset="0"/>
                      </a:rPr>
                      <m:t>𝑑𝑡</m:t>
                    </m:r>
                  </m:oMath>
                </a14:m>
                <a:r>
                  <a:rPr lang="zh-CN" altLang="en-US" sz="2400" dirty="0" smtClean="0"/>
                  <a:t> </a:t>
                </a:r>
                <a:endParaRPr lang="zh-CN" altLang="en-US" sz="2400" dirty="0"/>
              </a:p>
            </p:txBody>
          </p:sp>
        </mc:Choice>
        <mc:Fallback xmlns="">
          <p:sp>
            <p:nvSpPr>
              <p:cNvPr id="16" name="矩形 15"/>
              <p:cNvSpPr>
                <a:spLocks noRot="1" noChangeAspect="1" noMove="1" noResize="1" noEditPoints="1" noAdjustHandles="1" noChangeArrowheads="1" noChangeShapeType="1" noTextEdit="1"/>
              </p:cNvSpPr>
              <p:nvPr/>
            </p:nvSpPr>
            <p:spPr>
              <a:xfrm>
                <a:off x="5189587" y="2135170"/>
                <a:ext cx="2190408" cy="65460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334284" y="3832872"/>
                <a:ext cx="1870833" cy="847604"/>
              </a:xfrm>
              <a:prstGeom prst="rect">
                <a:avLst/>
              </a:prstGeom>
            </p:spPr>
            <p:txBody>
              <a:bodyPr wrap="none">
                <a:spAutoFit/>
              </a:bodyPr>
              <a:lstStyle/>
              <a:p>
                <a14:m>
                  <m:oMath xmlns:m="http://schemas.openxmlformats.org/officeDocument/2006/math">
                    <m:r>
                      <a:rPr lang="en-US" altLang="zh-CN" sz="2400" i="1">
                        <a:solidFill>
                          <a:prstClr val="black"/>
                        </a:solidFill>
                        <a:latin typeface="Cambria Math" panose="02040503050406030204" pitchFamily="18" charset="0"/>
                      </a:rPr>
                      <m:t>=</m:t>
                    </m:r>
                    <m:nary>
                      <m:naryPr>
                        <m:grow m:val="on"/>
                        <m:subHide m:val="on"/>
                        <m:supHide m:val="on"/>
                        <m:ctrlPr>
                          <a:rPr lang="zh-CN" altLang="en-US" sz="2400" i="1">
                            <a:solidFill>
                              <a:prstClr val="black"/>
                            </a:solidFill>
                            <a:latin typeface="Cambria Math" panose="02040503050406030204" pitchFamily="18" charset="0"/>
                          </a:rPr>
                        </m:ctrlPr>
                      </m:naryPr>
                      <m:sub/>
                      <m:sup/>
                      <m:e>
                        <m:r>
                          <m:rPr>
                            <m:nor/>
                          </m:rPr>
                          <a:rPr lang="zh-CN" altLang="en-US" sz="2400" i="1">
                            <a:solidFill>
                              <a:prstClr val="black"/>
                            </a:solidFill>
                            <a:latin typeface="Cambria Math" panose="02040503050406030204" pitchFamily="18" charset="0"/>
                          </a:rPr>
                          <m:t> </m:t>
                        </m:r>
                        <m:f>
                          <m:fPr>
                            <m:ctrlPr>
                              <a:rPr lang="zh-CN" altLang="en-US"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−2</m:t>
                            </m:r>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𝑡</m:t>
                                </m:r>
                              </m:e>
                              <m:sup>
                                <m:r>
                                  <a:rPr lang="en-US" altLang="zh-CN" sz="2400" i="1">
                                    <a:solidFill>
                                      <a:prstClr val="black"/>
                                    </a:solidFill>
                                    <a:latin typeface="Cambria Math" panose="02040503050406030204" pitchFamily="18" charset="0"/>
                                  </a:rPr>
                                  <m:t>2</m:t>
                                </m:r>
                              </m:sup>
                            </m:sSup>
                          </m:num>
                          <m:den>
                            <m:sSup>
                              <m:sSupPr>
                                <m:ctrlPr>
                                  <a:rPr lang="en-US" altLang="zh-CN" sz="2400" i="1">
                                    <a:solidFill>
                                      <a:prstClr val="black"/>
                                    </a:solidFill>
                                    <a:latin typeface="Cambria Math" panose="02040503050406030204" pitchFamily="18" charset="0"/>
                                  </a:rPr>
                                </m:ctrlPr>
                              </m:sSupPr>
                              <m:e>
                                <m:r>
                                  <a:rPr lang="en-US" altLang="zh-CN" sz="2400" i="1">
                                    <a:solidFill>
                                      <a:prstClr val="black"/>
                                    </a:solidFill>
                                    <a:latin typeface="Cambria Math" panose="02040503050406030204" pitchFamily="18" charset="0"/>
                                  </a:rPr>
                                  <m:t>𝑡</m:t>
                                </m:r>
                              </m:e>
                              <m:sup>
                                <m:r>
                                  <a:rPr lang="en-US" altLang="zh-CN" sz="2400" i="1">
                                    <a:solidFill>
                                      <a:prstClr val="black"/>
                                    </a:solidFill>
                                    <a:latin typeface="Cambria Math" panose="02040503050406030204" pitchFamily="18" charset="0"/>
                                  </a:rPr>
                                  <m:t>2</m:t>
                                </m:r>
                              </m:sup>
                            </m:sSup>
                            <m:r>
                              <a:rPr lang="en-US" altLang="zh-CN" sz="2400" i="1">
                                <a:solidFill>
                                  <a:prstClr val="black"/>
                                </a:solidFill>
                                <a:latin typeface="Cambria Math" panose="02040503050406030204" pitchFamily="18" charset="0"/>
                              </a:rPr>
                              <m:t>−1</m:t>
                            </m:r>
                          </m:den>
                        </m:f>
                        <m:r>
                          <a:rPr lang="en-US" altLang="zh-CN" sz="2400" i="1">
                            <a:solidFill>
                              <a:prstClr val="black"/>
                            </a:solidFill>
                            <a:latin typeface="Cambria Math" panose="02040503050406030204" pitchFamily="18" charset="0"/>
                          </a:rPr>
                          <m:t>𝑑𝑡</m:t>
                        </m:r>
                      </m:e>
                    </m:nary>
                  </m:oMath>
                </a14:m>
                <a:r>
                  <a:rPr lang="zh-CN" altLang="en-US" sz="2400" dirty="0" smtClean="0"/>
                  <a:t> </a:t>
                </a:r>
                <a:endParaRPr lang="zh-CN" altLang="en-US" sz="2400" dirty="0"/>
              </a:p>
            </p:txBody>
          </p:sp>
        </mc:Choice>
        <mc:Fallback xmlns="">
          <p:sp>
            <p:nvSpPr>
              <p:cNvPr id="17" name="矩形 16"/>
              <p:cNvSpPr>
                <a:spLocks noRot="1" noChangeAspect="1" noMove="1" noResize="1" noEditPoints="1" noAdjustHandles="1" noChangeArrowheads="1" noChangeShapeType="1" noTextEdit="1"/>
              </p:cNvSpPr>
              <p:nvPr/>
            </p:nvSpPr>
            <p:spPr>
              <a:xfrm>
                <a:off x="3334284" y="3832872"/>
                <a:ext cx="1870833" cy="84760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490000" y="4801315"/>
                <a:ext cx="3201710" cy="642355"/>
              </a:xfrm>
              <a:prstGeom prst="rect">
                <a:avLst/>
              </a:prstGeom>
            </p:spPr>
            <p:txBody>
              <a:bodyPr wrap="none">
                <a:spAutoFit/>
              </a:bodyPr>
              <a:lstStyle/>
              <a:p>
                <a14:m>
                  <m:oMath xmlns:m="http://schemas.openxmlformats.org/officeDocument/2006/math">
                    <m:r>
                      <a:rPr lang="en-US" altLang="zh-CN" sz="2400" b="0" i="0" smtClean="0">
                        <a:latin typeface="Cambria Math" panose="02040503050406030204" pitchFamily="18" charset="0"/>
                      </a:rPr>
                      <m:t>=−2</m:t>
                    </m:r>
                    <m:r>
                      <a:rPr lang="en-US" altLang="zh-CN" sz="2400" b="0" i="1" smtClean="0">
                        <a:latin typeface="Cambria Math" panose="02040503050406030204" pitchFamily="18" charset="0"/>
                      </a:rPr>
                      <m:t>𝑡</m:t>
                    </m:r>
                    <m:r>
                      <a:rPr lang="zh-CN" altLang="en-US" sz="2400">
                        <a:latin typeface="Cambria Math" panose="02040503050406030204" pitchFamily="18" charset="0"/>
                      </a:rPr>
                      <m:t>−</m:t>
                    </m:r>
                    <m:r>
                      <m:rPr>
                        <m:sty m:val="p"/>
                      </m:rPr>
                      <a:rPr lang="zh-CN" altLang="en-US" sz="2400" i="0">
                        <a:latin typeface="Cambria Math" panose="02040503050406030204" pitchFamily="18" charset="0"/>
                      </a:rPr>
                      <m:t>ln</m:t>
                    </m:r>
                    <m:r>
                      <m:rPr>
                        <m:nor/>
                      </m:rPr>
                      <a:rPr lang="zh-CN" altLang="en-US" sz="2400" i="1">
                        <a:latin typeface="Cambria Math" panose="02040503050406030204" pitchFamily="18" charset="0"/>
                      </a:rPr>
                      <m:t> </m:t>
                    </m:r>
                    <m:d>
                      <m:dPr>
                        <m:begChr m:val="|"/>
                        <m:endChr m:val="|"/>
                        <m:ctrlPr>
                          <a:rPr lang="zh-CN" altLang="en-US" sz="2400" i="1">
                            <a:latin typeface="Cambria Math" panose="02040503050406030204" pitchFamily="18" charset="0"/>
                          </a:rPr>
                        </m:ctrlPr>
                      </m:dPr>
                      <m:e>
                        <m:r>
                          <m:rPr>
                            <m:nor/>
                          </m:rPr>
                          <a:rPr lang="zh-CN" altLang="en-US" sz="2400" i="1">
                            <a:latin typeface="Cambria Math" panose="02040503050406030204" pitchFamily="18" charset="0"/>
                          </a:rPr>
                          <m:t> </m:t>
                        </m:r>
                        <m:f>
                          <m:fPr>
                            <m:ctrlPr>
                              <a:rPr lang="zh-CN" altLang="en-US" sz="2400" i="1">
                                <a:latin typeface="Cambria Math" panose="02040503050406030204" pitchFamily="18" charset="0"/>
                              </a:rPr>
                            </m:ctrlPr>
                          </m:fPr>
                          <m:num>
                            <m:r>
                              <a:rPr lang="zh-CN" altLang="en-US" sz="2400" i="1">
                                <a:latin typeface="Cambria Math" panose="02040503050406030204" pitchFamily="18" charset="0"/>
                              </a:rPr>
                              <m:t>𝑡</m:t>
                            </m:r>
                            <m:r>
                              <a:rPr lang="zh-CN" altLang="en-US" sz="2400" i="0">
                                <a:latin typeface="Cambria Math" panose="02040503050406030204" pitchFamily="18" charset="0"/>
                              </a:rPr>
                              <m:t>−1</m:t>
                            </m:r>
                          </m:num>
                          <m:den>
                            <m:r>
                              <a:rPr lang="zh-CN" altLang="en-US" sz="2400" i="1">
                                <a:latin typeface="Cambria Math" panose="02040503050406030204" pitchFamily="18" charset="0"/>
                              </a:rPr>
                              <m:t>𝑡</m:t>
                            </m:r>
                            <m:r>
                              <a:rPr lang="zh-CN" altLang="en-US" sz="2400" i="0">
                                <a:latin typeface="Cambria Math" panose="02040503050406030204" pitchFamily="18" charset="0"/>
                              </a:rPr>
                              <m:t>+1</m:t>
                            </m:r>
                          </m:den>
                        </m:f>
                        <m:r>
                          <m:rPr>
                            <m:nor/>
                          </m:rPr>
                          <a:rPr lang="zh-CN" altLang="en-US" sz="2400" i="1">
                            <a:latin typeface="Cambria Math" panose="02040503050406030204" pitchFamily="18" charset="0"/>
                          </a:rPr>
                          <m:t> </m:t>
                        </m:r>
                      </m:e>
                    </m:d>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𝐶</m:t>
                    </m:r>
                  </m:oMath>
                </a14:m>
                <a:r>
                  <a:rPr lang="zh-CN" altLang="en-US" sz="2400" i="1" dirty="0" smtClean="0"/>
                  <a:t> </a:t>
                </a:r>
                <a:endParaRPr lang="zh-CN" altLang="en-US" sz="2400" i="1" dirty="0"/>
              </a:p>
            </p:txBody>
          </p:sp>
        </mc:Choice>
        <mc:Fallback xmlns="">
          <p:sp>
            <p:nvSpPr>
              <p:cNvPr id="18" name="矩形 17"/>
              <p:cNvSpPr>
                <a:spLocks noRot="1" noChangeAspect="1" noMove="1" noResize="1" noEditPoints="1" noAdjustHandles="1" noChangeArrowheads="1" noChangeShapeType="1" noTextEdit="1"/>
              </p:cNvSpPr>
              <p:nvPr/>
            </p:nvSpPr>
            <p:spPr>
              <a:xfrm>
                <a:off x="3490000" y="4801315"/>
                <a:ext cx="3201710" cy="64235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3490000" y="5684700"/>
                <a:ext cx="5782160" cy="843885"/>
              </a:xfrm>
              <a:prstGeom prst="rect">
                <a:avLst/>
              </a:prstGeom>
            </p:spPr>
            <p:txBody>
              <a:bodyPr wrap="none">
                <a:spAutoFit/>
              </a:bodyPr>
              <a:lstStyle/>
              <a:p>
                <a:pPr lvl="0"/>
                <a14:m>
                  <m:oMath xmlns:m="http://schemas.openxmlformats.org/officeDocument/2006/math">
                    <m:r>
                      <a:rPr lang="en-US" altLang="zh-CN" sz="2400" b="0" i="0" smtClean="0">
                        <a:latin typeface="Cambria Math" panose="02040503050406030204" pitchFamily="18" charset="0"/>
                      </a:rPr>
                      <m:t>=</m:t>
                    </m:r>
                    <m:r>
                      <a:rPr lang="zh-CN" altLang="en-US" sz="2400">
                        <a:solidFill>
                          <a:prstClr val="black"/>
                        </a:solidFill>
                        <a:latin typeface="Cambria Math" panose="02040503050406030204" pitchFamily="18" charset="0"/>
                      </a:rPr>
                      <m:t>−2</m:t>
                    </m:r>
                    <m:r>
                      <m:rPr>
                        <m:nor/>
                      </m:rPr>
                      <a:rPr lang="zh-CN" altLang="en-US" sz="2400" i="1">
                        <a:solidFill>
                          <a:prstClr val="black"/>
                        </a:solidFill>
                        <a:latin typeface="Cambria Math" panose="02040503050406030204" pitchFamily="18" charset="0"/>
                      </a:rPr>
                      <m:t>  </m:t>
                    </m:r>
                    <m:rad>
                      <m:radPr>
                        <m:degHide m:val="on"/>
                        <m:ctrlPr>
                          <a:rPr lang="zh-CN" altLang="en-US" sz="2400" i="1">
                            <a:solidFill>
                              <a:prstClr val="black"/>
                            </a:solidFill>
                            <a:latin typeface="Cambria Math" panose="02040503050406030204" pitchFamily="18" charset="0"/>
                          </a:rPr>
                        </m:ctrlPr>
                      </m:radPr>
                      <m:deg/>
                      <m:e>
                        <m:f>
                          <m:fPr>
                            <m:ctrlPr>
                              <a:rPr lang="zh-CN" altLang="en-US" sz="2400" i="1">
                                <a:solidFill>
                                  <a:prstClr val="black"/>
                                </a:solidFill>
                                <a:latin typeface="Cambria Math" panose="02040503050406030204" pitchFamily="18" charset="0"/>
                              </a:rPr>
                            </m:ctrlPr>
                          </m:fPr>
                          <m:num>
                            <m:r>
                              <a:rPr lang="zh-CN" altLang="en-US" sz="2400">
                                <a:solidFill>
                                  <a:prstClr val="black"/>
                                </a:solidFill>
                                <a:latin typeface="Cambria Math" panose="02040503050406030204" pitchFamily="18" charset="0"/>
                              </a:rPr>
                              <m:t>1+</m:t>
                            </m:r>
                            <m:r>
                              <a:rPr lang="zh-CN" altLang="en-US" sz="2400" i="1">
                                <a:solidFill>
                                  <a:prstClr val="black"/>
                                </a:solidFill>
                                <a:latin typeface="Cambria Math" panose="02040503050406030204" pitchFamily="18" charset="0"/>
                              </a:rPr>
                              <m:t>𝑥</m:t>
                            </m:r>
                          </m:num>
                          <m:den>
                            <m:r>
                              <a:rPr lang="zh-CN" altLang="en-US" sz="2400" i="1">
                                <a:solidFill>
                                  <a:prstClr val="black"/>
                                </a:solidFill>
                                <a:latin typeface="Cambria Math" panose="02040503050406030204" pitchFamily="18" charset="0"/>
                              </a:rPr>
                              <m:t>𝑥</m:t>
                            </m:r>
                          </m:den>
                        </m:f>
                      </m:e>
                    </m:rad>
                    <m:r>
                      <a:rPr lang="zh-CN" altLang="en-US" sz="2400">
                        <a:solidFill>
                          <a:prstClr val="black"/>
                        </a:solidFill>
                        <a:latin typeface="Cambria Math" panose="02040503050406030204" pitchFamily="18" charset="0"/>
                      </a:rPr>
                      <m:t>+</m:t>
                    </m:r>
                    <m:r>
                      <m:rPr>
                        <m:sty m:val="p"/>
                      </m:rPr>
                      <a:rPr lang="zh-CN" altLang="en-US" sz="2400">
                        <a:solidFill>
                          <a:prstClr val="black"/>
                        </a:solidFill>
                        <a:latin typeface="Cambria Math" panose="02040503050406030204" pitchFamily="18" charset="0"/>
                      </a:rPr>
                      <m:t>ln</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+2</m:t>
                    </m:r>
                    <m:r>
                      <a:rPr lang="zh-CN" altLang="en-US" sz="2400" i="1">
                        <a:solidFill>
                          <a:prstClr val="black"/>
                        </a:solidFill>
                        <a:latin typeface="Cambria Math" panose="02040503050406030204" pitchFamily="18" charset="0"/>
                      </a:rPr>
                      <m:t>𝑥</m:t>
                    </m:r>
                    <m:rad>
                      <m:radPr>
                        <m:degHide m:val="on"/>
                        <m:ctrlPr>
                          <a:rPr lang="zh-CN" altLang="en-US" sz="2400" i="1">
                            <a:solidFill>
                              <a:prstClr val="black"/>
                            </a:solidFill>
                            <a:latin typeface="Cambria Math" panose="02040503050406030204" pitchFamily="18" charset="0"/>
                          </a:rPr>
                        </m:ctrlPr>
                      </m:radPr>
                      <m:deg/>
                      <m:e>
                        <m:r>
                          <a:rPr lang="zh-CN" altLang="en-US" sz="2400" i="1">
                            <a:solidFill>
                              <a:prstClr val="black"/>
                            </a:solidFill>
                            <a:latin typeface="Cambria Math" panose="02040503050406030204" pitchFamily="18" charset="0"/>
                          </a:rPr>
                          <m:t>𝑥</m:t>
                        </m:r>
                        <m:r>
                          <a:rPr lang="zh-CN" altLang="en-US" sz="2400">
                            <a:solidFill>
                              <a:prstClr val="black"/>
                            </a:solidFill>
                            <a:latin typeface="Cambria Math" panose="02040503050406030204" pitchFamily="18" charset="0"/>
                          </a:rPr>
                          <m:t>+1</m:t>
                        </m:r>
                      </m:e>
                    </m:rad>
                    <m:r>
                      <a:rPr lang="zh-CN" altLang="en-US" sz="2400">
                        <a:solidFill>
                          <a:prstClr val="black"/>
                        </a:solidFill>
                        <a:latin typeface="Cambria Math" panose="02040503050406030204" pitchFamily="18" charset="0"/>
                      </a:rPr>
                      <m:t>+1</m:t>
                    </m:r>
                    <m:r>
                      <m:rPr>
                        <m:nor/>
                      </m:rPr>
                      <a:rPr lang="zh-CN" altLang="en-US" sz="2400" i="1">
                        <a:solidFill>
                          <a:prstClr val="black"/>
                        </a:solidFill>
                        <a:latin typeface="Cambria Math" panose="02040503050406030204" pitchFamily="18" charset="0"/>
                      </a:rPr>
                      <m:t> </m:t>
                    </m:r>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m:t>
                    </m:r>
                  </m:oMath>
                </a14:m>
                <a:r>
                  <a:rPr lang="zh-CN" altLang="en-US" sz="2400" dirty="0" smtClean="0">
                    <a:solidFill>
                      <a:prstClr val="black"/>
                    </a:solidFill>
                  </a:rPr>
                  <a:t> </a:t>
                </a:r>
                <a:endParaRPr lang="zh-CN" altLang="en-US" sz="2400" dirty="0">
                  <a:solidFill>
                    <a:prstClr val="black"/>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3490000" y="5684700"/>
                <a:ext cx="5782160" cy="843885"/>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746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p:bldP spid="11" grpId="0"/>
      <p:bldP spid="12" grpId="0"/>
      <p:bldP spid="13" grpId="0"/>
      <p:bldP spid="14" grpId="0"/>
      <p:bldP spid="15" grpId="0"/>
      <p:bldP spid="16" grpId="0"/>
      <p:bldP spid="17" grpId="0"/>
      <p:bldP spid="18" grpId="0"/>
      <p:bldP spid="1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F7CFBE-C6A7-4B41-82CA-6C93AED29A3A}" type="datetime11">
              <a:rPr lang="zh-CN" altLang="en-US" smtClean="0"/>
              <a:t>10:14:23</a:t>
            </a:fld>
            <a:endParaRPr lang="en-US" altLang="zh-CN"/>
          </a:p>
        </p:txBody>
      </p:sp>
      <p:sp>
        <p:nvSpPr>
          <p:cNvPr id="306178" name="Rectangle 2"/>
          <p:cNvSpPr>
            <a:spLocks noGrp="1" noChangeArrowheads="1"/>
          </p:cNvSpPr>
          <p:nvPr>
            <p:ph idx="4294967295"/>
          </p:nvPr>
        </p:nvSpPr>
        <p:spPr>
          <a:xfrm>
            <a:off x="1219200" y="1439863"/>
            <a:ext cx="9864811" cy="4491037"/>
          </a:xfrm>
          <a:prstGeom prst="rect">
            <a:avLst/>
          </a:prstGeom>
        </p:spPr>
        <p:txBody>
          <a:bodyPr/>
          <a:lstStyle/>
          <a:p>
            <a:r>
              <a:rPr lang="zh-CN" altLang="en-US" dirty="0">
                <a:ea typeface="华文新魏" panose="02010800040101010101" pitchFamily="2" charset="-122"/>
              </a:rPr>
              <a:t>对于初等函数</a:t>
            </a:r>
            <a:r>
              <a:rPr lang="en-US" altLang="zh-CN" dirty="0">
                <a:ea typeface="华文新魏" panose="02010800040101010101" pitchFamily="2" charset="-122"/>
              </a:rPr>
              <a:t>, </a:t>
            </a:r>
            <a:r>
              <a:rPr lang="zh-CN" altLang="en-US" dirty="0">
                <a:ea typeface="华文新魏" panose="02010800040101010101" pitchFamily="2" charset="-122"/>
              </a:rPr>
              <a:t>在其定义区间</a:t>
            </a:r>
            <a:r>
              <a:rPr lang="en-US" altLang="zh-CN" dirty="0">
                <a:ea typeface="华文新魏" panose="02010800040101010101" pitchFamily="2" charset="-122"/>
              </a:rPr>
              <a:t>, </a:t>
            </a:r>
            <a:r>
              <a:rPr lang="zh-CN" altLang="en-US" dirty="0">
                <a:ea typeface="华文新魏" panose="02010800040101010101" pitchFamily="2" charset="-122"/>
              </a:rPr>
              <a:t>其原函数一定存在</a:t>
            </a:r>
            <a:r>
              <a:rPr lang="en-US" altLang="zh-CN" dirty="0">
                <a:ea typeface="华文新魏" panose="02010800040101010101" pitchFamily="2" charset="-122"/>
              </a:rPr>
              <a:t>, </a:t>
            </a:r>
            <a:r>
              <a:rPr lang="zh-CN" altLang="en-US" dirty="0">
                <a:ea typeface="华文新魏" panose="02010800040101010101" pitchFamily="2" charset="-122"/>
              </a:rPr>
              <a:t>但原函数不必是初等函数</a:t>
            </a:r>
            <a:r>
              <a:rPr lang="en-US" altLang="zh-CN" dirty="0"/>
              <a:t>.</a:t>
            </a:r>
          </a:p>
          <a:p>
            <a:r>
              <a:rPr lang="zh-CN" altLang="en-US" dirty="0"/>
              <a:t>下列函数的原函数均存在</a:t>
            </a:r>
            <a:r>
              <a:rPr lang="en-US" altLang="zh-CN" dirty="0"/>
              <a:t>, </a:t>
            </a:r>
            <a:r>
              <a:rPr lang="zh-CN" altLang="en-US" dirty="0"/>
              <a:t>但不是初等函数</a:t>
            </a:r>
            <a:r>
              <a:rPr lang="en-US" altLang="zh-CN" dirty="0"/>
              <a:t>:</a:t>
            </a:r>
          </a:p>
          <a:p>
            <a:endParaRPr lang="en-US" altLang="zh-CN" dirty="0"/>
          </a:p>
          <a:p>
            <a:endParaRPr lang="en-US" altLang="zh-CN" dirty="0"/>
          </a:p>
          <a:p>
            <a:endParaRPr lang="en-US" altLang="zh-CN" dirty="0"/>
          </a:p>
        </p:txBody>
      </p:sp>
      <p:graphicFrame>
        <p:nvGraphicFramePr>
          <p:cNvPr id="306179" name="Object 3"/>
          <p:cNvGraphicFramePr>
            <a:graphicFrameLocks noChangeAspect="1"/>
          </p:cNvGraphicFramePr>
          <p:nvPr/>
        </p:nvGraphicFramePr>
        <p:xfrm>
          <a:off x="4098925" y="3059113"/>
          <a:ext cx="1416050" cy="793750"/>
        </p:xfrm>
        <a:graphic>
          <a:graphicData uri="http://schemas.openxmlformats.org/presentationml/2006/ole">
            <mc:AlternateContent xmlns:mc="http://schemas.openxmlformats.org/markup-compatibility/2006">
              <mc:Choice xmlns:v="urn:schemas-microsoft-com:vml" Requires="v">
                <p:oleObj spid="_x0000_s306371" name="Equation" r:id="rId3" imgW="520560" imgH="291960" progId="Equation.3">
                  <p:embed/>
                </p:oleObj>
              </mc:Choice>
              <mc:Fallback>
                <p:oleObj name="Equation" r:id="rId3" imgW="520560" imgH="29196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5" y="3059113"/>
                        <a:ext cx="141605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80" name="Object 4"/>
          <p:cNvGraphicFramePr>
            <a:graphicFrameLocks noChangeAspect="1"/>
          </p:cNvGraphicFramePr>
          <p:nvPr/>
        </p:nvGraphicFramePr>
        <p:xfrm>
          <a:off x="6167438" y="2852739"/>
          <a:ext cx="1657350" cy="1069975"/>
        </p:xfrm>
        <a:graphic>
          <a:graphicData uri="http://schemas.openxmlformats.org/presentationml/2006/ole">
            <mc:AlternateContent xmlns:mc="http://schemas.openxmlformats.org/markup-compatibility/2006">
              <mc:Choice xmlns:v="urn:schemas-microsoft-com:vml" Requires="v">
                <p:oleObj spid="_x0000_s306372" name="Equation" r:id="rId5" imgW="609480" imgH="393480" progId="Equation.3">
                  <p:embed/>
                </p:oleObj>
              </mc:Choice>
              <mc:Fallback>
                <p:oleObj name="Equation" r:id="rId5" imgW="609480" imgH="39348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7438" y="2852739"/>
                        <a:ext cx="165735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81" name="Object 5"/>
          <p:cNvGraphicFramePr>
            <a:graphicFrameLocks noChangeAspect="1"/>
          </p:cNvGraphicFramePr>
          <p:nvPr/>
        </p:nvGraphicFramePr>
        <p:xfrm>
          <a:off x="4114800" y="4365626"/>
          <a:ext cx="1587500" cy="1069975"/>
        </p:xfrm>
        <a:graphic>
          <a:graphicData uri="http://schemas.openxmlformats.org/presentationml/2006/ole">
            <mc:AlternateContent xmlns:mc="http://schemas.openxmlformats.org/markup-compatibility/2006">
              <mc:Choice xmlns:v="urn:schemas-microsoft-com:vml" Requires="v">
                <p:oleObj spid="_x0000_s306373" name="Equation" r:id="rId7" imgW="583920" imgH="393480" progId="Equation.3">
                  <p:embed/>
                </p:oleObj>
              </mc:Choice>
              <mc:Fallback>
                <p:oleObj name="Equation" r:id="rId7" imgW="583920" imgH="39348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4365626"/>
                        <a:ext cx="15875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6182" name="Object 6"/>
          <p:cNvGraphicFramePr>
            <a:graphicFrameLocks noChangeAspect="1"/>
          </p:cNvGraphicFramePr>
          <p:nvPr/>
        </p:nvGraphicFramePr>
        <p:xfrm>
          <a:off x="6096001" y="4221163"/>
          <a:ext cx="2174875" cy="1173162"/>
        </p:xfrm>
        <a:graphic>
          <a:graphicData uri="http://schemas.openxmlformats.org/presentationml/2006/ole">
            <mc:AlternateContent xmlns:mc="http://schemas.openxmlformats.org/markup-compatibility/2006">
              <mc:Choice xmlns:v="urn:schemas-microsoft-com:vml" Requires="v">
                <p:oleObj spid="_x0000_s306374" name="Equation" r:id="rId9" imgW="799920" imgH="431640" progId="Equation.3">
                  <p:embed/>
                </p:oleObj>
              </mc:Choice>
              <mc:Fallback>
                <p:oleObj name="Equation" r:id="rId9" imgW="799920" imgH="43164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1" y="4221163"/>
                        <a:ext cx="2174875"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56" name="Rectangle 32"/>
          <p:cNvSpPr>
            <a:spLocks noChangeArrowheads="1"/>
          </p:cNvSpPr>
          <p:nvPr/>
        </p:nvSpPr>
        <p:spPr bwMode="auto">
          <a:xfrm>
            <a:off x="1634033" y="882651"/>
            <a:ext cx="41910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r>
              <a:rPr lang="zh-CN" altLang="en-US" sz="2400" b="1" dirty="0">
                <a:solidFill>
                  <a:schemeClr val="accent2"/>
                </a:solidFill>
                <a:latin typeface="黑体" panose="02010609060101010101" pitchFamily="49" charset="-122"/>
                <a:ea typeface="黑体" panose="02010609060101010101" pitchFamily="49" charset="-122"/>
              </a:rPr>
              <a:t>不定积分的几何意义</a:t>
            </a:r>
            <a:r>
              <a:rPr lang="en-US" altLang="zh-CN" sz="2400" b="1" dirty="0">
                <a:solidFill>
                  <a:schemeClr val="accent2"/>
                </a:solidFill>
                <a:latin typeface="黑体" panose="02010609060101010101" pitchFamily="49" charset="-122"/>
                <a:ea typeface="黑体" panose="02010609060101010101" pitchFamily="49" charset="-122"/>
              </a:rPr>
              <a:t>:</a:t>
            </a:r>
          </a:p>
        </p:txBody>
      </p:sp>
      <p:graphicFrame>
        <p:nvGraphicFramePr>
          <p:cNvPr id="180257" name="Object 33"/>
          <p:cNvGraphicFramePr>
            <a:graphicFrameLocks noChangeAspect="1"/>
          </p:cNvGraphicFramePr>
          <p:nvPr>
            <p:extLst>
              <p:ext uri="{D42A27DB-BD31-4B8C-83A1-F6EECF244321}">
                <p14:modId xmlns:p14="http://schemas.microsoft.com/office/powerpoint/2010/main" val="656233753"/>
              </p:ext>
            </p:extLst>
          </p:nvPr>
        </p:nvGraphicFramePr>
        <p:xfrm>
          <a:off x="1825237" y="1559627"/>
          <a:ext cx="616723" cy="340261"/>
        </p:xfrm>
        <a:graphic>
          <a:graphicData uri="http://schemas.openxmlformats.org/presentationml/2006/ole">
            <mc:AlternateContent xmlns:mc="http://schemas.openxmlformats.org/markup-compatibility/2006">
              <mc:Choice xmlns:v="urn:schemas-microsoft-com:vml" Requires="v">
                <p:oleObj spid="_x0000_s180710" name="Equation" r:id="rId3" imgW="736560" imgH="406080" progId="Equation.3">
                  <p:embed/>
                </p:oleObj>
              </mc:Choice>
              <mc:Fallback>
                <p:oleObj name="Equation" r:id="rId3" imgW="736560" imgH="406080" progId="Equation.3">
                  <p:embed/>
                  <p:pic>
                    <p:nvPicPr>
                      <p:cNvPr id="0" name="Object 33"/>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825237" y="1559627"/>
                        <a:ext cx="616723" cy="340261"/>
                      </a:xfrm>
                      <a:prstGeom prst="rect">
                        <a:avLst/>
                      </a:prstGeom>
                      <a:noFill/>
                      <a:ln>
                        <a:noFill/>
                      </a:ln>
                      <a:effectLst/>
                      <a:extLst/>
                    </p:spPr>
                  </p:pic>
                </p:oleObj>
              </mc:Fallback>
            </mc:AlternateContent>
          </a:graphicData>
        </a:graphic>
      </p:graphicFrame>
      <p:sp>
        <p:nvSpPr>
          <p:cNvPr id="180258" name="Text Box 34"/>
          <p:cNvSpPr txBox="1">
            <a:spLocks noChangeArrowheads="1"/>
          </p:cNvSpPr>
          <p:nvPr/>
        </p:nvSpPr>
        <p:spPr bwMode="auto">
          <a:xfrm>
            <a:off x="2382530" y="1461202"/>
            <a:ext cx="36576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的原函数的图形称为</a:t>
            </a:r>
          </a:p>
        </p:txBody>
      </p:sp>
      <p:graphicFrame>
        <p:nvGraphicFramePr>
          <p:cNvPr id="180259" name="Object 35"/>
          <p:cNvGraphicFramePr>
            <a:graphicFrameLocks noChangeAspect="1"/>
          </p:cNvGraphicFramePr>
          <p:nvPr>
            <p:extLst>
              <p:ext uri="{D42A27DB-BD31-4B8C-83A1-F6EECF244321}">
                <p14:modId xmlns:p14="http://schemas.microsoft.com/office/powerpoint/2010/main" val="1285591147"/>
              </p:ext>
            </p:extLst>
          </p:nvPr>
        </p:nvGraphicFramePr>
        <p:xfrm>
          <a:off x="5234331" y="1541683"/>
          <a:ext cx="616723" cy="340261"/>
        </p:xfrm>
        <a:graphic>
          <a:graphicData uri="http://schemas.openxmlformats.org/presentationml/2006/ole">
            <mc:AlternateContent xmlns:mc="http://schemas.openxmlformats.org/markup-compatibility/2006">
              <mc:Choice xmlns:v="urn:schemas-microsoft-com:vml" Requires="v">
                <p:oleObj spid="_x0000_s180711" name="Equation" r:id="rId5" imgW="736560" imgH="406080" progId="Equation.3">
                  <p:embed/>
                </p:oleObj>
              </mc:Choice>
              <mc:Fallback>
                <p:oleObj name="Equation" r:id="rId5" imgW="736560" imgH="406080" progId="Equation.3">
                  <p:embed/>
                  <p:pic>
                    <p:nvPicPr>
                      <p:cNvPr id="0" name="Object 35"/>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5234331" y="1541683"/>
                        <a:ext cx="616723" cy="340261"/>
                      </a:xfrm>
                      <a:prstGeom prst="rect">
                        <a:avLst/>
                      </a:prstGeom>
                      <a:noFill/>
                      <a:ln>
                        <a:noFill/>
                      </a:ln>
                      <a:effectLst/>
                      <a:extLst/>
                    </p:spPr>
                  </p:pic>
                </p:oleObj>
              </mc:Fallback>
            </mc:AlternateContent>
          </a:graphicData>
        </a:graphic>
      </p:graphicFrame>
      <p:graphicFrame>
        <p:nvGraphicFramePr>
          <p:cNvPr id="180260" name="Object 36"/>
          <p:cNvGraphicFramePr>
            <a:graphicFrameLocks noChangeAspect="1"/>
          </p:cNvGraphicFramePr>
          <p:nvPr>
            <p:extLst>
              <p:ext uri="{D42A27DB-BD31-4B8C-83A1-F6EECF244321}">
                <p14:modId xmlns:p14="http://schemas.microsoft.com/office/powerpoint/2010/main" val="847044013"/>
              </p:ext>
            </p:extLst>
          </p:nvPr>
        </p:nvGraphicFramePr>
        <p:xfrm>
          <a:off x="1879336" y="2056514"/>
          <a:ext cx="1125248" cy="515300"/>
        </p:xfrm>
        <a:graphic>
          <a:graphicData uri="http://schemas.openxmlformats.org/presentationml/2006/ole">
            <mc:AlternateContent xmlns:mc="http://schemas.openxmlformats.org/markup-compatibility/2006">
              <mc:Choice xmlns:v="urn:schemas-microsoft-com:vml" Requires="v">
                <p:oleObj spid="_x0000_s180712" name="Equation" r:id="rId7" imgW="1358640" imgH="622080" progId="Equation.3">
                  <p:embed/>
                </p:oleObj>
              </mc:Choice>
              <mc:Fallback>
                <p:oleObj name="Equation" r:id="rId7" imgW="1358640" imgH="622080" progId="Equation.3">
                  <p:embed/>
                  <p:pic>
                    <p:nvPicPr>
                      <p:cNvPr id="0" name="Object 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9336" y="2056514"/>
                        <a:ext cx="1125248" cy="515300"/>
                      </a:xfrm>
                      <a:prstGeom prst="rect">
                        <a:avLst/>
                      </a:prstGeom>
                      <a:noFill/>
                      <a:ln>
                        <a:noFill/>
                      </a:ln>
                      <a:effectLst/>
                      <a:extLst/>
                    </p:spPr>
                  </p:pic>
                </p:oleObj>
              </mc:Fallback>
            </mc:AlternateContent>
          </a:graphicData>
        </a:graphic>
      </p:graphicFrame>
      <p:sp>
        <p:nvSpPr>
          <p:cNvPr id="180261" name="Text Box 37"/>
          <p:cNvSpPr txBox="1">
            <a:spLocks noChangeArrowheads="1"/>
          </p:cNvSpPr>
          <p:nvPr/>
        </p:nvSpPr>
        <p:spPr bwMode="auto">
          <a:xfrm>
            <a:off x="2928535" y="2044202"/>
            <a:ext cx="1447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的图形</a:t>
            </a:r>
          </a:p>
        </p:txBody>
      </p:sp>
      <p:sp>
        <p:nvSpPr>
          <p:cNvPr id="180262" name="Line 38"/>
          <p:cNvSpPr>
            <a:spLocks noChangeShapeType="1"/>
          </p:cNvSpPr>
          <p:nvPr/>
        </p:nvSpPr>
        <p:spPr bwMode="auto">
          <a:xfrm>
            <a:off x="3995335" y="2301634"/>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a:p>
        </p:txBody>
      </p:sp>
      <p:sp>
        <p:nvSpPr>
          <p:cNvPr id="180263" name="Text Box 39"/>
          <p:cNvSpPr txBox="1">
            <a:spLocks noChangeArrowheads="1"/>
          </p:cNvSpPr>
          <p:nvPr/>
        </p:nvSpPr>
        <p:spPr bwMode="auto">
          <a:xfrm>
            <a:off x="5513387" y="2038407"/>
            <a:ext cx="35052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的所有积分曲线组成</a:t>
            </a:r>
          </a:p>
        </p:txBody>
      </p:sp>
      <p:graphicFrame>
        <p:nvGraphicFramePr>
          <p:cNvPr id="180264" name="Object 40"/>
          <p:cNvGraphicFramePr>
            <a:graphicFrameLocks noChangeAspect="1"/>
          </p:cNvGraphicFramePr>
          <p:nvPr>
            <p:extLst>
              <p:ext uri="{D42A27DB-BD31-4B8C-83A1-F6EECF244321}">
                <p14:modId xmlns:p14="http://schemas.microsoft.com/office/powerpoint/2010/main" val="2706621034"/>
              </p:ext>
            </p:extLst>
          </p:nvPr>
        </p:nvGraphicFramePr>
        <p:xfrm>
          <a:off x="4905054" y="2099933"/>
          <a:ext cx="658554" cy="363340"/>
        </p:xfrm>
        <a:graphic>
          <a:graphicData uri="http://schemas.openxmlformats.org/presentationml/2006/ole">
            <mc:AlternateContent xmlns:mc="http://schemas.openxmlformats.org/markup-compatibility/2006">
              <mc:Choice xmlns:v="urn:schemas-microsoft-com:vml" Requires="v">
                <p:oleObj spid="_x0000_s180713" name="Equation" r:id="rId9" imgW="736560" imgH="406080" progId="Equation.3">
                  <p:embed/>
                </p:oleObj>
              </mc:Choice>
              <mc:Fallback>
                <p:oleObj name="Equation" r:id="rId9" imgW="736560" imgH="406080" progId="Equation.3">
                  <p:embed/>
                  <p:pic>
                    <p:nvPicPr>
                      <p:cNvPr id="0" name="Object 40"/>
                      <p:cNvPicPr>
                        <a:picLocks noChangeAspect="1" noChangeArrowheads="1"/>
                      </p:cNvPicPr>
                      <p:nvPr/>
                    </p:nvPicPr>
                    <p:blipFill>
                      <a:blip r:embed="rId10">
                        <a:grayscl/>
                        <a:biLevel thresh="50000"/>
                        <a:extLst>
                          <a:ext uri="{28A0092B-C50C-407E-A947-70E740481C1C}">
                            <a14:useLocalDpi xmlns:a14="http://schemas.microsoft.com/office/drawing/2010/main" val="0"/>
                          </a:ext>
                        </a:extLst>
                      </a:blip>
                      <a:srcRect/>
                      <a:stretch>
                        <a:fillRect/>
                      </a:stretch>
                    </p:blipFill>
                    <p:spPr bwMode="auto">
                      <a:xfrm>
                        <a:off x="4905054" y="2099933"/>
                        <a:ext cx="658554" cy="363340"/>
                      </a:xfrm>
                      <a:prstGeom prst="rect">
                        <a:avLst/>
                      </a:prstGeom>
                      <a:noFill/>
                      <a:ln>
                        <a:noFill/>
                      </a:ln>
                      <a:effectLst/>
                      <a:extLst/>
                    </p:spPr>
                  </p:pic>
                </p:oleObj>
              </mc:Fallback>
            </mc:AlternateContent>
          </a:graphicData>
        </a:graphic>
      </p:graphicFrame>
      <p:sp>
        <p:nvSpPr>
          <p:cNvPr id="180265" name="Text Box 41"/>
          <p:cNvSpPr txBox="1">
            <a:spLocks noChangeArrowheads="1"/>
          </p:cNvSpPr>
          <p:nvPr/>
        </p:nvSpPr>
        <p:spPr bwMode="auto">
          <a:xfrm>
            <a:off x="8299671" y="2029446"/>
            <a:ext cx="2971800"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的平行曲线族</a:t>
            </a:r>
            <a:r>
              <a:rPr kumimoji="1" lang="en-US" altLang="zh-CN" sz="2400" dirty="0">
                <a:latin typeface="黑体" panose="02010609060101010101" pitchFamily="49" charset="-122"/>
                <a:ea typeface="黑体" panose="02010609060101010101" pitchFamily="49" charset="-122"/>
              </a:rPr>
              <a:t>.</a:t>
            </a:r>
          </a:p>
        </p:txBody>
      </p:sp>
      <p:grpSp>
        <p:nvGrpSpPr>
          <p:cNvPr id="3" name="组合 2"/>
          <p:cNvGrpSpPr/>
          <p:nvPr/>
        </p:nvGrpSpPr>
        <p:grpSpPr>
          <a:xfrm>
            <a:off x="8077908" y="3670773"/>
            <a:ext cx="3566404" cy="2890726"/>
            <a:chOff x="3508375" y="2800350"/>
            <a:chExt cx="4721225" cy="3371850"/>
          </a:xfrm>
        </p:grpSpPr>
        <p:sp>
          <p:nvSpPr>
            <p:cNvPr id="180266" name="Freeform 42"/>
            <p:cNvSpPr>
              <a:spLocks/>
            </p:cNvSpPr>
            <p:nvPr/>
          </p:nvSpPr>
          <p:spPr bwMode="auto">
            <a:xfrm>
              <a:off x="3717925" y="4527550"/>
              <a:ext cx="3771900" cy="102870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1905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67" name="Freeform 43"/>
            <p:cNvSpPr>
              <a:spLocks/>
            </p:cNvSpPr>
            <p:nvPr/>
          </p:nvSpPr>
          <p:spPr bwMode="auto">
            <a:xfrm>
              <a:off x="3717925" y="4116388"/>
              <a:ext cx="3771900" cy="102870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1905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68" name="Freeform 44"/>
            <p:cNvSpPr>
              <a:spLocks/>
            </p:cNvSpPr>
            <p:nvPr/>
          </p:nvSpPr>
          <p:spPr bwMode="auto">
            <a:xfrm>
              <a:off x="3717925" y="3705225"/>
              <a:ext cx="3771900" cy="102870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1905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69" name="Freeform 45"/>
            <p:cNvSpPr>
              <a:spLocks/>
            </p:cNvSpPr>
            <p:nvPr/>
          </p:nvSpPr>
          <p:spPr bwMode="auto">
            <a:xfrm>
              <a:off x="3717925" y="3225801"/>
              <a:ext cx="3771900" cy="1027113"/>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1905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70" name="Freeform 46"/>
            <p:cNvSpPr>
              <a:spLocks/>
            </p:cNvSpPr>
            <p:nvPr/>
          </p:nvSpPr>
          <p:spPr bwMode="auto">
            <a:xfrm>
              <a:off x="3717925" y="2814638"/>
              <a:ext cx="3771900" cy="1027112"/>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19050" cmpd="sng">
              <a:solidFill>
                <a:schemeClr val="accent2"/>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71" name="Line 47"/>
            <p:cNvSpPr>
              <a:spLocks noChangeShapeType="1"/>
            </p:cNvSpPr>
            <p:nvPr/>
          </p:nvSpPr>
          <p:spPr bwMode="auto">
            <a:xfrm flipV="1">
              <a:off x="6256339" y="4938713"/>
              <a:ext cx="1165225"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0272" name="Group 48"/>
            <p:cNvGrpSpPr>
              <a:grpSpLocks/>
            </p:cNvGrpSpPr>
            <p:nvPr/>
          </p:nvGrpSpPr>
          <p:grpSpPr bwMode="auto">
            <a:xfrm>
              <a:off x="3508375" y="2800350"/>
              <a:ext cx="4721225" cy="3357562"/>
              <a:chOff x="1296" y="1584"/>
              <a:chExt cx="3305" cy="2352"/>
            </a:xfrm>
          </p:grpSpPr>
          <p:sp>
            <p:nvSpPr>
              <p:cNvPr id="180273" name="Line 49"/>
              <p:cNvSpPr>
                <a:spLocks noChangeShapeType="1"/>
              </p:cNvSpPr>
              <p:nvPr/>
            </p:nvSpPr>
            <p:spPr bwMode="auto">
              <a:xfrm>
                <a:off x="1296" y="3600"/>
                <a:ext cx="32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74" name="Line 50"/>
              <p:cNvSpPr>
                <a:spLocks noChangeShapeType="1"/>
              </p:cNvSpPr>
              <p:nvPr/>
            </p:nvSpPr>
            <p:spPr bwMode="auto">
              <a:xfrm flipV="1">
                <a:off x="1968" y="1632"/>
                <a:ext cx="0" cy="23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0275" name="Object 51"/>
              <p:cNvGraphicFramePr>
                <a:graphicFrameLocks noChangeAspect="1"/>
              </p:cNvGraphicFramePr>
              <p:nvPr/>
            </p:nvGraphicFramePr>
            <p:xfrm>
              <a:off x="1680" y="1584"/>
              <a:ext cx="290" cy="336"/>
            </p:xfrm>
            <a:graphic>
              <a:graphicData uri="http://schemas.openxmlformats.org/presentationml/2006/ole">
                <mc:AlternateContent xmlns:mc="http://schemas.openxmlformats.org/markup-compatibility/2006">
                  <mc:Choice xmlns:v="urn:schemas-microsoft-com:vml" Requires="v">
                    <p:oleObj spid="_x0000_s180714" name="公式" r:id="rId11" imgW="139680" imgH="164880" progId="Equation.3">
                      <p:embed/>
                    </p:oleObj>
                  </mc:Choice>
                  <mc:Fallback>
                    <p:oleObj name="公式" r:id="rId11" imgW="139680" imgH="164880" progId="Equation.3">
                      <p:embed/>
                      <p:pic>
                        <p:nvPicPr>
                          <p:cNvPr id="0" name="Object 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1584"/>
                            <a:ext cx="290"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76" name="Object 52"/>
              <p:cNvGraphicFramePr>
                <a:graphicFrameLocks noChangeAspect="1"/>
              </p:cNvGraphicFramePr>
              <p:nvPr/>
            </p:nvGraphicFramePr>
            <p:xfrm>
              <a:off x="4340" y="3600"/>
              <a:ext cx="261" cy="288"/>
            </p:xfrm>
            <a:graphic>
              <a:graphicData uri="http://schemas.openxmlformats.org/presentationml/2006/ole">
                <mc:AlternateContent xmlns:mc="http://schemas.openxmlformats.org/markup-compatibility/2006">
                  <mc:Choice xmlns:v="urn:schemas-microsoft-com:vml" Requires="v">
                    <p:oleObj spid="_x0000_s180715" name="公式" r:id="rId13" imgW="126720" imgH="139680" progId="Equation.3">
                      <p:embed/>
                    </p:oleObj>
                  </mc:Choice>
                  <mc:Fallback>
                    <p:oleObj name="公式" r:id="rId13" imgW="126720" imgH="139680" progId="Equation.3">
                      <p:embed/>
                      <p:pic>
                        <p:nvPicPr>
                          <p:cNvPr id="0" name="Object 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40" y="3600"/>
                            <a:ext cx="2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77" name="Object 53"/>
              <p:cNvGraphicFramePr>
                <a:graphicFrameLocks noChangeAspect="1"/>
              </p:cNvGraphicFramePr>
              <p:nvPr/>
            </p:nvGraphicFramePr>
            <p:xfrm>
              <a:off x="1688" y="3577"/>
              <a:ext cx="280" cy="311"/>
            </p:xfrm>
            <a:graphic>
              <a:graphicData uri="http://schemas.openxmlformats.org/presentationml/2006/ole">
                <mc:AlternateContent xmlns:mc="http://schemas.openxmlformats.org/markup-compatibility/2006">
                  <mc:Choice xmlns:v="urn:schemas-microsoft-com:vml" Requires="v">
                    <p:oleObj spid="_x0000_s180716" name="公式" r:id="rId15" imgW="126720" imgH="139680" progId="Equation.3">
                      <p:embed/>
                    </p:oleObj>
                  </mc:Choice>
                  <mc:Fallback>
                    <p:oleObj name="公式" r:id="rId15" imgW="126720" imgH="139680" progId="Equation.3">
                      <p:embed/>
                      <p:pic>
                        <p:nvPicPr>
                          <p:cNvPr id="0" name="Object 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88" y="3577"/>
                            <a:ext cx="280"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0278" name="Group 54"/>
            <p:cNvGrpSpPr>
              <a:grpSpLocks/>
            </p:cNvGrpSpPr>
            <p:nvPr/>
          </p:nvGrpSpPr>
          <p:grpSpPr bwMode="auto">
            <a:xfrm>
              <a:off x="6532563" y="3225800"/>
              <a:ext cx="444500" cy="2946400"/>
              <a:chOff x="3362" y="1872"/>
              <a:chExt cx="311" cy="2064"/>
            </a:xfrm>
          </p:grpSpPr>
          <p:graphicFrame>
            <p:nvGraphicFramePr>
              <p:cNvPr id="180279" name="Object 55"/>
              <p:cNvGraphicFramePr>
                <a:graphicFrameLocks noChangeAspect="1"/>
              </p:cNvGraphicFramePr>
              <p:nvPr/>
            </p:nvGraphicFramePr>
            <p:xfrm>
              <a:off x="3362" y="3504"/>
              <a:ext cx="311" cy="432"/>
            </p:xfrm>
            <a:graphic>
              <a:graphicData uri="http://schemas.openxmlformats.org/presentationml/2006/ole">
                <mc:AlternateContent xmlns:mc="http://schemas.openxmlformats.org/markup-compatibility/2006">
                  <mc:Choice xmlns:v="urn:schemas-microsoft-com:vml" Requires="v">
                    <p:oleObj spid="_x0000_s180717" name="公式" r:id="rId17" imgW="164880" imgH="228600" progId="Equation.3">
                      <p:embed/>
                    </p:oleObj>
                  </mc:Choice>
                  <mc:Fallback>
                    <p:oleObj name="公式" r:id="rId17" imgW="164880" imgH="228600" progId="Equation.3">
                      <p:embed/>
                      <p:pic>
                        <p:nvPicPr>
                          <p:cNvPr id="0" name="Object 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62" y="3504"/>
                            <a:ext cx="311"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80" name="Line 56"/>
              <p:cNvSpPr>
                <a:spLocks noChangeShapeType="1"/>
              </p:cNvSpPr>
              <p:nvPr/>
            </p:nvSpPr>
            <p:spPr bwMode="auto">
              <a:xfrm flipV="1">
                <a:off x="3504" y="1872"/>
                <a:ext cx="0" cy="1728"/>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81" name="Line 57"/>
            <p:cNvSpPr>
              <a:spLocks noChangeShapeType="1"/>
            </p:cNvSpPr>
            <p:nvPr/>
          </p:nvSpPr>
          <p:spPr bwMode="auto">
            <a:xfrm flipV="1">
              <a:off x="6256339" y="4527550"/>
              <a:ext cx="1165225"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82" name="Line 58"/>
            <p:cNvSpPr>
              <a:spLocks noChangeShapeType="1"/>
            </p:cNvSpPr>
            <p:nvPr/>
          </p:nvSpPr>
          <p:spPr bwMode="auto">
            <a:xfrm flipV="1">
              <a:off x="6256339" y="4116388"/>
              <a:ext cx="1165225"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83" name="Line 59"/>
            <p:cNvSpPr>
              <a:spLocks noChangeShapeType="1"/>
            </p:cNvSpPr>
            <p:nvPr/>
          </p:nvSpPr>
          <p:spPr bwMode="auto">
            <a:xfrm flipV="1">
              <a:off x="6256339" y="3636963"/>
              <a:ext cx="1165225"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84" name="Line 60"/>
            <p:cNvSpPr>
              <a:spLocks noChangeShapeType="1"/>
            </p:cNvSpPr>
            <p:nvPr/>
          </p:nvSpPr>
          <p:spPr bwMode="auto">
            <a:xfrm flipV="1">
              <a:off x="6256339" y="3225800"/>
              <a:ext cx="1165225" cy="685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80285" name="Group 61"/>
            <p:cNvGrpSpPr>
              <a:grpSpLocks/>
            </p:cNvGrpSpPr>
            <p:nvPr/>
          </p:nvGrpSpPr>
          <p:grpSpPr bwMode="auto">
            <a:xfrm>
              <a:off x="3717925" y="2814638"/>
              <a:ext cx="3771900" cy="2741612"/>
              <a:chOff x="1392" y="1584"/>
              <a:chExt cx="2640" cy="1920"/>
            </a:xfrm>
          </p:grpSpPr>
          <p:grpSp>
            <p:nvGrpSpPr>
              <p:cNvPr id="180286" name="Group 62"/>
              <p:cNvGrpSpPr>
                <a:grpSpLocks/>
              </p:cNvGrpSpPr>
              <p:nvPr/>
            </p:nvGrpSpPr>
            <p:grpSpPr bwMode="auto">
              <a:xfrm>
                <a:off x="1392" y="1584"/>
                <a:ext cx="2640" cy="1632"/>
                <a:chOff x="1392" y="1584"/>
                <a:chExt cx="2640" cy="1632"/>
              </a:xfrm>
            </p:grpSpPr>
            <p:sp>
              <p:nvSpPr>
                <p:cNvPr id="180287" name="Freeform 63"/>
                <p:cNvSpPr>
                  <a:spLocks/>
                </p:cNvSpPr>
                <p:nvPr/>
              </p:nvSpPr>
              <p:spPr bwMode="auto">
                <a:xfrm>
                  <a:off x="1392" y="2496"/>
                  <a:ext cx="2640" cy="72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254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88" name="Freeform 64"/>
                <p:cNvSpPr>
                  <a:spLocks/>
                </p:cNvSpPr>
                <p:nvPr/>
              </p:nvSpPr>
              <p:spPr bwMode="auto">
                <a:xfrm>
                  <a:off x="1392" y="2208"/>
                  <a:ext cx="2640" cy="72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254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89" name="Freeform 65"/>
                <p:cNvSpPr>
                  <a:spLocks/>
                </p:cNvSpPr>
                <p:nvPr/>
              </p:nvSpPr>
              <p:spPr bwMode="auto">
                <a:xfrm>
                  <a:off x="1392" y="1872"/>
                  <a:ext cx="2640" cy="72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254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180290" name="Freeform 66"/>
                <p:cNvSpPr>
                  <a:spLocks/>
                </p:cNvSpPr>
                <p:nvPr/>
              </p:nvSpPr>
              <p:spPr bwMode="auto">
                <a:xfrm>
                  <a:off x="1392" y="1584"/>
                  <a:ext cx="2640" cy="72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254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sp>
            <p:nvSpPr>
              <p:cNvPr id="180291" name="Freeform 67"/>
              <p:cNvSpPr>
                <a:spLocks/>
              </p:cNvSpPr>
              <p:nvPr/>
            </p:nvSpPr>
            <p:spPr bwMode="auto">
              <a:xfrm>
                <a:off x="1392" y="2784"/>
                <a:ext cx="2640" cy="72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19050" cmpd="sng">
                <a:solidFill>
                  <a:schemeClr val="accent1"/>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sp>
          <p:nvSpPr>
            <p:cNvPr id="180292" name="Freeform 68"/>
            <p:cNvSpPr>
              <a:spLocks/>
            </p:cNvSpPr>
            <p:nvPr/>
          </p:nvSpPr>
          <p:spPr bwMode="auto">
            <a:xfrm>
              <a:off x="3717925" y="4527550"/>
              <a:ext cx="3771900" cy="1028700"/>
            </a:xfrm>
            <a:custGeom>
              <a:avLst/>
              <a:gdLst>
                <a:gd name="T0" fmla="*/ 0 w 2640"/>
                <a:gd name="T1" fmla="*/ 720 h 720"/>
                <a:gd name="T2" fmla="*/ 240 w 2640"/>
                <a:gd name="T3" fmla="*/ 432 h 720"/>
                <a:gd name="T4" fmla="*/ 672 w 2640"/>
                <a:gd name="T5" fmla="*/ 432 h 720"/>
                <a:gd name="T6" fmla="*/ 1152 w 2640"/>
                <a:gd name="T7" fmla="*/ 624 h 720"/>
                <a:gd name="T8" fmla="*/ 1728 w 2640"/>
                <a:gd name="T9" fmla="*/ 672 h 720"/>
                <a:gd name="T10" fmla="*/ 2160 w 2640"/>
                <a:gd name="T11" fmla="*/ 528 h 720"/>
                <a:gd name="T12" fmla="*/ 2640 w 2640"/>
                <a:gd name="T13" fmla="*/ 0 h 720"/>
              </a:gdLst>
              <a:ahLst/>
              <a:cxnLst>
                <a:cxn ang="0">
                  <a:pos x="T0" y="T1"/>
                </a:cxn>
                <a:cxn ang="0">
                  <a:pos x="T2" y="T3"/>
                </a:cxn>
                <a:cxn ang="0">
                  <a:pos x="T4" y="T5"/>
                </a:cxn>
                <a:cxn ang="0">
                  <a:pos x="T6" y="T7"/>
                </a:cxn>
                <a:cxn ang="0">
                  <a:pos x="T8" y="T9"/>
                </a:cxn>
                <a:cxn ang="0">
                  <a:pos x="T10" y="T11"/>
                </a:cxn>
                <a:cxn ang="0">
                  <a:pos x="T12" y="T13"/>
                </a:cxn>
              </a:cxnLst>
              <a:rect l="0" t="0" r="r" b="b"/>
              <a:pathLst>
                <a:path w="2640" h="720">
                  <a:moveTo>
                    <a:pt x="0" y="720"/>
                  </a:moveTo>
                  <a:cubicBezTo>
                    <a:pt x="64" y="600"/>
                    <a:pt x="128" y="480"/>
                    <a:pt x="240" y="432"/>
                  </a:cubicBezTo>
                  <a:cubicBezTo>
                    <a:pt x="352" y="384"/>
                    <a:pt x="520" y="400"/>
                    <a:pt x="672" y="432"/>
                  </a:cubicBezTo>
                  <a:cubicBezTo>
                    <a:pt x="824" y="464"/>
                    <a:pt x="976" y="584"/>
                    <a:pt x="1152" y="624"/>
                  </a:cubicBezTo>
                  <a:cubicBezTo>
                    <a:pt x="1328" y="664"/>
                    <a:pt x="1560" y="688"/>
                    <a:pt x="1728" y="672"/>
                  </a:cubicBezTo>
                  <a:cubicBezTo>
                    <a:pt x="1896" y="656"/>
                    <a:pt x="2008" y="640"/>
                    <a:pt x="2160" y="528"/>
                  </a:cubicBezTo>
                  <a:cubicBezTo>
                    <a:pt x="2312" y="416"/>
                    <a:pt x="2560" y="88"/>
                    <a:pt x="2640" y="0"/>
                  </a:cubicBezTo>
                </a:path>
              </a:pathLst>
            </a:custGeom>
            <a:noFill/>
            <a:ln w="254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sp>
        <p:nvSpPr>
          <p:cNvPr id="180299" name="Text Box 75"/>
          <p:cNvSpPr txBox="1">
            <a:spLocks noChangeArrowheads="1"/>
          </p:cNvSpPr>
          <p:nvPr/>
        </p:nvSpPr>
        <p:spPr bwMode="auto">
          <a:xfrm>
            <a:off x="5825033" y="1438223"/>
            <a:ext cx="21916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dirty="0">
                <a:latin typeface="黑体" panose="02010609060101010101" pitchFamily="49" charset="-122"/>
                <a:ea typeface="黑体" panose="02010609060101010101" pitchFamily="49" charset="-122"/>
              </a:rPr>
              <a:t>的</a:t>
            </a:r>
            <a:r>
              <a:rPr kumimoji="1" lang="zh-CN" altLang="en-US" sz="2400" b="1" dirty="0">
                <a:solidFill>
                  <a:schemeClr val="accent2"/>
                </a:solidFill>
                <a:latin typeface="黑体" panose="02010609060101010101" pitchFamily="49" charset="-122"/>
                <a:ea typeface="黑体" panose="02010609060101010101" pitchFamily="49" charset="-122"/>
              </a:rPr>
              <a:t>积分曲线</a:t>
            </a:r>
            <a:r>
              <a:rPr kumimoji="1" lang="zh-CN" altLang="en-US" sz="2400" dirty="0">
                <a:latin typeface="黑体" panose="02010609060101010101" pitchFamily="49" charset="-122"/>
                <a:ea typeface="黑体" panose="02010609060101010101" pitchFamily="49" charset="-122"/>
              </a:rPr>
              <a:t> </a:t>
            </a:r>
            <a:r>
              <a:rPr kumimoji="1" lang="en-US" altLang="zh-CN" sz="2400" dirty="0">
                <a:latin typeface="黑体" panose="02010609060101010101" pitchFamily="49" charset="-122"/>
                <a:ea typeface="黑体" panose="02010609060101010101" pitchFamily="49" charset="-122"/>
              </a:rPr>
              <a:t>. </a:t>
            </a:r>
          </a:p>
        </p:txBody>
      </p:sp>
      <p:sp>
        <p:nvSpPr>
          <p:cNvPr id="2" name="日期占位符 1"/>
          <p:cNvSpPr>
            <a:spLocks noGrp="1"/>
          </p:cNvSpPr>
          <p:nvPr>
            <p:ph type="dt" sz="half" idx="10"/>
          </p:nvPr>
        </p:nvSpPr>
        <p:spPr/>
        <p:txBody>
          <a:bodyPr/>
          <a:lstStyle/>
          <a:p>
            <a:fld id="{FC10F13F-79A8-44F7-802B-DEFFFA96D9F7}" type="datetime11">
              <a:rPr lang="zh-CN" altLang="en-US" smtClean="0"/>
              <a:t>10:14:21</a:t>
            </a:fld>
            <a:endParaRPr lang="en-US" altLang="zh-CN"/>
          </a:p>
        </p:txBody>
      </p:sp>
      <p:sp>
        <p:nvSpPr>
          <p:cNvPr id="42"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2400" b="1" smtClean="0">
                <a:solidFill>
                  <a:schemeClr val="accent2"/>
                </a:solidFill>
                <a:ea typeface="黑体" panose="02010609060101010101" pitchFamily="49" charset="-122"/>
              </a:rPr>
              <a:t>一、 原函数与不定积分的概念</a:t>
            </a:r>
            <a:endParaRPr lang="zh-CN" altLang="en-US" sz="2400" b="1" dirty="0">
              <a:solidFill>
                <a:schemeClr val="accent2"/>
              </a:solidFill>
              <a:ea typeface="黑体" panose="02010609060101010101" pitchFamily="49" charset="-122"/>
            </a:endParaRPr>
          </a:p>
        </p:txBody>
      </p:sp>
      <p:sp>
        <p:nvSpPr>
          <p:cNvPr id="43" name="矩形 42"/>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mc:AlternateContent xmlns:mc="http://schemas.openxmlformats.org/markup-compatibility/2006" xmlns:a14="http://schemas.microsoft.com/office/drawing/2010/main">
        <mc:Choice Requires="a14">
          <p:sp>
            <p:nvSpPr>
              <p:cNvPr id="4" name="文本框 3"/>
              <p:cNvSpPr txBox="1"/>
              <p:nvPr/>
            </p:nvSpPr>
            <p:spPr>
              <a:xfrm>
                <a:off x="4001149" y="2735269"/>
                <a:ext cx="1781385" cy="540725"/>
              </a:xfrm>
              <a:prstGeom prst="rect">
                <a:avLst/>
              </a:prstGeom>
              <a:noFill/>
            </p:spPr>
            <p:txBody>
              <a:bodyPr wrap="none" lIns="0" tIns="0" rIns="0" bIns="0" rtlCol="0">
                <a:spAutoFit/>
              </a:bodyPr>
              <a:lstStyle/>
              <a:p>
                <a14:m>
                  <m:oMath xmlns:m="http://schemas.openxmlformats.org/officeDocument/2006/math">
                    <m:nary>
                      <m:naryPr>
                        <m:limLoc m:val="undOvr"/>
                        <m:subHide m:val="on"/>
                        <m:supHide m:val="on"/>
                        <m:ctrlPr>
                          <a:rPr lang="zh-CN" altLang="en-US" sz="2400" i="1" smtClean="0">
                            <a:latin typeface="Cambria Math" panose="02040503050406030204" pitchFamily="18" charset="0"/>
                          </a:rPr>
                        </m:ctrlPr>
                      </m:naryPr>
                      <m:sub/>
                      <m:sup/>
                      <m:e>
                        <m:f>
                          <m:fPr>
                            <m:ctrlPr>
                              <a:rPr lang="en-US" altLang="zh-CN" sz="2400" i="1" smtClean="0">
                                <a:latin typeface="Cambria Math" panose="02040503050406030204" pitchFamily="18" charset="0"/>
                              </a:rPr>
                            </m:ctrlPr>
                          </m:fPr>
                          <m:num>
                            <m:r>
                              <a:rPr lang="en-US" altLang="zh-CN" sz="2400" i="1" smtClean="0">
                                <a:latin typeface="Cambria Math" panose="02040503050406030204" pitchFamily="18" charset="0"/>
                              </a:rPr>
                              <m:t>𝑑</m:t>
                            </m:r>
                            <m:r>
                              <a:rPr lang="en-US" altLang="zh-CN" sz="2400" b="0" i="1" smtClean="0">
                                <a:latin typeface="Cambria Math" panose="02040503050406030204" pitchFamily="18" charset="0"/>
                              </a:rPr>
                              <m:t>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num>
                          <m:den>
                            <m:r>
                              <a:rPr lang="en-US" altLang="zh-CN" sz="2400" i="1" smtClean="0">
                                <a:latin typeface="Cambria Math" panose="02040503050406030204" pitchFamily="18" charset="0"/>
                              </a:rPr>
                              <m:t>𝑑𝑥</m:t>
                            </m:r>
                          </m:den>
                        </m:f>
                        <m:r>
                          <a:rPr lang="en-US" altLang="zh-CN" sz="2400" b="0" i="1" smtClean="0">
                            <a:latin typeface="Cambria Math" panose="02040503050406030204" pitchFamily="18" charset="0"/>
                          </a:rPr>
                          <m:t>𝑑𝑥</m:t>
                        </m:r>
                      </m:e>
                    </m:nary>
                    <m:r>
                      <a:rPr lang="en-US" altLang="zh-CN" sz="2400" b="0" i="1" smtClean="0">
                        <a:latin typeface="Cambria Math" panose="02040503050406030204" pitchFamily="18" charset="0"/>
                      </a:rPr>
                      <m:t>=?</m:t>
                    </m:r>
                  </m:oMath>
                </a14:m>
                <a:r>
                  <a:rPr lang="zh-CN" altLang="en-US" sz="2400" dirty="0" smtClean="0"/>
                  <a:t> </a:t>
                </a:r>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4001149" y="2735269"/>
                <a:ext cx="1781385" cy="540725"/>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1004074" y="2814713"/>
                <a:ext cx="1805366" cy="426463"/>
              </a:xfrm>
              <a:prstGeom prst="rect">
                <a:avLst/>
              </a:prstGeom>
              <a:noFill/>
            </p:spPr>
            <p:txBody>
              <a:bodyPr wrap="none" lIns="0" tIns="0" rIns="0" bIns="0" rtlCol="0">
                <a:spAutoFit/>
              </a:bodyPr>
              <a:lstStyle/>
              <a:p>
                <a14:m>
                  <m:oMath xmlns:m="http://schemas.openxmlformats.org/officeDocument/2006/math">
                    <m:nary>
                      <m:naryPr>
                        <m:limLoc m:val="undOvr"/>
                        <m:subHide m:val="on"/>
                        <m:supHide m:val="on"/>
                        <m:ctrlPr>
                          <a:rPr lang="zh-CN" altLang="en-US" sz="2400" i="1" smtClean="0">
                            <a:latin typeface="Cambria Math" panose="02040503050406030204" pitchFamily="18" charset="0"/>
                          </a:rPr>
                        </m:ctrlPr>
                      </m:naryPr>
                      <m:sub/>
                      <m:sup/>
                      <m:e>
                        <m:r>
                          <a:rPr lang="en-US" altLang="zh-CN" sz="2400" b="0" i="1" smtClean="0">
                            <a:latin typeface="Cambria Math" panose="02040503050406030204" pitchFamily="18" charset="0"/>
                          </a:rPr>
                          <m:t>1</m:t>
                        </m:r>
                        <m:r>
                          <a:rPr lang="en-US" altLang="zh-CN" sz="2400" i="1">
                            <a:latin typeface="Cambria Math" panose="02040503050406030204" pitchFamily="18" charset="0"/>
                          </a:rPr>
                          <m:t>𝑑𝐹</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e>
                    </m:nary>
                    <m:r>
                      <a:rPr lang="en-US" altLang="zh-CN" sz="2400" b="0" i="1" smtClean="0">
                        <a:latin typeface="Cambria Math" panose="02040503050406030204" pitchFamily="18" charset="0"/>
                      </a:rPr>
                      <m:t>=?</m:t>
                    </m:r>
                  </m:oMath>
                </a14:m>
                <a:r>
                  <a:rPr lang="zh-CN" altLang="en-US" sz="2400" dirty="0" smtClean="0"/>
                  <a:t> </a:t>
                </a:r>
                <a:endParaRPr lang="zh-CN" altLang="en-US" sz="24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004074" y="2814713"/>
                <a:ext cx="1805366" cy="426463"/>
              </a:xfrm>
              <a:prstGeom prst="rect">
                <a:avLst/>
              </a:prstGeom>
              <a:blipFill>
                <a:blip r:embed="rId20"/>
                <a:stretch>
                  <a:fillRect l="-36824" t="-184286" b="-25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466583" y="2782427"/>
                <a:ext cx="1528752" cy="461665"/>
              </a:xfrm>
              <a:prstGeom prst="rect">
                <a:avLst/>
              </a:prstGeom>
              <a:solidFill>
                <a:schemeClr val="bg2"/>
              </a:solidFill>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𝐹</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r>
                      <a:rPr lang="en-US" altLang="zh-CN" sz="2400" i="1">
                        <a:solidFill>
                          <a:prstClr val="black"/>
                        </a:solidFill>
                        <a:latin typeface="Cambria Math" panose="02040503050406030204" pitchFamily="18" charset="0"/>
                      </a:rPr>
                      <m:t> </m:t>
                    </m:r>
                  </m:oMath>
                </a14:m>
                <a:r>
                  <a:rPr lang="zh-CN" altLang="en-US" dirty="0" smtClean="0"/>
                  <a:t> </a:t>
                </a:r>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2466583" y="2782427"/>
                <a:ext cx="1528752" cy="461665"/>
              </a:xfrm>
              <a:prstGeom prst="rect">
                <a:avLst/>
              </a:prstGeom>
              <a:blipFill>
                <a:blip r:embed="rId21"/>
                <a:stretch>
                  <a:fillRect l="-12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49"/>
              <p:cNvSpPr/>
              <p:nvPr/>
            </p:nvSpPr>
            <p:spPr>
              <a:xfrm>
                <a:off x="5457844" y="2782427"/>
                <a:ext cx="1528752" cy="461665"/>
              </a:xfrm>
              <a:prstGeom prst="rect">
                <a:avLst/>
              </a:prstGeom>
              <a:solidFill>
                <a:schemeClr val="bg2"/>
              </a:solidFill>
            </p:spPr>
            <p:txBody>
              <a:bodyPr wrap="none">
                <a:spAutoFit/>
              </a:bodyPr>
              <a:lstStyle/>
              <a:p>
                <a14:m>
                  <m:oMath xmlns:m="http://schemas.openxmlformats.org/officeDocument/2006/math">
                    <m:r>
                      <a:rPr lang="en-US" altLang="zh-CN" sz="2400" i="1" smtClean="0">
                        <a:solidFill>
                          <a:prstClr val="black"/>
                        </a:solidFill>
                        <a:latin typeface="Cambria Math" panose="02040503050406030204" pitchFamily="18" charset="0"/>
                      </a:rPr>
                      <m:t>𝐹</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r>
                      <a:rPr lang="en-US" altLang="zh-CN" sz="2400" i="1">
                        <a:solidFill>
                          <a:prstClr val="black"/>
                        </a:solidFill>
                        <a:latin typeface="Cambria Math" panose="02040503050406030204" pitchFamily="18" charset="0"/>
                      </a:rPr>
                      <m:t> </m:t>
                    </m:r>
                  </m:oMath>
                </a14:m>
                <a:r>
                  <a:rPr lang="zh-CN" altLang="en-US" dirty="0" smtClean="0"/>
                  <a:t> </a:t>
                </a:r>
                <a:endParaRPr lang="zh-CN" altLang="en-US" dirty="0"/>
              </a:p>
            </p:txBody>
          </p:sp>
        </mc:Choice>
        <mc:Fallback xmlns="">
          <p:sp>
            <p:nvSpPr>
              <p:cNvPr id="50" name="矩形 49"/>
              <p:cNvSpPr>
                <a:spLocks noRot="1" noChangeAspect="1" noMove="1" noResize="1" noEditPoints="1" noAdjustHandles="1" noChangeArrowheads="1" noChangeShapeType="1" noTextEdit="1"/>
              </p:cNvSpPr>
              <p:nvPr/>
            </p:nvSpPr>
            <p:spPr>
              <a:xfrm>
                <a:off x="5457844" y="2782427"/>
                <a:ext cx="1528752" cy="461665"/>
              </a:xfrm>
              <a:prstGeom prst="rect">
                <a:avLst/>
              </a:prstGeom>
              <a:blipFill>
                <a:blip r:embed="rId22"/>
                <a:stretch>
                  <a:fillRect l="-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1041263" y="3564792"/>
                <a:ext cx="2263640" cy="645754"/>
              </a:xfrm>
              <a:prstGeom prst="rect">
                <a:avLst/>
              </a:prstGeom>
              <a:noFill/>
            </p:spPr>
            <p:txBody>
              <a:bodyPr wrap="square" lIns="0" tIns="0" rIns="0" bIns="0" rtlCol="0">
                <a:spAutoFit/>
              </a:bodyPr>
              <a:lstStyle/>
              <a:p>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𝑑</m:t>
                        </m:r>
                        <m:nary>
                          <m:naryPr>
                            <m:limLoc m:val="undOvr"/>
                            <m:subHide m:val="on"/>
                            <m:supHide m:val="on"/>
                            <m:ctrlPr>
                              <a:rPr lang="zh-CN" altLang="en-US" sz="2400" i="1">
                                <a:latin typeface="Cambria Math" panose="02040503050406030204" pitchFamily="18" charset="0"/>
                              </a:rPr>
                            </m:ctrlPr>
                          </m:naryPr>
                          <m:sub/>
                          <m:sup/>
                          <m:e>
                            <m:r>
                              <a:rPr lang="en-US" altLang="zh-CN" sz="2400" i="1">
                                <a:latin typeface="Cambria Math" panose="02040503050406030204" pitchFamily="18" charset="0"/>
                              </a:rPr>
                              <m:t>1</m:t>
                            </m:r>
                            <m:r>
                              <a:rPr lang="en-US" altLang="zh-CN" sz="2400" i="1">
                                <a:latin typeface="Cambria Math" panose="02040503050406030204" pitchFamily="18" charset="0"/>
                              </a:rPr>
                              <m:t>𝑑𝐹</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e>
                        </m:nary>
                      </m:num>
                      <m:den>
                        <m:r>
                          <a:rPr lang="en-US" altLang="zh-CN" sz="2400" b="0" i="1" smtClean="0">
                            <a:latin typeface="Cambria Math" panose="02040503050406030204" pitchFamily="18" charset="0"/>
                          </a:rPr>
                          <m:t>𝑑𝐹</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oMath>
                </a14:m>
                <a:r>
                  <a:rPr lang="zh-CN" altLang="en-US" sz="2400" dirty="0" smtClean="0"/>
                  <a:t> </a:t>
                </a:r>
                <a:endParaRPr lang="zh-CN" altLang="en-US" sz="24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041263" y="3564792"/>
                <a:ext cx="2263640" cy="645754"/>
              </a:xfrm>
              <a:prstGeom prst="rect">
                <a:avLst/>
              </a:prstGeom>
              <a:blipFill>
                <a:blip r:embed="rId23"/>
                <a:stretch>
                  <a:fillRect l="-2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3079510" y="3547990"/>
                <a:ext cx="2263640" cy="598112"/>
              </a:xfrm>
              <a:prstGeom prst="rect">
                <a:avLst/>
              </a:prstGeom>
              <a:noFill/>
            </p:spPr>
            <p:txBody>
              <a:bodyPr wrap="square" lIns="0" tIns="0" rIns="0" bIns="0" rtlCol="0">
                <a:spAutoFit/>
              </a:bodyPr>
              <a:lstStyle/>
              <a:p>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𝑑</m:t>
                        </m:r>
                        <m:nary>
                          <m:naryPr>
                            <m:limLoc m:val="undOvr"/>
                            <m:subHide m:val="on"/>
                            <m:supHide m:val="on"/>
                            <m:ctrlPr>
                              <a:rPr lang="zh-CN" altLang="en-US" sz="2400" i="1">
                                <a:latin typeface="Cambria Math" panose="02040503050406030204" pitchFamily="18" charset="0"/>
                              </a:rPr>
                            </m:ctrlPr>
                          </m:naryPr>
                          <m:sub/>
                          <m:sup/>
                          <m:e>
                            <m:r>
                              <a:rPr lang="en-US" altLang="zh-CN" sz="2400" i="1">
                                <a:latin typeface="Cambria Math" panose="02040503050406030204" pitchFamily="18" charset="0"/>
                              </a:rPr>
                              <m:t>1</m:t>
                            </m:r>
                            <m:r>
                              <a:rPr lang="en-US" altLang="zh-CN" sz="2400" i="1">
                                <a:latin typeface="Cambria Math" panose="02040503050406030204" pitchFamily="18" charset="0"/>
                              </a:rPr>
                              <m:t>𝑑𝐹</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 </m:t>
                            </m:r>
                          </m:e>
                        </m:nary>
                      </m:num>
                      <m:den>
                        <m:r>
                          <a:rPr lang="en-US" altLang="zh-CN" sz="2400" b="0" i="1" smtClean="0">
                            <a:latin typeface="Cambria Math" panose="02040503050406030204" pitchFamily="18" charset="0"/>
                          </a:rPr>
                          <m:t>𝑑𝑥</m:t>
                        </m:r>
                      </m:den>
                    </m:f>
                    <m:r>
                      <a:rPr lang="en-US" altLang="zh-CN" sz="2400" b="0" i="1" smtClean="0">
                        <a:latin typeface="Cambria Math" panose="02040503050406030204" pitchFamily="18" charset="0"/>
                      </a:rPr>
                      <m:t>=?</m:t>
                    </m:r>
                  </m:oMath>
                </a14:m>
                <a:r>
                  <a:rPr lang="zh-CN" altLang="en-US" sz="2400" dirty="0" smtClean="0"/>
                  <a:t> </a:t>
                </a:r>
                <a:endParaRPr lang="zh-CN" altLang="en-US" sz="2400" dirty="0"/>
              </a:p>
            </p:txBody>
          </p:sp>
        </mc:Choice>
        <mc:Fallback xmlns="">
          <p:sp>
            <p:nvSpPr>
              <p:cNvPr id="52" name="文本框 51"/>
              <p:cNvSpPr txBox="1">
                <a:spLocks noRot="1" noChangeAspect="1" noMove="1" noResize="1" noEditPoints="1" noAdjustHandles="1" noChangeArrowheads="1" noChangeShapeType="1" noTextEdit="1"/>
              </p:cNvSpPr>
              <p:nvPr/>
            </p:nvSpPr>
            <p:spPr>
              <a:xfrm>
                <a:off x="3079510" y="3547990"/>
                <a:ext cx="2263640" cy="598112"/>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5578709" y="3610933"/>
                <a:ext cx="2263640" cy="598112"/>
              </a:xfrm>
              <a:prstGeom prst="rect">
                <a:avLst/>
              </a:prstGeom>
              <a:noFill/>
            </p:spPr>
            <p:txBody>
              <a:bodyPr wrap="square" lIns="0" tIns="0" rIns="0" bIns="0" rtlCol="0">
                <a:spAutoFit/>
              </a:bodyPr>
              <a:lstStyle/>
              <a:p>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𝑑</m:t>
                        </m:r>
                        <m:nary>
                          <m:naryPr>
                            <m:limLoc m:val="undOvr"/>
                            <m:subHide m:val="on"/>
                            <m:supHide m:val="on"/>
                            <m:ctrlPr>
                              <a:rPr lang="zh-CN" altLang="en-US" sz="2400" i="1">
                                <a:latin typeface="Cambria Math" panose="02040503050406030204" pitchFamily="18" charset="0"/>
                              </a:rPr>
                            </m:ctrlPr>
                          </m:naryPr>
                          <m:sub/>
                          <m:sup/>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𝑑𝑥</m:t>
                            </m:r>
                          </m:e>
                        </m:nary>
                      </m:num>
                      <m:den>
                        <m:r>
                          <a:rPr lang="en-US" altLang="zh-CN" sz="2400" b="0" i="1" smtClean="0">
                            <a:latin typeface="Cambria Math" panose="02040503050406030204" pitchFamily="18" charset="0"/>
                          </a:rPr>
                          <m:t>𝑑𝑥</m:t>
                        </m:r>
                      </m:den>
                    </m:f>
                    <m:r>
                      <a:rPr lang="en-US" altLang="zh-CN" sz="2400" b="0" i="1" smtClean="0">
                        <a:latin typeface="Cambria Math" panose="02040503050406030204" pitchFamily="18" charset="0"/>
                      </a:rPr>
                      <m:t>=?</m:t>
                    </m:r>
                  </m:oMath>
                </a14:m>
                <a:r>
                  <a:rPr lang="zh-CN" altLang="en-US" sz="2400" dirty="0" smtClean="0"/>
                  <a:t> </a:t>
                </a:r>
                <a:endParaRPr lang="zh-CN" altLang="en-US" sz="2400" dirty="0"/>
              </a:p>
            </p:txBody>
          </p:sp>
        </mc:Choice>
        <mc:Fallback xmlns="">
          <p:sp>
            <p:nvSpPr>
              <p:cNvPr id="53" name="文本框 52"/>
              <p:cNvSpPr txBox="1">
                <a:spLocks noRot="1" noChangeAspect="1" noMove="1" noResize="1" noEditPoints="1" noAdjustHandles="1" noChangeArrowheads="1" noChangeShapeType="1" noTextEdit="1"/>
              </p:cNvSpPr>
              <p:nvPr/>
            </p:nvSpPr>
            <p:spPr>
              <a:xfrm>
                <a:off x="5578709" y="3610933"/>
                <a:ext cx="2263640" cy="598112"/>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829485" y="4531246"/>
                <a:ext cx="2331600" cy="518796"/>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𝑑</m:t>
                    </m:r>
                    <m:nary>
                      <m:naryPr>
                        <m:limLoc m:val="undOvr"/>
                        <m:subHide m:val="on"/>
                        <m:supHide m:val="on"/>
                        <m:ctrlPr>
                          <a:rPr lang="zh-CN" altLang="en-US" sz="2400" i="1">
                            <a:latin typeface="Cambria Math" panose="02040503050406030204" pitchFamily="18" charset="0"/>
                          </a:rPr>
                        </m:ctrlPr>
                      </m:naryPr>
                      <m:sub/>
                      <m:sup/>
                      <m:e>
                        <m:r>
                          <a:rPr lang="en-US" altLang="zh-CN" sz="2400" i="1">
                            <a:latin typeface="Cambria Math" panose="02040503050406030204" pitchFamily="18" charset="0"/>
                          </a:rPr>
                          <m:t>1</m:t>
                        </m:r>
                        <m:r>
                          <a:rPr lang="en-US" altLang="zh-CN" sz="2400" i="1">
                            <a:latin typeface="Cambria Math" panose="02040503050406030204" pitchFamily="18" charset="0"/>
                          </a:rPr>
                          <m:t>𝑑𝐹</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e>
                    </m:nary>
                  </m:oMath>
                </a14:m>
                <a:r>
                  <a:rPr lang="zh-CN" altLang="en-US" sz="2400" dirty="0" smtClean="0"/>
                  <a:t>   </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829485" y="4531246"/>
                <a:ext cx="2331600" cy="518796"/>
              </a:xfrm>
              <a:prstGeom prst="rect">
                <a:avLst/>
              </a:prstGeom>
              <a:blipFill>
                <a:blip r:embed="rId26"/>
                <a:stretch>
                  <a:fillRect l="-14099"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矩形 54"/>
              <p:cNvSpPr/>
              <p:nvPr/>
            </p:nvSpPr>
            <p:spPr>
              <a:xfrm>
                <a:off x="3727942" y="4542288"/>
                <a:ext cx="2142894" cy="518796"/>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𝑑</m:t>
                    </m:r>
                    <m:nary>
                      <m:naryPr>
                        <m:limLoc m:val="undOvr"/>
                        <m:subHide m:val="on"/>
                        <m:supHide m:val="on"/>
                        <m:ctrlPr>
                          <a:rPr lang="zh-CN" altLang="en-US" sz="2400" i="1">
                            <a:latin typeface="Cambria Math" panose="02040503050406030204" pitchFamily="18" charset="0"/>
                          </a:rPr>
                        </m:ctrlPr>
                      </m:naryPr>
                      <m:sub/>
                      <m:sup/>
                      <m:e>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𝑑𝑥</m:t>
                        </m:r>
                        <m:r>
                          <a:rPr lang="en-US" altLang="zh-CN" sz="2400" i="1">
                            <a:solidFill>
                              <a:prstClr val="black"/>
                            </a:solidFill>
                            <a:latin typeface="Cambria Math" panose="02040503050406030204" pitchFamily="18" charset="0"/>
                          </a:rPr>
                          <m:t>=?</m:t>
                        </m:r>
                      </m:e>
                    </m:nary>
                  </m:oMath>
                </a14:m>
                <a:r>
                  <a:rPr lang="zh-CN" altLang="en-US" sz="2400" dirty="0" smtClean="0"/>
                  <a:t> </a:t>
                </a:r>
                <a:endParaRPr lang="zh-CN" altLang="en-US" sz="2400" dirty="0"/>
              </a:p>
            </p:txBody>
          </p:sp>
        </mc:Choice>
        <mc:Fallback xmlns="">
          <p:sp>
            <p:nvSpPr>
              <p:cNvPr id="55" name="矩形 54"/>
              <p:cNvSpPr>
                <a:spLocks noRot="1" noChangeAspect="1" noMove="1" noResize="1" noEditPoints="1" noAdjustHandles="1" noChangeArrowheads="1" noChangeShapeType="1" noTextEdit="1"/>
              </p:cNvSpPr>
              <p:nvPr/>
            </p:nvSpPr>
            <p:spPr>
              <a:xfrm>
                <a:off x="3727942" y="4542288"/>
                <a:ext cx="2142894" cy="518796"/>
              </a:xfrm>
              <a:prstGeom prst="rect">
                <a:avLst/>
              </a:prstGeom>
              <a:blipFill>
                <a:blip r:embed="rId27"/>
                <a:stretch>
                  <a:fillRect l="-15670" t="-142353" b="-20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2469306" y="3632859"/>
                <a:ext cx="439544" cy="461665"/>
              </a:xfrm>
              <a:prstGeom prst="rect">
                <a:avLst/>
              </a:prstGeom>
              <a:solidFill>
                <a:schemeClr val="bg2"/>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prstClr val="black"/>
                          </a:solidFill>
                          <a:latin typeface="Cambria Math" panose="02040503050406030204" pitchFamily="18" charset="0"/>
                        </a:rPr>
                        <m:t>1</m:t>
                      </m:r>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2469306" y="3632859"/>
                <a:ext cx="439544" cy="461665"/>
              </a:xfrm>
              <a:prstGeom prst="rect">
                <a:avLst/>
              </a:prstGeom>
              <a:blipFill>
                <a:blip r:embed="rId2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525533" y="3557701"/>
                <a:ext cx="866840" cy="633058"/>
              </a:xfrm>
              <a:prstGeom prst="rect">
                <a:avLst/>
              </a:prstGeom>
              <a:solidFill>
                <a:schemeClr val="bg2"/>
              </a:solidFill>
            </p:spPr>
            <p:txBody>
              <a:bodyPr wrap="none">
                <a:spAutoFit/>
              </a:bodyPr>
              <a:lstStyle/>
              <a:p>
                <a14:m>
                  <m:oMath xmlns:m="http://schemas.openxmlformats.org/officeDocument/2006/math">
                    <m:f>
                      <m:fPr>
                        <m:ctrlPr>
                          <a:rPr lang="en-US" altLang="zh-CN" sz="2400" i="1">
                            <a:solidFill>
                              <a:prstClr val="black"/>
                            </a:solidFill>
                            <a:latin typeface="Cambria Math" panose="02040503050406030204" pitchFamily="18" charset="0"/>
                          </a:rPr>
                        </m:ctrlPr>
                      </m:fPr>
                      <m:num>
                        <m:r>
                          <a:rPr lang="en-US" altLang="zh-CN" sz="2400" i="1">
                            <a:solidFill>
                              <a:prstClr val="black"/>
                            </a:solidFill>
                            <a:latin typeface="Cambria Math" panose="02040503050406030204" pitchFamily="18" charset="0"/>
                          </a:rPr>
                          <m:t>𝑑𝐹</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𝑥</m:t>
                        </m:r>
                        <m:r>
                          <a:rPr lang="en-US" altLang="zh-CN" sz="2400" i="1">
                            <a:solidFill>
                              <a:prstClr val="black"/>
                            </a:solidFill>
                            <a:latin typeface="Cambria Math" panose="02040503050406030204" pitchFamily="18" charset="0"/>
                          </a:rPr>
                          <m:t>)</m:t>
                        </m:r>
                      </m:num>
                      <m:den>
                        <m:r>
                          <a:rPr lang="en-US" altLang="zh-CN" sz="2400" i="1">
                            <a:solidFill>
                              <a:prstClr val="black"/>
                            </a:solidFill>
                            <a:latin typeface="Cambria Math" panose="02040503050406030204" pitchFamily="18" charset="0"/>
                          </a:rPr>
                          <m:t>𝑑𝑥</m:t>
                        </m:r>
                      </m:den>
                    </m:f>
                  </m:oMath>
                </a14:m>
                <a:r>
                  <a:rPr lang="zh-CN" altLang="en-US" dirty="0" smtClean="0"/>
                  <a:t> </a:t>
                </a:r>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4525533" y="3557701"/>
                <a:ext cx="866840" cy="633058"/>
              </a:xfrm>
              <a:prstGeom prst="rect">
                <a:avLst/>
              </a:prstGeom>
              <a:blipFill>
                <a:blip r:embed="rId2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6986596" y="3672662"/>
                <a:ext cx="897489" cy="461665"/>
              </a:xfrm>
              <a:prstGeom prst="rect">
                <a:avLst/>
              </a:prstGeom>
              <a:solidFill>
                <a:schemeClr val="bg2"/>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𝑓</m:t>
                      </m:r>
                      <m:d>
                        <m:dPr>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𝑥</m:t>
                          </m:r>
                        </m:e>
                      </m:d>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6986596" y="3672662"/>
                <a:ext cx="897489" cy="461665"/>
              </a:xfrm>
              <a:prstGeom prst="rect">
                <a:avLst/>
              </a:prstGeom>
              <a:blipFill>
                <a:blip r:embed="rId30"/>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679243" y="4553186"/>
                <a:ext cx="965842" cy="461665"/>
              </a:xfrm>
              <a:prstGeom prst="rect">
                <a:avLst/>
              </a:prstGeom>
              <a:solidFill>
                <a:schemeClr val="bg2"/>
              </a:solidFill>
            </p:spPr>
            <p:txBody>
              <a:bodyPr wrap="none">
                <a:spAutoFit/>
              </a:bodyPr>
              <a:lstStyle/>
              <a:p>
                <a14:m>
                  <m:oMath xmlns:m="http://schemas.openxmlformats.org/officeDocument/2006/math">
                    <m:r>
                      <a:rPr lang="en-US" altLang="zh-CN" sz="2400" i="1">
                        <a:solidFill>
                          <a:prstClr val="black"/>
                        </a:solidFill>
                        <a:latin typeface="Cambria Math" panose="02040503050406030204" pitchFamily="18" charset="0"/>
                      </a:rPr>
                      <m:t>𝑑𝐹</m:t>
                    </m:r>
                    <m:r>
                      <a:rPr lang="en-US" altLang="zh-CN" sz="2400" i="1">
                        <a:solidFill>
                          <a:prstClr val="black"/>
                        </a:solidFill>
                        <a:latin typeface="Cambria Math" panose="02040503050406030204" pitchFamily="18" charset="0"/>
                      </a:rPr>
                      <m:t>(</m:t>
                    </m:r>
                    <m:r>
                      <a:rPr lang="en-US" altLang="zh-CN" sz="2400" i="1">
                        <a:solidFill>
                          <a:prstClr val="black"/>
                        </a:solidFill>
                        <a:latin typeface="Cambria Math" panose="02040503050406030204" pitchFamily="18" charset="0"/>
                      </a:rPr>
                      <m:t>𝑥</m:t>
                    </m:r>
                  </m:oMath>
                </a14:m>
                <a:r>
                  <a:rPr lang="en-US" altLang="zh-CN" sz="2400" dirty="0" smtClean="0"/>
                  <a:t>)</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679243" y="4553186"/>
                <a:ext cx="965842" cy="461665"/>
              </a:xfrm>
              <a:prstGeom prst="rect">
                <a:avLst/>
              </a:prstGeom>
              <a:blipFill>
                <a:blip r:embed="rId31"/>
                <a:stretch>
                  <a:fillRect l="-1899" t="-9211" r="-886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矩形 59"/>
              <p:cNvSpPr/>
              <p:nvPr/>
            </p:nvSpPr>
            <p:spPr>
              <a:xfrm>
                <a:off x="5542692" y="4516561"/>
                <a:ext cx="1227579" cy="461665"/>
              </a:xfrm>
              <a:prstGeom prst="rect">
                <a:avLst/>
              </a:prstGeom>
              <a:solidFill>
                <a:schemeClr val="bg2"/>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𝑓</m:t>
                      </m:r>
                      <m:d>
                        <m:dPr>
                          <m:ctrlPr>
                            <a:rPr lang="en-US" altLang="zh-CN" sz="2400" b="0" i="1" smtClean="0">
                              <a:solidFill>
                                <a:prstClr val="black"/>
                              </a:solidFill>
                              <a:latin typeface="Cambria Math" panose="02040503050406030204" pitchFamily="18" charset="0"/>
                            </a:rPr>
                          </m:ctrlPr>
                        </m:dPr>
                        <m:e>
                          <m:r>
                            <a:rPr lang="en-US" altLang="zh-CN" sz="2400" b="0" i="1" smtClean="0">
                              <a:solidFill>
                                <a:prstClr val="black"/>
                              </a:solidFill>
                              <a:latin typeface="Cambria Math" panose="02040503050406030204" pitchFamily="18" charset="0"/>
                            </a:rPr>
                            <m:t>𝑥</m:t>
                          </m:r>
                        </m:e>
                      </m:d>
                      <m:r>
                        <a:rPr lang="en-US" altLang="zh-CN" sz="2400" b="0" i="1" smtClean="0">
                          <a:solidFill>
                            <a:prstClr val="black"/>
                          </a:solidFill>
                          <a:latin typeface="Cambria Math" panose="02040503050406030204" pitchFamily="18" charset="0"/>
                        </a:rPr>
                        <m:t>𝑑𝑥</m:t>
                      </m:r>
                    </m:oMath>
                  </m:oMathPara>
                </a14:m>
                <a:endParaRPr lang="zh-CN" altLang="en-US" sz="2400" i="1" dirty="0"/>
              </a:p>
            </p:txBody>
          </p:sp>
        </mc:Choice>
        <mc:Fallback xmlns="">
          <p:sp>
            <p:nvSpPr>
              <p:cNvPr id="60" name="矩形 59"/>
              <p:cNvSpPr>
                <a:spLocks noRot="1" noChangeAspect="1" noMove="1" noResize="1" noEditPoints="1" noAdjustHandles="1" noChangeArrowheads="1" noChangeShapeType="1" noTextEdit="1"/>
              </p:cNvSpPr>
              <p:nvPr/>
            </p:nvSpPr>
            <p:spPr>
              <a:xfrm>
                <a:off x="5542692" y="4516561"/>
                <a:ext cx="1227579" cy="461665"/>
              </a:xfrm>
              <a:prstGeom prst="rect">
                <a:avLst/>
              </a:prstGeom>
              <a:blipFill>
                <a:blip r:embed="rId32"/>
                <a:stretch>
                  <a:fillRect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787850" y="5322345"/>
                <a:ext cx="1512017" cy="475643"/>
              </a:xfrm>
              <a:prstGeom prst="rect">
                <a:avLst/>
              </a:prstGeom>
            </p:spPr>
            <p:txBody>
              <a:bodyPr wrap="none">
                <a:spAutoFit/>
              </a:bodyPr>
              <a:lstStyle/>
              <a:p>
                <a:pPr lvl="0"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CN" sz="2400" i="1" kern="0" smtClean="0">
                          <a:solidFill>
                            <a:prstClr val="black"/>
                          </a:solidFill>
                          <a:latin typeface="Cambria Math" panose="02040503050406030204" pitchFamily="18" charset="0"/>
                        </a:rPr>
                        <m:t>∫</m:t>
                      </m:r>
                      <m:r>
                        <a:rPr lang="en-US" altLang="zh-CN" sz="2400" i="1" kern="0">
                          <a:solidFill>
                            <a:prstClr val="black"/>
                          </a:solidFill>
                          <a:latin typeface="Cambria Math" panose="02040503050406030204" pitchFamily="18" charset="0"/>
                        </a:rPr>
                        <m:t>2</m:t>
                      </m:r>
                      <m:r>
                        <a:rPr lang="en-US" altLang="zh-CN" sz="2400" i="1" kern="0">
                          <a:solidFill>
                            <a:prstClr val="black"/>
                          </a:solidFill>
                          <a:latin typeface="Cambria Math" panose="02040503050406030204" pitchFamily="18" charset="0"/>
                        </a:rPr>
                        <m:t>𝑥𝑑𝑥</m:t>
                      </m:r>
                      <m:r>
                        <a:rPr lang="en-US" altLang="zh-CN" sz="2400" b="0" i="0" kern="0" smtClean="0">
                          <a:solidFill>
                            <a:prstClr val="black"/>
                          </a:solidFill>
                          <a:latin typeface="Cambria Math" panose="02040503050406030204" pitchFamily="18" charset="0"/>
                        </a:rPr>
                        <m:t>=</m:t>
                      </m:r>
                    </m:oMath>
                  </m:oMathPara>
                </a14:m>
                <a:endParaRPr lang="zh-CN" altLang="en-US" kern="0" dirty="0">
                  <a:solidFill>
                    <a:prstClr val="black"/>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787850" y="5322345"/>
                <a:ext cx="1512017" cy="475643"/>
              </a:xfrm>
              <a:prstGeom prst="rect">
                <a:avLst/>
              </a:prstGeom>
              <a:blipFill>
                <a:blip r:embed="rId3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82133" y="5322345"/>
                <a:ext cx="1509837" cy="475643"/>
              </a:xfrm>
              <a:prstGeom prst="rect">
                <a:avLst/>
              </a:prstGeom>
            </p:spPr>
            <p:txBody>
              <a:bodyPr wrap="none">
                <a:spAutoFit/>
              </a:bodyPr>
              <a:lstStyle/>
              <a:p>
                <a:pPr lvl="0"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CN" sz="2400" i="1" kern="0" smtClean="0">
                          <a:solidFill>
                            <a:prstClr val="black"/>
                          </a:solidFill>
                          <a:latin typeface="Cambria Math" panose="02040503050406030204" pitchFamily="18" charset="0"/>
                        </a:rPr>
                        <m:t>∫</m:t>
                      </m:r>
                      <m:sSup>
                        <m:sSupPr>
                          <m:ctrlPr>
                            <a:rPr lang="zh-CN" altLang="en-US" sz="2400" i="1" kern="0">
                              <a:solidFill>
                                <a:prstClr val="black"/>
                              </a:solidFill>
                              <a:latin typeface="Cambria Math" panose="02040503050406030204" pitchFamily="18" charset="0"/>
                            </a:rPr>
                          </m:ctrlPr>
                        </m:sSupPr>
                        <m:e>
                          <m:r>
                            <a:rPr lang="en-US" altLang="zh-CN" sz="2400" i="1" kern="0">
                              <a:solidFill>
                                <a:prstClr val="black"/>
                              </a:solidFill>
                              <a:latin typeface="Cambria Math" panose="02040503050406030204" pitchFamily="18" charset="0"/>
                            </a:rPr>
                            <m:t>𝑒</m:t>
                          </m:r>
                        </m:e>
                        <m:sup>
                          <m:r>
                            <a:rPr lang="en-US" altLang="zh-CN" sz="2400" b="0" i="1" kern="0" smtClean="0">
                              <a:solidFill>
                                <a:prstClr val="black"/>
                              </a:solidFill>
                              <a:latin typeface="Cambria Math" panose="02040503050406030204" pitchFamily="18" charset="0"/>
                            </a:rPr>
                            <m:t>𝑢</m:t>
                          </m:r>
                        </m:sup>
                      </m:sSup>
                      <m:r>
                        <a:rPr lang="en-US" altLang="zh-CN" sz="2400" i="1" kern="0">
                          <a:solidFill>
                            <a:prstClr val="black"/>
                          </a:solidFill>
                          <a:latin typeface="Cambria Math" panose="02040503050406030204" pitchFamily="18" charset="0"/>
                        </a:rPr>
                        <m:t>𝑑</m:t>
                      </m:r>
                      <m:r>
                        <a:rPr lang="en-US" altLang="zh-CN" sz="2400" b="0" i="1" kern="0" smtClean="0">
                          <a:solidFill>
                            <a:prstClr val="black"/>
                          </a:solidFill>
                          <a:latin typeface="Cambria Math" panose="02040503050406030204" pitchFamily="18" charset="0"/>
                        </a:rPr>
                        <m:t>𝑢</m:t>
                      </m:r>
                      <m:r>
                        <a:rPr lang="en-US" altLang="zh-CN" sz="2400" kern="0">
                          <a:solidFill>
                            <a:prstClr val="black"/>
                          </a:solidFill>
                          <a:latin typeface="Cambria Math" panose="02040503050406030204" pitchFamily="18" charset="0"/>
                        </a:rPr>
                        <m:t>=</m:t>
                      </m:r>
                    </m:oMath>
                  </m:oMathPara>
                </a14:m>
                <a:endParaRPr lang="zh-CN" altLang="en-US" kern="0" dirty="0">
                  <a:solidFill>
                    <a:prstClr val="black"/>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3382133" y="5322345"/>
                <a:ext cx="1509837" cy="475643"/>
              </a:xfrm>
              <a:prstGeom prst="rect">
                <a:avLst/>
              </a:prstGeom>
              <a:blipFill>
                <a:blip r:embed="rId3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矩形 62"/>
              <p:cNvSpPr/>
              <p:nvPr/>
            </p:nvSpPr>
            <p:spPr>
              <a:xfrm>
                <a:off x="777869" y="5900954"/>
                <a:ext cx="1995867" cy="792396"/>
              </a:xfrm>
              <a:prstGeom prst="rect">
                <a:avLst/>
              </a:prstGeom>
            </p:spPr>
            <p:txBody>
              <a:bodyPr wrap="none">
                <a:spAutoFit/>
              </a:bodyPr>
              <a:lstStyle/>
              <a:p>
                <a:pPr lvl="0" fontAlgn="auto">
                  <a:spcBef>
                    <a:spcPts val="0"/>
                  </a:spcBef>
                  <a:spcAft>
                    <a:spcPts val="0"/>
                  </a:spcAft>
                  <a:defRPr/>
                </a:pPr>
                <a14:m>
                  <m:oMathPara xmlns:m="http://schemas.openxmlformats.org/officeDocument/2006/math">
                    <m:oMathParaPr>
                      <m:jc m:val="centerGroup"/>
                    </m:oMathParaPr>
                    <m:oMath xmlns:m="http://schemas.openxmlformats.org/officeDocument/2006/math">
                      <m:r>
                        <a:rPr lang="en-US" altLang="zh-CN" sz="2400" i="1" kern="0" smtClean="0">
                          <a:solidFill>
                            <a:prstClr val="black"/>
                          </a:solidFill>
                          <a:latin typeface="Cambria Math" panose="02040503050406030204" pitchFamily="18" charset="0"/>
                        </a:rPr>
                        <m:t>∫</m:t>
                      </m:r>
                      <m:f>
                        <m:fPr>
                          <m:ctrlPr>
                            <a:rPr lang="en-US" altLang="zh-CN" sz="2400" i="1" kern="0">
                              <a:solidFill>
                                <a:prstClr val="black"/>
                              </a:solidFill>
                              <a:latin typeface="Cambria Math" panose="02040503050406030204" pitchFamily="18" charset="0"/>
                            </a:rPr>
                          </m:ctrlPr>
                        </m:fPr>
                        <m:num>
                          <m:r>
                            <a:rPr lang="en-US" altLang="zh-CN" sz="2400" i="1" kern="0">
                              <a:solidFill>
                                <a:prstClr val="black"/>
                              </a:solidFill>
                              <a:latin typeface="Cambria Math" panose="02040503050406030204" pitchFamily="18" charset="0"/>
                            </a:rPr>
                            <m:t>1</m:t>
                          </m:r>
                        </m:num>
                        <m:den>
                          <m:r>
                            <a:rPr lang="zh-CN" altLang="en-US" sz="2400" i="1" kern="0">
                              <a:solidFill>
                                <a:prstClr val="black"/>
                              </a:solidFill>
                              <a:latin typeface="Cambria Math" panose="02040503050406030204" pitchFamily="18" charset="0"/>
                            </a:rPr>
                            <m:t>1+</m:t>
                          </m:r>
                          <m:r>
                            <a:rPr lang="en-US" altLang="zh-CN" sz="2400" b="0" i="1" kern="0" smtClean="0">
                              <a:solidFill>
                                <a:prstClr val="black"/>
                              </a:solidFill>
                              <a:latin typeface="Cambria Math" panose="02040503050406030204" pitchFamily="18" charset="0"/>
                            </a:rPr>
                            <m:t>𝑣</m:t>
                          </m:r>
                        </m:den>
                      </m:f>
                      <m:r>
                        <a:rPr lang="en-US" altLang="zh-CN" sz="2400" i="1" kern="0">
                          <a:solidFill>
                            <a:prstClr val="black"/>
                          </a:solidFill>
                          <a:latin typeface="Cambria Math" panose="02040503050406030204" pitchFamily="18" charset="0"/>
                        </a:rPr>
                        <m:t>𝑑</m:t>
                      </m:r>
                      <m:r>
                        <a:rPr lang="en-US" altLang="zh-CN" sz="2400" b="0" i="1" kern="0" smtClean="0">
                          <a:solidFill>
                            <a:prstClr val="black"/>
                          </a:solidFill>
                          <a:latin typeface="Cambria Math" panose="02040503050406030204" pitchFamily="18" charset="0"/>
                        </a:rPr>
                        <m:t>𝑣</m:t>
                      </m:r>
                      <m:r>
                        <a:rPr lang="en-US" altLang="zh-CN" sz="2400" kern="0">
                          <a:solidFill>
                            <a:prstClr val="black"/>
                          </a:solidFill>
                          <a:latin typeface="Cambria Math" panose="02040503050406030204" pitchFamily="18" charset="0"/>
                        </a:rPr>
                        <m:t>=</m:t>
                      </m:r>
                    </m:oMath>
                  </m:oMathPara>
                </a14:m>
                <a:endParaRPr lang="zh-CN" altLang="en-US" kern="0" dirty="0">
                  <a:solidFill>
                    <a:prstClr val="black"/>
                  </a:solidFill>
                </a:endParaRPr>
              </a:p>
            </p:txBody>
          </p:sp>
        </mc:Choice>
        <mc:Fallback xmlns="">
          <p:sp>
            <p:nvSpPr>
              <p:cNvPr id="63" name="矩形 62"/>
              <p:cNvSpPr>
                <a:spLocks noRot="1" noChangeAspect="1" noMove="1" noResize="1" noEditPoints="1" noAdjustHandles="1" noChangeArrowheads="1" noChangeShapeType="1" noTextEdit="1"/>
              </p:cNvSpPr>
              <p:nvPr/>
            </p:nvSpPr>
            <p:spPr>
              <a:xfrm>
                <a:off x="777869" y="5900954"/>
                <a:ext cx="1995867" cy="792396"/>
              </a:xfrm>
              <a:prstGeom prst="rect">
                <a:avLst/>
              </a:prstGeom>
              <a:blipFill>
                <a:blip r:embed="rId3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矩形 63"/>
              <p:cNvSpPr/>
              <p:nvPr/>
            </p:nvSpPr>
            <p:spPr>
              <a:xfrm>
                <a:off x="2133598" y="5336323"/>
                <a:ext cx="1223797" cy="461665"/>
              </a:xfrm>
              <a:prstGeom prst="rect">
                <a:avLst/>
              </a:prstGeom>
              <a:solidFill>
                <a:schemeClr val="bg2"/>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 </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𝑥</m:t>
                          </m:r>
                        </m:e>
                        <m:sup>
                          <m:r>
                            <a:rPr lang="en-US" altLang="zh-CN" sz="2400" b="0" i="1" smtClean="0">
                              <a:solidFill>
                                <a:prstClr val="black"/>
                              </a:solidFill>
                              <a:latin typeface="Cambria Math" panose="02040503050406030204" pitchFamily="18" charset="0"/>
                            </a:rPr>
                            <m:t>2</m:t>
                          </m:r>
                        </m:sup>
                      </m:sSup>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m:oMathPara>
                </a14:m>
                <a:endParaRPr lang="zh-CN" altLang="en-US" dirty="0"/>
              </a:p>
            </p:txBody>
          </p:sp>
        </mc:Choice>
        <mc:Fallback xmlns="">
          <p:sp>
            <p:nvSpPr>
              <p:cNvPr id="64" name="矩形 63"/>
              <p:cNvSpPr>
                <a:spLocks noRot="1" noChangeAspect="1" noMove="1" noResize="1" noEditPoints="1" noAdjustHandles="1" noChangeArrowheads="1" noChangeShapeType="1" noTextEdit="1"/>
              </p:cNvSpPr>
              <p:nvPr/>
            </p:nvSpPr>
            <p:spPr>
              <a:xfrm>
                <a:off x="2133598" y="5336323"/>
                <a:ext cx="1223797" cy="461665"/>
              </a:xfrm>
              <a:prstGeom prst="rect">
                <a:avLst/>
              </a:prstGeom>
              <a:blipFill>
                <a:blip r:embed="rId3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矩形 64"/>
              <p:cNvSpPr/>
              <p:nvPr/>
            </p:nvSpPr>
            <p:spPr>
              <a:xfrm>
                <a:off x="4715888" y="5336322"/>
                <a:ext cx="1232132" cy="461665"/>
              </a:xfrm>
              <a:prstGeom prst="rect">
                <a:avLst/>
              </a:prstGeom>
              <a:solidFill>
                <a:schemeClr val="bg2"/>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prstClr val="black"/>
                          </a:solidFill>
                          <a:latin typeface="Cambria Math" panose="02040503050406030204" pitchFamily="18" charset="0"/>
                        </a:rPr>
                        <m:t> </m:t>
                      </m:r>
                      <m:sSup>
                        <m:sSupPr>
                          <m:ctrlPr>
                            <a:rPr lang="en-US" altLang="zh-CN" sz="2400" b="0" i="1" smtClean="0">
                              <a:solidFill>
                                <a:prstClr val="black"/>
                              </a:solidFill>
                              <a:latin typeface="Cambria Math" panose="02040503050406030204" pitchFamily="18" charset="0"/>
                            </a:rPr>
                          </m:ctrlPr>
                        </m:sSupPr>
                        <m:e>
                          <m:r>
                            <a:rPr lang="en-US" altLang="zh-CN" sz="2400" b="0" i="1" smtClean="0">
                              <a:solidFill>
                                <a:prstClr val="black"/>
                              </a:solidFill>
                              <a:latin typeface="Cambria Math" panose="02040503050406030204" pitchFamily="18" charset="0"/>
                            </a:rPr>
                            <m:t>𝑒</m:t>
                          </m:r>
                        </m:e>
                        <m:sup>
                          <m:r>
                            <a:rPr lang="en-US" altLang="zh-CN" sz="2400" b="0" i="1" smtClean="0">
                              <a:solidFill>
                                <a:prstClr val="black"/>
                              </a:solidFill>
                              <a:latin typeface="Cambria Math" panose="02040503050406030204" pitchFamily="18" charset="0"/>
                            </a:rPr>
                            <m:t>𝑢</m:t>
                          </m:r>
                        </m:sup>
                      </m:sSup>
                      <m:r>
                        <a:rPr lang="en-US" altLang="zh-CN" sz="2400" b="0" i="0"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m:oMathPara>
                </a14:m>
                <a:endParaRPr lang="zh-CN" altLang="en-US" i="1" dirty="0"/>
              </a:p>
            </p:txBody>
          </p:sp>
        </mc:Choice>
        <mc:Fallback xmlns="">
          <p:sp>
            <p:nvSpPr>
              <p:cNvPr id="65" name="矩形 64"/>
              <p:cNvSpPr>
                <a:spLocks noRot="1" noChangeAspect="1" noMove="1" noResize="1" noEditPoints="1" noAdjustHandles="1" noChangeArrowheads="1" noChangeShapeType="1" noTextEdit="1"/>
              </p:cNvSpPr>
              <p:nvPr/>
            </p:nvSpPr>
            <p:spPr>
              <a:xfrm>
                <a:off x="4715888" y="5336322"/>
                <a:ext cx="1232132" cy="461665"/>
              </a:xfrm>
              <a:prstGeom prst="rect">
                <a:avLst/>
              </a:prstGeom>
              <a:blipFill>
                <a:blip r:embed="rId3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矩形 65"/>
              <p:cNvSpPr/>
              <p:nvPr/>
            </p:nvSpPr>
            <p:spPr>
              <a:xfrm>
                <a:off x="2608128" y="6109279"/>
                <a:ext cx="2019464" cy="461665"/>
              </a:xfrm>
              <a:prstGeom prst="rect">
                <a:avLst/>
              </a:prstGeom>
              <a:solidFill>
                <a:schemeClr val="bg2"/>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solidFill>
                            <a:prstClr val="black"/>
                          </a:solidFill>
                          <a:latin typeface="Cambria Math" panose="02040503050406030204" pitchFamily="18" charset="0"/>
                        </a:rPr>
                        <m:t>𝑙𝑛</m:t>
                      </m:r>
                      <m:d>
                        <m:dPr>
                          <m:begChr m:val="|"/>
                          <m:endChr m:val="|"/>
                          <m:ctrlPr>
                            <a:rPr lang="en-US" altLang="zh-CN" sz="2400" i="1">
                              <a:solidFill>
                                <a:prstClr val="black"/>
                              </a:solidFill>
                              <a:latin typeface="Cambria Math" panose="02040503050406030204" pitchFamily="18" charset="0"/>
                            </a:rPr>
                          </m:ctrlPr>
                        </m:dPr>
                        <m:e>
                          <m:r>
                            <a:rPr lang="en-US" altLang="zh-CN" sz="2400" i="1">
                              <a:solidFill>
                                <a:prstClr val="black"/>
                              </a:solidFill>
                              <a:latin typeface="Cambria Math" panose="02040503050406030204" pitchFamily="18" charset="0"/>
                            </a:rPr>
                            <m:t>1+</m:t>
                          </m:r>
                          <m:r>
                            <a:rPr lang="en-US" altLang="zh-CN" sz="2400" i="1">
                              <a:solidFill>
                                <a:prstClr val="black"/>
                              </a:solidFill>
                              <a:latin typeface="Cambria Math" panose="02040503050406030204" pitchFamily="18" charset="0"/>
                            </a:rPr>
                            <m:t>𝑣</m:t>
                          </m:r>
                        </m:e>
                      </m:d>
                      <m:r>
                        <a:rPr lang="en-US" altLang="zh-CN" sz="2400" b="0" i="1" smtClean="0">
                          <a:solidFill>
                            <a:prstClr val="black"/>
                          </a:solidFill>
                          <a:latin typeface="Cambria Math" panose="02040503050406030204" pitchFamily="18" charset="0"/>
                        </a:rPr>
                        <m:t>+</m:t>
                      </m:r>
                      <m:r>
                        <a:rPr lang="en-US" altLang="zh-CN" sz="2400" b="0" i="1" smtClean="0">
                          <a:solidFill>
                            <a:prstClr val="black"/>
                          </a:solidFill>
                          <a:latin typeface="Cambria Math" panose="02040503050406030204" pitchFamily="18" charset="0"/>
                        </a:rPr>
                        <m:t>𝐶</m:t>
                      </m:r>
                    </m:oMath>
                  </m:oMathPara>
                </a14:m>
                <a:endParaRPr lang="zh-CN" altLang="en-US" sz="2400" dirty="0"/>
              </a:p>
            </p:txBody>
          </p:sp>
        </mc:Choice>
        <mc:Fallback xmlns="">
          <p:sp>
            <p:nvSpPr>
              <p:cNvPr id="66" name="矩形 65"/>
              <p:cNvSpPr>
                <a:spLocks noRot="1" noChangeAspect="1" noMove="1" noResize="1" noEditPoints="1" noAdjustHandles="1" noChangeArrowheads="1" noChangeShapeType="1" noTextEdit="1"/>
              </p:cNvSpPr>
              <p:nvPr/>
            </p:nvSpPr>
            <p:spPr>
              <a:xfrm>
                <a:off x="2608128" y="6109279"/>
                <a:ext cx="2019464" cy="461665"/>
              </a:xfrm>
              <a:prstGeom prst="rect">
                <a:avLst/>
              </a:prstGeom>
              <a:blipFill>
                <a:blip r:embed="rId3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062094" y="5896491"/>
                <a:ext cx="1160126" cy="861774"/>
              </a:xfrm>
              <a:prstGeom prst="rect">
                <a:avLst/>
              </a:prstGeom>
              <a:solidFill>
                <a:schemeClr val="accent1">
                  <a:lumMod val="60000"/>
                  <a:lumOff val="4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𝑢</m:t>
                      </m:r>
                      <m:r>
                        <a:rPr lang="en-US" altLang="zh-CN" sz="2800" b="0" i="1" smtClean="0">
                          <a:latin typeface="Cambria Math" panose="02040503050406030204" pitchFamily="18" charset="0"/>
                        </a:rPr>
                        <m:t>=</m:t>
                      </m:r>
                      <m:sSup>
                        <m:sSupPr>
                          <m:ctrlPr>
                            <a:rPr lang="en-US" altLang="zh-CN" sz="2800" i="1" smtClean="0">
                              <a:latin typeface="Cambria Math" panose="02040503050406030204" pitchFamily="18" charset="0"/>
                            </a:rPr>
                          </m:ctrlPr>
                        </m:sSupPr>
                        <m:e>
                          <m:r>
                            <a:rPr lang="en-US" altLang="zh-CN" sz="2800" i="1" smtClean="0">
                              <a:latin typeface="Cambria Math" panose="02040503050406030204" pitchFamily="18" charset="0"/>
                            </a:rPr>
                            <m:t>𝑥</m:t>
                          </m:r>
                        </m:e>
                        <m:sup>
                          <m:r>
                            <a:rPr lang="en-US" altLang="zh-CN" sz="2800" i="1" smtClean="0">
                              <a:latin typeface="Cambria Math" panose="02040503050406030204" pitchFamily="18" charset="0"/>
                            </a:rPr>
                            <m:t>2</m:t>
                          </m:r>
                        </m:sup>
                      </m:sSup>
                    </m:oMath>
                  </m:oMathPara>
                </a14:m>
                <a:endParaRPr lang="en-US" altLang="zh-CN" sz="2800" dirty="0" smtClean="0"/>
              </a:p>
              <a:p>
                <a:pPr/>
                <a14:m>
                  <m:oMathPara xmlns:m="http://schemas.openxmlformats.org/officeDocument/2006/math">
                    <m:oMathParaPr>
                      <m:jc m:val="centerGroup"/>
                    </m:oMathParaPr>
                    <m:oMath xmlns:m="http://schemas.openxmlformats.org/officeDocument/2006/math">
                      <m:r>
                        <a:rPr lang="en-US" altLang="zh-CN" sz="2800" b="0" i="1" smtClean="0">
                          <a:solidFill>
                            <a:prstClr val="black"/>
                          </a:solidFill>
                          <a:latin typeface="Cambria Math" panose="02040503050406030204" pitchFamily="18" charset="0"/>
                        </a:rPr>
                        <m:t>𝑣</m:t>
                      </m:r>
                      <m:r>
                        <a:rPr lang="en-US" altLang="zh-CN" sz="2800" i="1">
                          <a:solidFill>
                            <a:prstClr val="black"/>
                          </a:solidFill>
                          <a:latin typeface="Cambria Math" panose="02040503050406030204" pitchFamily="18" charset="0"/>
                        </a:rPr>
                        <m:t>=</m:t>
                      </m:r>
                      <m:sSup>
                        <m:sSupPr>
                          <m:ctrlPr>
                            <a:rPr lang="en-US" altLang="zh-CN" sz="2800" i="1">
                              <a:solidFill>
                                <a:prstClr val="black"/>
                              </a:solidFill>
                              <a:latin typeface="Cambria Math" panose="02040503050406030204" pitchFamily="18" charset="0"/>
                            </a:rPr>
                          </m:ctrlPr>
                        </m:sSupPr>
                        <m:e>
                          <m:r>
                            <a:rPr lang="en-US" altLang="zh-CN" sz="2800" i="1">
                              <a:solidFill>
                                <a:prstClr val="black"/>
                              </a:solidFill>
                              <a:latin typeface="Cambria Math" panose="02040503050406030204" pitchFamily="18" charset="0"/>
                            </a:rPr>
                            <m:t>𝑒</m:t>
                          </m:r>
                        </m:e>
                        <m:sup>
                          <m:r>
                            <a:rPr lang="en-US" altLang="zh-CN" sz="2800" i="1">
                              <a:solidFill>
                                <a:prstClr val="black"/>
                              </a:solidFill>
                              <a:latin typeface="Cambria Math" panose="02040503050406030204" pitchFamily="18" charset="0"/>
                            </a:rPr>
                            <m:t>𝑢</m:t>
                          </m:r>
                        </m:sup>
                      </m:sSup>
                    </m:oMath>
                  </m:oMathPara>
                </a14:m>
                <a:endParaRPr lang="en-US" altLang="zh-CN" sz="2800" dirty="0" smtClean="0"/>
              </a:p>
            </p:txBody>
          </p:sp>
        </mc:Choice>
        <mc:Fallback xmlns="">
          <p:sp>
            <p:nvSpPr>
              <p:cNvPr id="10" name="文本框 9"/>
              <p:cNvSpPr txBox="1">
                <a:spLocks noRot="1" noChangeAspect="1" noMove="1" noResize="1" noEditPoints="1" noAdjustHandles="1" noChangeArrowheads="1" noChangeShapeType="1" noTextEdit="1"/>
              </p:cNvSpPr>
              <p:nvPr/>
            </p:nvSpPr>
            <p:spPr>
              <a:xfrm>
                <a:off x="5062094" y="5896491"/>
                <a:ext cx="1160126" cy="861774"/>
              </a:xfrm>
              <a:prstGeom prst="rect">
                <a:avLst/>
              </a:prstGeom>
              <a:blipFill>
                <a:blip r:embed="rId3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6286800" y="6007307"/>
                <a:ext cx="1788951" cy="54194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ctrlPr>
                        </m:funcPr>
                        <m:fName>
                          <m:r>
                            <m:rPr>
                              <m:sty m:val="p"/>
                            </m:rP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t>ln</m:t>
                          </m:r>
                        </m:fName>
                        <m:e>
                          <m:d>
                            <m:dPr>
                              <m:ctrlP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t>1+</m:t>
                              </m:r>
                              <m:sSup>
                                <m:sSupPr>
                                  <m:ctrlP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2400" b="0" i="1" u="none" strike="noStrike" kern="0" cap="none" spc="0" normalizeH="0" baseline="0" noProof="0" smtClean="0">
                                      <a:ln>
                                        <a:noFill/>
                                      </a:ln>
                                      <a:solidFill>
                                        <a:prstClr val="black"/>
                                      </a:solidFill>
                                      <a:effectLst/>
                                      <a:uLnTx/>
                                      <a:uFillTx/>
                                      <a:latin typeface="Cambria Math" panose="02040503050406030204" pitchFamily="18" charset="0"/>
                                    </a:rPr>
                                    <m:t>𝑒</m:t>
                                  </m:r>
                                </m:e>
                                <m:sup>
                                  <m:sSup>
                                    <m:sSupPr>
                                      <m:ctrlP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t>𝑥</m:t>
                                      </m:r>
                                    </m:e>
                                    <m:sup>
                                      <m:r>
                                        <a:rPr kumimoji="0" lang="zh-CN" altLang="en-US" sz="2400" b="0" i="1" u="none" strike="noStrike" kern="0" cap="none" spc="0" normalizeH="0" baseline="0" noProof="0" smtClean="0">
                                          <a:ln>
                                            <a:noFill/>
                                          </a:ln>
                                          <a:solidFill>
                                            <a:prstClr val="black"/>
                                          </a:solidFill>
                                          <a:effectLst/>
                                          <a:uLnTx/>
                                          <a:uFillTx/>
                                          <a:latin typeface="Cambria Math" panose="02040503050406030204" pitchFamily="18" charset="0"/>
                                        </a:rPr>
                                        <m:t>2</m:t>
                                      </m:r>
                                    </m:sup>
                                  </m:sSup>
                                </m:sup>
                              </m:sSup>
                            </m:e>
                          </m:d>
                        </m:e>
                      </m:func>
                    </m:oMath>
                  </m:oMathPara>
                </a14:m>
                <a:endParaRPr kumimoji="0" lang="zh-CN" altLang="en-US" sz="1800" b="0" i="0" u="none" strike="noStrike" kern="0" cap="none" spc="0" normalizeH="0" baseline="0" noProof="0" dirty="0" smtClean="0">
                  <a:ln>
                    <a:noFill/>
                  </a:ln>
                  <a:solidFill>
                    <a:sysClr val="windowText" lastClr="000000"/>
                  </a:solidFill>
                  <a:effectLst/>
                  <a:uLnTx/>
                  <a:uFillTx/>
                </a:endParaRPr>
              </a:p>
            </p:txBody>
          </p:sp>
        </mc:Choice>
        <mc:Fallback xmlns="">
          <p:sp>
            <p:nvSpPr>
              <p:cNvPr id="11" name="矩形 10"/>
              <p:cNvSpPr>
                <a:spLocks noRot="1" noChangeAspect="1" noMove="1" noResize="1" noEditPoints="1" noAdjustHandles="1" noChangeArrowheads="1" noChangeShapeType="1" noTextEdit="1"/>
              </p:cNvSpPr>
              <p:nvPr/>
            </p:nvSpPr>
            <p:spPr>
              <a:xfrm>
                <a:off x="6286800" y="6007307"/>
                <a:ext cx="1788951" cy="541943"/>
              </a:xfrm>
              <a:prstGeom prst="rect">
                <a:avLst/>
              </a:prstGeom>
              <a:blipFill>
                <a:blip r:embed="rId40"/>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0257"/>
                                        </p:tgtEl>
                                        <p:attrNameLst>
                                          <p:attrName>style.visibility</p:attrName>
                                        </p:attrNameLst>
                                      </p:cBhvr>
                                      <p:to>
                                        <p:strVal val="visible"/>
                                      </p:to>
                                    </p:set>
                                    <p:animEffect transition="in" filter="wipe(left)">
                                      <p:cBhvr>
                                        <p:cTn id="7" dur="500"/>
                                        <p:tgtEl>
                                          <p:spTgt spid="18025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0258">
                                            <p:txEl>
                                              <p:pRg st="0" end="0"/>
                                            </p:txEl>
                                          </p:spTgt>
                                        </p:tgtEl>
                                        <p:attrNameLst>
                                          <p:attrName>style.visibility</p:attrName>
                                        </p:attrNameLst>
                                      </p:cBhvr>
                                      <p:to>
                                        <p:strVal val="visible"/>
                                      </p:to>
                                    </p:set>
                                    <p:animEffect transition="in" filter="wipe(left)">
                                      <p:cBhvr>
                                        <p:cTn id="11" dur="500"/>
                                        <p:tgtEl>
                                          <p:spTgt spid="180258">
                                            <p:txEl>
                                              <p:pRg st="0" end="0"/>
                                            </p:txEl>
                                          </p:spTgt>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0259"/>
                                        </p:tgtEl>
                                        <p:attrNameLst>
                                          <p:attrName>style.visibility</p:attrName>
                                        </p:attrNameLst>
                                      </p:cBhvr>
                                      <p:to>
                                        <p:strVal val="visible"/>
                                      </p:to>
                                    </p:set>
                                    <p:animEffect transition="in" filter="wipe(left)">
                                      <p:cBhvr>
                                        <p:cTn id="15" dur="500"/>
                                        <p:tgtEl>
                                          <p:spTgt spid="180259"/>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80299">
                                            <p:txEl>
                                              <p:pRg st="0" end="0"/>
                                            </p:txEl>
                                          </p:spTgt>
                                        </p:tgtEl>
                                        <p:attrNameLst>
                                          <p:attrName>style.visibility</p:attrName>
                                        </p:attrNameLst>
                                      </p:cBhvr>
                                      <p:to>
                                        <p:strVal val="visible"/>
                                      </p:to>
                                    </p:set>
                                    <p:animEffect transition="in" filter="wipe(left)">
                                      <p:cBhvr>
                                        <p:cTn id="19" dur="500"/>
                                        <p:tgtEl>
                                          <p:spTgt spid="18029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80260"/>
                                        </p:tgtEl>
                                        <p:attrNameLst>
                                          <p:attrName>style.visibility</p:attrName>
                                        </p:attrNameLst>
                                      </p:cBhvr>
                                      <p:to>
                                        <p:strVal val="visible"/>
                                      </p:to>
                                    </p:set>
                                    <p:animEffect transition="in" filter="wipe(left)">
                                      <p:cBhvr>
                                        <p:cTn id="24" dur="500"/>
                                        <p:tgtEl>
                                          <p:spTgt spid="180260"/>
                                        </p:tgtEl>
                                      </p:cBhvr>
                                    </p:animEffect>
                                  </p:childTnLst>
                                </p:cTn>
                              </p:par>
                            </p:childTnLst>
                          </p:cTn>
                        </p:par>
                        <p:par>
                          <p:cTn id="25" fill="hold" nodeType="afterGroup">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80261"/>
                                        </p:tgtEl>
                                        <p:attrNameLst>
                                          <p:attrName>style.visibility</p:attrName>
                                        </p:attrNameLst>
                                      </p:cBhvr>
                                      <p:to>
                                        <p:strVal val="visible"/>
                                      </p:to>
                                    </p:set>
                                    <p:animEffect transition="in" filter="wipe(left)">
                                      <p:cBhvr>
                                        <p:cTn id="28" dur="500"/>
                                        <p:tgtEl>
                                          <p:spTgt spid="180261"/>
                                        </p:tgtEl>
                                      </p:cBhvr>
                                    </p:animEffect>
                                  </p:childTnLst>
                                </p:cTn>
                              </p:par>
                            </p:childTnLst>
                          </p:cTn>
                        </p:par>
                        <p:par>
                          <p:cTn id="29" fill="hold" nodeType="with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180262"/>
                                        </p:tgtEl>
                                        <p:attrNameLst>
                                          <p:attrName>style.visibility</p:attrName>
                                        </p:attrNameLst>
                                      </p:cBhvr>
                                      <p:to>
                                        <p:strVal val="visible"/>
                                      </p:to>
                                    </p:set>
                                    <p:animEffect transition="in" filter="wipe(left)">
                                      <p:cBhvr>
                                        <p:cTn id="32" dur="500"/>
                                        <p:tgtEl>
                                          <p:spTgt spid="180262"/>
                                        </p:tgtEl>
                                      </p:cBhvr>
                                    </p:animEffect>
                                  </p:childTnLst>
                                </p:cTn>
                              </p:par>
                            </p:childTnLst>
                          </p:cTn>
                        </p:par>
                        <p:par>
                          <p:cTn id="33" fill="hold" nodeType="afterGroup">
                            <p:stCondLst>
                              <p:cond delay="1500"/>
                            </p:stCondLst>
                            <p:childTnLst>
                              <p:par>
                                <p:cTn id="34" presetID="22" presetClass="entr" presetSubtype="8" fill="hold" nodeType="afterEffect">
                                  <p:stCondLst>
                                    <p:cond delay="0"/>
                                  </p:stCondLst>
                                  <p:childTnLst>
                                    <p:set>
                                      <p:cBhvr>
                                        <p:cTn id="35" dur="1" fill="hold">
                                          <p:stCondLst>
                                            <p:cond delay="0"/>
                                          </p:stCondLst>
                                        </p:cTn>
                                        <p:tgtEl>
                                          <p:spTgt spid="180264"/>
                                        </p:tgtEl>
                                        <p:attrNameLst>
                                          <p:attrName>style.visibility</p:attrName>
                                        </p:attrNameLst>
                                      </p:cBhvr>
                                      <p:to>
                                        <p:strVal val="visible"/>
                                      </p:to>
                                    </p:set>
                                    <p:animEffect transition="in" filter="wipe(left)">
                                      <p:cBhvr>
                                        <p:cTn id="36" dur="500"/>
                                        <p:tgtEl>
                                          <p:spTgt spid="180264"/>
                                        </p:tgtEl>
                                      </p:cBhvr>
                                    </p:animEffect>
                                  </p:childTnLst>
                                </p:cTn>
                              </p:par>
                            </p:childTnLst>
                          </p:cTn>
                        </p:par>
                        <p:par>
                          <p:cTn id="37" fill="hold" nodeType="afterGroup">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180263"/>
                                        </p:tgtEl>
                                        <p:attrNameLst>
                                          <p:attrName>style.visibility</p:attrName>
                                        </p:attrNameLst>
                                      </p:cBhvr>
                                      <p:to>
                                        <p:strVal val="visible"/>
                                      </p:to>
                                    </p:set>
                                    <p:animEffect transition="in" filter="wipe(left)">
                                      <p:cBhvr>
                                        <p:cTn id="40" dur="500"/>
                                        <p:tgtEl>
                                          <p:spTgt spid="180263"/>
                                        </p:tgtEl>
                                      </p:cBhvr>
                                    </p:animEffect>
                                  </p:childTnLst>
                                </p:cTn>
                              </p:par>
                            </p:childTnLst>
                          </p:cTn>
                        </p:par>
                        <p:par>
                          <p:cTn id="41" fill="hold" nodeType="afterGroup">
                            <p:stCondLst>
                              <p:cond delay="2500"/>
                            </p:stCondLst>
                            <p:childTnLst>
                              <p:par>
                                <p:cTn id="42" presetID="22" presetClass="entr" presetSubtype="8" fill="hold" grpId="0" nodeType="afterEffect">
                                  <p:stCondLst>
                                    <p:cond delay="0"/>
                                  </p:stCondLst>
                                  <p:childTnLst>
                                    <p:set>
                                      <p:cBhvr>
                                        <p:cTn id="43" dur="1" fill="hold">
                                          <p:stCondLst>
                                            <p:cond delay="0"/>
                                          </p:stCondLst>
                                        </p:cTn>
                                        <p:tgtEl>
                                          <p:spTgt spid="180265"/>
                                        </p:tgtEl>
                                        <p:attrNameLst>
                                          <p:attrName>style.visibility</p:attrName>
                                        </p:attrNameLst>
                                      </p:cBhvr>
                                      <p:to>
                                        <p:strVal val="visible"/>
                                      </p:to>
                                    </p:set>
                                    <p:animEffect transition="in" filter="wipe(left)">
                                      <p:cBhvr>
                                        <p:cTn id="44" dur="500"/>
                                        <p:tgtEl>
                                          <p:spTgt spid="180265"/>
                                        </p:tgtEl>
                                      </p:cBhvr>
                                    </p:animEffect>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500"/>
                                        <p:tgtEl>
                                          <p:spTgt spid="5"/>
                                        </p:tgtEl>
                                      </p:cBhvr>
                                    </p:animEffect>
                                  </p:childTnLst>
                                </p:cTn>
                              </p:par>
                            </p:childTnLst>
                          </p:cTn>
                        </p:par>
                        <p:par>
                          <p:cTn id="63" fill="hold">
                            <p:stCondLst>
                              <p:cond delay="500"/>
                            </p:stCondLst>
                            <p:childTnLst>
                              <p:par>
                                <p:cTn id="64" presetID="10" presetClass="entr" presetSubtype="0" fill="hold" grpId="0" nodeType="after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500"/>
                                        <p:tgtEl>
                                          <p:spTgt spid="52"/>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fade">
                                      <p:cBhvr>
                                        <p:cTn id="79" dur="5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58"/>
                                        </p:tgtEl>
                                        <p:attrNameLst>
                                          <p:attrName>style.visibility</p:attrName>
                                        </p:attrNameLst>
                                      </p:cBhvr>
                                      <p:to>
                                        <p:strVal val="visible"/>
                                      </p:to>
                                    </p:set>
                                    <p:animEffect transition="in" filter="fade">
                                      <p:cBhvr>
                                        <p:cTn id="92" dur="500"/>
                                        <p:tgtEl>
                                          <p:spTgt spid="5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par>
                          <p:cTn id="98" fill="hold">
                            <p:stCondLst>
                              <p:cond delay="500"/>
                            </p:stCondLst>
                            <p:childTnLst>
                              <p:par>
                                <p:cTn id="99" presetID="10" presetClass="entr" presetSubtype="0" fill="hold" grpId="0" nodeType="after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fade">
                                      <p:cBhvr>
                                        <p:cTn id="101" dur="500"/>
                                        <p:tgtEl>
                                          <p:spTgt spid="55"/>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fade">
                                      <p:cBhvr>
                                        <p:cTn id="106" dur="500"/>
                                        <p:tgtEl>
                                          <p:spTgt spid="7"/>
                                        </p:tgtEl>
                                      </p:cBhvr>
                                    </p:animEffec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500"/>
                                        <p:tgtEl>
                                          <p:spTgt spid="6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fade">
                                      <p:cBhvr>
                                        <p:cTn id="115" dur="500"/>
                                        <p:tgtEl>
                                          <p:spTgt spid="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fade">
                                      <p:cBhvr>
                                        <p:cTn id="118" dur="500"/>
                                        <p:tgtEl>
                                          <p:spTgt spid="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3"/>
                                        </p:tgtEl>
                                        <p:attrNameLst>
                                          <p:attrName>style.visibility</p:attrName>
                                        </p:attrNameLst>
                                      </p:cBhvr>
                                      <p:to>
                                        <p:strVal val="visible"/>
                                      </p:to>
                                    </p:set>
                                    <p:animEffect transition="in" filter="fade">
                                      <p:cBhvr>
                                        <p:cTn id="121" dur="500"/>
                                        <p:tgtEl>
                                          <p:spTgt spid="6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fade">
                                      <p:cBhvr>
                                        <p:cTn id="126" dur="500"/>
                                        <p:tgtEl>
                                          <p:spTgt spid="64"/>
                                        </p:tgtEl>
                                      </p:cBhvr>
                                    </p:animEffect>
                                  </p:childTnLst>
                                </p:cTn>
                              </p:par>
                            </p:childTnLst>
                          </p:cTn>
                        </p:par>
                        <p:par>
                          <p:cTn id="127" fill="hold">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65"/>
                                        </p:tgtEl>
                                        <p:attrNameLst>
                                          <p:attrName>style.visibility</p:attrName>
                                        </p:attrNameLst>
                                      </p:cBhvr>
                                      <p:to>
                                        <p:strVal val="visible"/>
                                      </p:to>
                                    </p:set>
                                    <p:animEffect transition="in" filter="fade">
                                      <p:cBhvr>
                                        <p:cTn id="130" dur="500"/>
                                        <p:tgtEl>
                                          <p:spTgt spid="65"/>
                                        </p:tgtEl>
                                      </p:cBhvr>
                                    </p:animEffect>
                                  </p:childTnLst>
                                </p:cTn>
                              </p:par>
                            </p:childTnLst>
                          </p:cTn>
                        </p:par>
                        <p:par>
                          <p:cTn id="131" fill="hold">
                            <p:stCondLst>
                              <p:cond delay="1000"/>
                            </p:stCondLst>
                            <p:childTnLst>
                              <p:par>
                                <p:cTn id="132" presetID="10" presetClass="entr" presetSubtype="0" fill="hold" grpId="0" nodeType="after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fade">
                                      <p:cBhvr>
                                        <p:cTn id="134" dur="5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2" presetClass="entr" presetSubtype="1" fill="hold" grpId="0" nodeType="clickEffect">
                                  <p:stCondLst>
                                    <p:cond delay="0"/>
                                  </p:stCondLst>
                                  <p:childTnLst>
                                    <p:set>
                                      <p:cBhvr>
                                        <p:cTn id="138" dur="1" fill="hold">
                                          <p:stCondLst>
                                            <p:cond delay="0"/>
                                          </p:stCondLst>
                                        </p:cTn>
                                        <p:tgtEl>
                                          <p:spTgt spid="10"/>
                                        </p:tgtEl>
                                        <p:attrNameLst>
                                          <p:attrName>style.visibility</p:attrName>
                                        </p:attrNameLst>
                                      </p:cBhvr>
                                      <p:to>
                                        <p:strVal val="visible"/>
                                      </p:to>
                                    </p:set>
                                    <p:anim calcmode="lin" valueType="num">
                                      <p:cBhvr additive="base">
                                        <p:cTn id="139" dur="500" fill="hold"/>
                                        <p:tgtEl>
                                          <p:spTgt spid="10"/>
                                        </p:tgtEl>
                                        <p:attrNameLst>
                                          <p:attrName>ppt_x</p:attrName>
                                        </p:attrNameLst>
                                      </p:cBhvr>
                                      <p:tavLst>
                                        <p:tav tm="0">
                                          <p:val>
                                            <p:strVal val="#ppt_x"/>
                                          </p:val>
                                        </p:tav>
                                        <p:tav tm="100000">
                                          <p:val>
                                            <p:strVal val="#ppt_x"/>
                                          </p:val>
                                        </p:tav>
                                      </p:tavLst>
                                    </p:anim>
                                    <p:anim calcmode="lin" valueType="num">
                                      <p:cBhvr additive="base">
                                        <p:cTn id="14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11"/>
                                        </p:tgtEl>
                                        <p:attrNameLst>
                                          <p:attrName>style.visibility</p:attrName>
                                        </p:attrNameLst>
                                      </p:cBhvr>
                                      <p:to>
                                        <p:strVal val="visible"/>
                                      </p:to>
                                    </p:set>
                                    <p:animEffect transition="in" filter="fade">
                                      <p:cBhvr>
                                        <p:cTn id="1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58" grpId="0" build="p" autoUpdateAnimBg="0" advAuto="0"/>
      <p:bldP spid="180261" grpId="0" autoUpdateAnimBg="0"/>
      <p:bldP spid="180263" grpId="0" autoUpdateAnimBg="0"/>
      <p:bldP spid="180265" grpId="0" autoUpdateAnimBg="0"/>
      <p:bldP spid="180299" grpId="0" build="p" autoUpdateAnimBg="0" advAuto="0"/>
      <p:bldP spid="4" grpId="0"/>
      <p:bldP spid="48" grpId="0"/>
      <p:bldP spid="5" grpId="0" animBg="1"/>
      <p:bldP spid="50" grpId="0" animBg="1"/>
      <p:bldP spid="51" grpId="0"/>
      <p:bldP spid="52" grpId="0"/>
      <p:bldP spid="53" grpId="0"/>
      <p:bldP spid="6" grpId="0"/>
      <p:bldP spid="55" grpId="0"/>
      <p:bldP spid="56" grpId="0" animBg="1"/>
      <p:bldP spid="57" grpId="0" animBg="1"/>
      <p:bldP spid="58" grpId="0" animBg="1"/>
      <p:bldP spid="7" grpId="0" animBg="1"/>
      <p:bldP spid="60" grpId="0" animBg="1"/>
      <p:bldP spid="8" grpId="0"/>
      <p:bldP spid="9" grpId="0"/>
      <p:bldP spid="63" grpId="0"/>
      <p:bldP spid="64" grpId="0" animBg="1"/>
      <p:bldP spid="65" grpId="0" animBg="1"/>
      <p:bldP spid="66"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673" name="Picture 289"/>
          <p:cNvPicPr>
            <a:picLocks noChangeAspect="1" noChangeArrowheads="1"/>
          </p:cNvPicPr>
          <p:nvPr/>
        </p:nvPicPr>
        <p:blipFill>
          <a:blip r:embed="rId2">
            <a:extLst>
              <a:ext uri="{28A0092B-C50C-407E-A947-70E740481C1C}">
                <a14:useLocalDpi xmlns:a14="http://schemas.microsoft.com/office/drawing/2010/main" val="0"/>
              </a:ext>
            </a:extLst>
          </a:blip>
          <a:srcRect l="9372" t="11377" r="65332" b="9581"/>
          <a:stretch>
            <a:fillRect/>
          </a:stretch>
        </p:blipFill>
        <p:spPr bwMode="auto">
          <a:xfrm>
            <a:off x="1981200" y="2005289"/>
            <a:ext cx="350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675" name="Picture 291"/>
          <p:cNvPicPr>
            <a:picLocks noChangeAspect="1" noChangeArrowheads="1"/>
          </p:cNvPicPr>
          <p:nvPr/>
        </p:nvPicPr>
        <p:blipFill>
          <a:blip r:embed="rId3">
            <a:extLst>
              <a:ext uri="{28A0092B-C50C-407E-A947-70E740481C1C}">
                <a14:useLocalDpi xmlns:a14="http://schemas.microsoft.com/office/drawing/2010/main" val="0"/>
              </a:ext>
            </a:extLst>
          </a:blip>
          <a:srcRect l="11571" t="13493" r="56534" b="13643"/>
          <a:stretch>
            <a:fillRect/>
          </a:stretch>
        </p:blipFill>
        <p:spPr bwMode="auto">
          <a:xfrm>
            <a:off x="1981200" y="1058306"/>
            <a:ext cx="4419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677" name="Text Box 293"/>
          <p:cNvSpPr txBox="1">
            <a:spLocks noChangeArrowheads="1"/>
          </p:cNvSpPr>
          <p:nvPr/>
        </p:nvSpPr>
        <p:spPr bwMode="auto">
          <a:xfrm>
            <a:off x="1752600" y="5183188"/>
            <a:ext cx="3200400"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nSpc>
                <a:spcPct val="120000"/>
              </a:lnSpc>
            </a:pPr>
            <a:r>
              <a:rPr kumimoji="1" lang="zh-CN" altLang="en-US" sz="2800">
                <a:latin typeface="Times New Roman" panose="02020603050405020304" pitchFamily="18" charset="0"/>
                <a:ea typeface="黑体" panose="02010609060101010101" pitchFamily="49" charset="-122"/>
              </a:rPr>
              <a:t>合并上面两式</a:t>
            </a:r>
            <a:r>
              <a:rPr kumimoji="1" lang="en-US" altLang="zh-CN" sz="2800">
                <a:latin typeface="Times New Roman" panose="02020603050405020304" pitchFamily="18" charset="0"/>
                <a:ea typeface="黑体" panose="02010609060101010101" pitchFamily="49" charset="-122"/>
              </a:rPr>
              <a:t>,  </a:t>
            </a:r>
            <a:r>
              <a:rPr kumimoji="1" lang="zh-CN" altLang="en-US" sz="2800">
                <a:latin typeface="Times New Roman" panose="02020603050405020304" pitchFamily="18" charset="0"/>
                <a:ea typeface="黑体" panose="02010609060101010101" pitchFamily="49" charset="-122"/>
              </a:rPr>
              <a:t>得到 </a:t>
            </a:r>
          </a:p>
        </p:txBody>
      </p:sp>
      <p:pic>
        <p:nvPicPr>
          <p:cNvPr id="144682" name="Picture 298"/>
          <p:cNvPicPr>
            <a:picLocks noChangeAspect="1" noChangeArrowheads="1"/>
          </p:cNvPicPr>
          <p:nvPr/>
        </p:nvPicPr>
        <p:blipFill>
          <a:blip r:embed="rId4">
            <a:extLst>
              <a:ext uri="{28A0092B-C50C-407E-A947-70E740481C1C}">
                <a14:useLocalDpi xmlns:a14="http://schemas.microsoft.com/office/drawing/2010/main" val="0"/>
              </a:ext>
            </a:extLst>
          </a:blip>
          <a:srcRect t="10794" r="76353" b="10045"/>
          <a:stretch>
            <a:fillRect/>
          </a:stretch>
        </p:blipFill>
        <p:spPr bwMode="auto">
          <a:xfrm>
            <a:off x="3124200" y="2743200"/>
            <a:ext cx="3276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683" name="Picture 299"/>
          <p:cNvPicPr>
            <a:picLocks noChangeAspect="1" noChangeArrowheads="1"/>
          </p:cNvPicPr>
          <p:nvPr/>
        </p:nvPicPr>
        <p:blipFill>
          <a:blip r:embed="rId5">
            <a:extLst>
              <a:ext uri="{28A0092B-C50C-407E-A947-70E740481C1C}">
                <a14:useLocalDpi xmlns:a14="http://schemas.microsoft.com/office/drawing/2010/main" val="0"/>
              </a:ext>
            </a:extLst>
          </a:blip>
          <a:srcRect t="13493" r="56534" b="13643"/>
          <a:stretch>
            <a:fillRect/>
          </a:stretch>
        </p:blipFill>
        <p:spPr bwMode="auto">
          <a:xfrm>
            <a:off x="1331913" y="3547786"/>
            <a:ext cx="6022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684" name="Picture 300"/>
          <p:cNvPicPr>
            <a:picLocks noChangeAspect="1" noChangeArrowheads="1"/>
          </p:cNvPicPr>
          <p:nvPr/>
        </p:nvPicPr>
        <p:blipFill>
          <a:blip r:embed="rId6">
            <a:extLst>
              <a:ext uri="{28A0092B-C50C-407E-A947-70E740481C1C}">
                <a14:useLocalDpi xmlns:a14="http://schemas.microsoft.com/office/drawing/2010/main" val="0"/>
              </a:ext>
            </a:extLst>
          </a:blip>
          <a:srcRect t="13493" r="73604" b="13643"/>
          <a:stretch>
            <a:fillRect/>
          </a:stretch>
        </p:blipFill>
        <p:spPr bwMode="auto">
          <a:xfrm>
            <a:off x="3124200" y="4419601"/>
            <a:ext cx="3657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685" name="Picture 301"/>
          <p:cNvPicPr>
            <a:picLocks noChangeAspect="1" noChangeArrowheads="1"/>
          </p:cNvPicPr>
          <p:nvPr/>
        </p:nvPicPr>
        <p:blipFill>
          <a:blip r:embed="rId7">
            <a:extLst>
              <a:ext uri="{28A0092B-C50C-407E-A947-70E740481C1C}">
                <a14:useLocalDpi xmlns:a14="http://schemas.microsoft.com/office/drawing/2010/main" val="0"/>
              </a:ext>
            </a:extLst>
          </a:blip>
          <a:srcRect t="13493" r="75781" b="13643"/>
          <a:stretch>
            <a:fillRect/>
          </a:stretch>
        </p:blipFill>
        <p:spPr bwMode="auto">
          <a:xfrm>
            <a:off x="4343401" y="5781676"/>
            <a:ext cx="335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p:cNvSpPr>
            <a:spLocks noGrp="1"/>
          </p:cNvSpPr>
          <p:nvPr>
            <p:ph type="dt" sz="half" idx="10"/>
          </p:nvPr>
        </p:nvSpPr>
        <p:spPr/>
        <p:txBody>
          <a:bodyPr/>
          <a:lstStyle/>
          <a:p>
            <a:fld id="{DE1F1474-F0AC-485C-883A-7298F3AAF36E}" type="datetime11">
              <a:rPr lang="zh-CN" altLang="en-US" smtClean="0"/>
              <a:t>10:14:21</a:t>
            </a:fld>
            <a:endParaRPr lang="en-US" altLang="zh-CN"/>
          </a:p>
        </p:txBody>
      </p:sp>
      <p:sp>
        <p:nvSpPr>
          <p:cNvPr id="16"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2400" b="1" smtClean="0">
                <a:solidFill>
                  <a:schemeClr val="accent2"/>
                </a:solidFill>
                <a:ea typeface="黑体" panose="02010609060101010101" pitchFamily="49" charset="-122"/>
              </a:rPr>
              <a:t>一、 原函数与不定积分的概念</a:t>
            </a:r>
            <a:endParaRPr lang="zh-CN" altLang="en-US" sz="2400" b="1" dirty="0">
              <a:solidFill>
                <a:schemeClr val="accent2"/>
              </a:solidFill>
              <a:ea typeface="黑体" panose="02010609060101010101" pitchFamily="49" charset="-122"/>
            </a:endParaRPr>
          </a:p>
        </p:txBody>
      </p:sp>
      <p:sp>
        <p:nvSpPr>
          <p:cNvPr id="17" name="矩形 16"/>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
        <p:nvSpPr>
          <p:cNvPr id="18" name="矩形 17"/>
          <p:cNvSpPr/>
          <p:nvPr/>
        </p:nvSpPr>
        <p:spPr bwMode="auto">
          <a:xfrm>
            <a:off x="962501" y="1179511"/>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1</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p:sp>
        <p:nvSpPr>
          <p:cNvPr id="19" name="矩形 10"/>
          <p:cNvSpPr>
            <a:spLocks noChangeArrowheads="1"/>
          </p:cNvSpPr>
          <p:nvPr/>
        </p:nvSpPr>
        <p:spPr bwMode="auto">
          <a:xfrm>
            <a:off x="960914" y="2127864"/>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44673"/>
                                        </p:tgtEl>
                                        <p:attrNameLst>
                                          <p:attrName>style.visibility</p:attrName>
                                        </p:attrNameLst>
                                      </p:cBhvr>
                                      <p:to>
                                        <p:strVal val="visible"/>
                                      </p:to>
                                    </p:set>
                                    <p:animEffect transition="in" filter="wipe(left)">
                                      <p:cBhvr>
                                        <p:cTn id="10" dur="500"/>
                                        <p:tgtEl>
                                          <p:spTgt spid="144673"/>
                                        </p:tgtEl>
                                      </p:cBhvr>
                                    </p:animEffect>
                                  </p:childTnLst>
                                </p:cTn>
                              </p:par>
                            </p:childTnLst>
                          </p:cTn>
                        </p:par>
                        <p:par>
                          <p:cTn id="11" fill="hold" nodeType="with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144682"/>
                                        </p:tgtEl>
                                        <p:attrNameLst>
                                          <p:attrName>style.visibility</p:attrName>
                                        </p:attrNameLst>
                                      </p:cBhvr>
                                      <p:to>
                                        <p:strVal val="visible"/>
                                      </p:to>
                                    </p:set>
                                    <p:animEffect transition="in" filter="wipe(left)">
                                      <p:cBhvr>
                                        <p:cTn id="14" dur="500"/>
                                        <p:tgtEl>
                                          <p:spTgt spid="14468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44683"/>
                                        </p:tgtEl>
                                        <p:attrNameLst>
                                          <p:attrName>style.visibility</p:attrName>
                                        </p:attrNameLst>
                                      </p:cBhvr>
                                      <p:to>
                                        <p:strVal val="visible"/>
                                      </p:to>
                                    </p:set>
                                    <p:animEffect transition="in" filter="wipe(left)">
                                      <p:cBhvr>
                                        <p:cTn id="19" dur="500"/>
                                        <p:tgtEl>
                                          <p:spTgt spid="144683"/>
                                        </p:tgtEl>
                                      </p:cBhvr>
                                    </p:animEffect>
                                  </p:childTnLst>
                                </p:cTn>
                              </p:par>
                            </p:childTnLst>
                          </p:cTn>
                        </p:par>
                        <p:par>
                          <p:cTn id="20" fill="hold" nodeType="with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144684"/>
                                        </p:tgtEl>
                                        <p:attrNameLst>
                                          <p:attrName>style.visibility</p:attrName>
                                        </p:attrNameLst>
                                      </p:cBhvr>
                                      <p:to>
                                        <p:strVal val="visible"/>
                                      </p:to>
                                    </p:set>
                                    <p:animEffect transition="in" filter="wipe(left)">
                                      <p:cBhvr>
                                        <p:cTn id="23" dur="500"/>
                                        <p:tgtEl>
                                          <p:spTgt spid="1446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4677">
                                            <p:txEl>
                                              <p:pRg st="0" end="0"/>
                                            </p:txEl>
                                          </p:spTgt>
                                        </p:tgtEl>
                                        <p:attrNameLst>
                                          <p:attrName>style.visibility</p:attrName>
                                        </p:attrNameLst>
                                      </p:cBhvr>
                                      <p:to>
                                        <p:strVal val="visible"/>
                                      </p:to>
                                    </p:set>
                                    <p:animEffect transition="in" filter="wipe(left)">
                                      <p:cBhvr>
                                        <p:cTn id="28" dur="500"/>
                                        <p:tgtEl>
                                          <p:spTgt spid="144677">
                                            <p:txEl>
                                              <p:pRg st="0" end="0"/>
                                            </p:txEl>
                                          </p:spTgt>
                                        </p:tgtEl>
                                      </p:cBhvr>
                                    </p:animEffect>
                                  </p:childTnLst>
                                </p:cTn>
                              </p:par>
                            </p:childTnLst>
                          </p:cTn>
                        </p:par>
                        <p:par>
                          <p:cTn id="29" fill="hold" nodeType="with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44685"/>
                                        </p:tgtEl>
                                        <p:attrNameLst>
                                          <p:attrName>style.visibility</p:attrName>
                                        </p:attrNameLst>
                                      </p:cBhvr>
                                      <p:to>
                                        <p:strVal val="visible"/>
                                      </p:to>
                                    </p:set>
                                    <p:animEffect transition="in" filter="wipe(left)">
                                      <p:cBhvr>
                                        <p:cTn id="32" dur="500"/>
                                        <p:tgtEl>
                                          <p:spTgt spid="144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77" grpId="0" build="p" autoUpdateAnimBg="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7" name="Text Box 407"/>
          <p:cNvSpPr txBox="1">
            <a:spLocks noChangeArrowheads="1"/>
          </p:cNvSpPr>
          <p:nvPr/>
        </p:nvSpPr>
        <p:spPr bwMode="auto">
          <a:xfrm>
            <a:off x="1942875" y="2047250"/>
            <a:ext cx="8928100" cy="2043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lnSpc>
                <a:spcPct val="120000"/>
              </a:lnSpc>
            </a:pPr>
            <a:r>
              <a:rPr kumimoji="1" lang="zh-CN" altLang="en-US" sz="2400" dirty="0" smtClean="0">
                <a:latin typeface="Times New Roman" panose="02020603050405020304" pitchFamily="18" charset="0"/>
                <a:ea typeface="黑体" panose="02010609060101010101" pitchFamily="49" charset="-122"/>
              </a:rPr>
              <a:t>设</a:t>
            </a:r>
            <a:r>
              <a:rPr kumimoji="1" lang="zh-CN" altLang="en-US" sz="2400" dirty="0">
                <a:latin typeface="Times New Roman" panose="02020603050405020304" pitchFamily="18" charset="0"/>
                <a:ea typeface="黑体" panose="02010609060101010101" pitchFamily="49" charset="-122"/>
              </a:rPr>
              <a:t>所求的曲线方程为</a:t>
            </a:r>
            <a:r>
              <a:rPr kumimoji="1" lang="en-US" altLang="zh-CN" sz="2400" i="1" dirty="0" err="1">
                <a:latin typeface="Times New Roman" panose="02020603050405020304" pitchFamily="18" charset="0"/>
                <a:ea typeface="黑体" panose="02010609060101010101" pitchFamily="49" charset="-122"/>
              </a:rPr>
              <a:t>y</a:t>
            </a:r>
            <a:r>
              <a:rPr kumimoji="1" lang="en-US" altLang="zh-CN" sz="2400" dirty="0" err="1">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err="1">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则曲线上任一点</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 </a:t>
            </a:r>
            <a:r>
              <a:rPr kumimoji="1" lang="en-US" altLang="zh-CN" sz="2400" i="1" dirty="0">
                <a:latin typeface="Times New Roman" panose="02020603050405020304" pitchFamily="18" charset="0"/>
                <a:ea typeface="黑体" panose="02010609060101010101" pitchFamily="49" charset="-122"/>
              </a:rPr>
              <a:t>y</a:t>
            </a:r>
            <a:r>
              <a:rPr kumimoji="1" lang="en-US" altLang="zh-CN" sz="2400" dirty="0">
                <a:latin typeface="Times New Roman" panose="02020603050405020304" pitchFamily="18" charset="0"/>
                <a:ea typeface="黑体" panose="02010609060101010101" pitchFamily="49" charset="-122"/>
              </a:rPr>
              <a:t>)</a:t>
            </a:r>
          </a:p>
          <a:p>
            <a:pPr algn="just">
              <a:lnSpc>
                <a:spcPct val="120000"/>
              </a:lnSpc>
            </a:pPr>
            <a:r>
              <a:rPr kumimoji="1" lang="zh-CN" altLang="en-US" sz="2400" dirty="0">
                <a:latin typeface="Times New Roman" panose="02020603050405020304" pitchFamily="18" charset="0"/>
                <a:ea typeface="黑体" panose="02010609060101010101" pitchFamily="49" charset="-122"/>
              </a:rPr>
              <a:t>处的切线斜率为 </a:t>
            </a:r>
          </a:p>
          <a:p>
            <a:pPr algn="just">
              <a:lnSpc>
                <a:spcPct val="120000"/>
              </a:lnSpc>
            </a:pPr>
            <a:r>
              <a:rPr kumimoji="1" lang="zh-CN" altLang="en-US" sz="2400" i="1" dirty="0">
                <a:latin typeface="Times New Roman" panose="02020603050405020304" pitchFamily="18" charset="0"/>
                <a:ea typeface="黑体" panose="02010609060101010101" pitchFamily="49" charset="-122"/>
              </a:rPr>
              <a:t>                             </a:t>
            </a:r>
            <a:r>
              <a:rPr kumimoji="1" lang="en-US" altLang="zh-CN" sz="2400" i="1" dirty="0">
                <a:latin typeface="Times New Roman" panose="02020603050405020304" pitchFamily="18" charset="0"/>
                <a:ea typeface="黑体" panose="02010609060101010101" pitchFamily="49" charset="-122"/>
              </a:rPr>
              <a:t>y</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 </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a:latin typeface="Times New Roman" panose="02020603050405020304" pitchFamily="18" charset="0"/>
                <a:ea typeface="黑体" panose="02010609060101010101" pitchFamily="49" charset="-122"/>
              </a:rPr>
              <a:t>2</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 </a:t>
            </a:r>
          </a:p>
          <a:p>
            <a:pPr algn="just">
              <a:lnSpc>
                <a:spcPct val="120000"/>
              </a:lnSpc>
            </a:pPr>
            <a:r>
              <a:rPr kumimoji="1" lang="zh-CN" altLang="en-US" sz="2400" dirty="0">
                <a:latin typeface="Times New Roman" panose="02020603050405020304" pitchFamily="18" charset="0"/>
                <a:ea typeface="黑体" panose="02010609060101010101" pitchFamily="49" charset="-122"/>
              </a:rPr>
              <a:t>即</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a:t>
            </a:r>
            <a:r>
              <a:rPr kumimoji="1" lang="zh-CN" altLang="en-US" sz="2400" dirty="0">
                <a:latin typeface="Times New Roman" panose="02020603050405020304" pitchFamily="18" charset="0"/>
                <a:ea typeface="黑体" panose="02010609060101010101" pitchFamily="49" charset="-122"/>
              </a:rPr>
              <a:t>是</a:t>
            </a:r>
            <a:r>
              <a:rPr kumimoji="1" lang="en-US" altLang="zh-CN" sz="2400" dirty="0">
                <a:latin typeface="Times New Roman" panose="02020603050405020304" pitchFamily="18" charset="0"/>
                <a:ea typeface="黑体" panose="02010609060101010101" pitchFamily="49" charset="-122"/>
              </a:rPr>
              <a:t>2</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的一个原函数</a:t>
            </a:r>
            <a:r>
              <a:rPr kumimoji="1" lang="en-US" altLang="zh-CN" sz="2400" dirty="0">
                <a:latin typeface="Times New Roman" panose="02020603050405020304" pitchFamily="18" charset="0"/>
                <a:ea typeface="黑体" panose="02010609060101010101" pitchFamily="49" charset="-122"/>
              </a:rPr>
              <a:t>.</a:t>
            </a:r>
          </a:p>
          <a:p>
            <a:pPr algn="just" fontAlgn="t">
              <a:lnSpc>
                <a:spcPct val="110000"/>
              </a:lnSpc>
            </a:pPr>
            <a:endParaRPr lang="en-US" altLang="zh-CN" sz="2400" baseline="-25000" dirty="0">
              <a:latin typeface="Times New Roman" panose="02020603050405020304" pitchFamily="18" charset="0"/>
            </a:endParaRPr>
          </a:p>
        </p:txBody>
      </p:sp>
      <p:sp>
        <p:nvSpPr>
          <p:cNvPr id="143752" name="Text Box 392"/>
          <p:cNvSpPr txBox="1">
            <a:spLocks noChangeArrowheads="1"/>
          </p:cNvSpPr>
          <p:nvPr/>
        </p:nvSpPr>
        <p:spPr bwMode="auto">
          <a:xfrm>
            <a:off x="2063525" y="1074596"/>
            <a:ext cx="9660423" cy="886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just">
              <a:lnSpc>
                <a:spcPct val="120000"/>
              </a:lnSpc>
            </a:pPr>
            <a:r>
              <a:rPr kumimoji="1" lang="zh-CN" altLang="en-US" sz="2400" dirty="0" smtClean="0">
                <a:latin typeface="Times New Roman" panose="02020603050405020304" pitchFamily="18" charset="0"/>
                <a:ea typeface="黑体" panose="02010609060101010101" pitchFamily="49" charset="-122"/>
              </a:rPr>
              <a:t>设</a:t>
            </a:r>
            <a:r>
              <a:rPr kumimoji="1" lang="zh-CN" altLang="en-US" sz="2400" dirty="0">
                <a:latin typeface="Times New Roman" panose="02020603050405020304" pitchFamily="18" charset="0"/>
                <a:ea typeface="黑体" panose="02010609060101010101" pitchFamily="49" charset="-122"/>
              </a:rPr>
              <a:t>曲线通过点</a:t>
            </a:r>
            <a:r>
              <a:rPr kumimoji="1" lang="en-US" altLang="zh-CN" sz="2400" dirty="0">
                <a:latin typeface="Times New Roman" panose="02020603050405020304" pitchFamily="18" charset="0"/>
                <a:ea typeface="黑体" panose="02010609060101010101" pitchFamily="49" charset="-122"/>
              </a:rPr>
              <a:t>(1, 2), </a:t>
            </a:r>
            <a:r>
              <a:rPr kumimoji="1" lang="zh-CN" altLang="en-US" sz="2400" dirty="0">
                <a:latin typeface="Times New Roman" panose="02020603050405020304" pitchFamily="18" charset="0"/>
                <a:ea typeface="黑体" panose="02010609060101010101" pitchFamily="49" charset="-122"/>
              </a:rPr>
              <a:t>且其上任一点处的切线斜率等于这点横坐标的两倍</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求此曲线的方程</a:t>
            </a:r>
            <a:r>
              <a:rPr kumimoji="1" lang="en-US" altLang="zh-CN" sz="2400" dirty="0">
                <a:latin typeface="Times New Roman" panose="02020603050405020304" pitchFamily="18" charset="0"/>
                <a:ea typeface="黑体" panose="02010609060101010101" pitchFamily="49" charset="-122"/>
              </a:rPr>
              <a:t>. </a:t>
            </a:r>
            <a:r>
              <a:rPr kumimoji="1" lang="en-US" altLang="zh-CN" sz="2400" b="1" dirty="0">
                <a:latin typeface="Times New Roman" panose="02020603050405020304" pitchFamily="18" charset="0"/>
                <a:ea typeface="黑体" panose="02010609060101010101" pitchFamily="49" charset="-122"/>
              </a:rPr>
              <a:t>        </a:t>
            </a:r>
            <a:endParaRPr kumimoji="1" lang="en-US" altLang="zh-CN" sz="2400" dirty="0">
              <a:latin typeface="Times New Roman" panose="02020603050405020304" pitchFamily="18" charset="0"/>
              <a:ea typeface="黑体" panose="02010609060101010101" pitchFamily="49" charset="-122"/>
            </a:endParaRPr>
          </a:p>
        </p:txBody>
      </p:sp>
      <p:sp>
        <p:nvSpPr>
          <p:cNvPr id="143753" name="Text Box 393"/>
          <p:cNvSpPr txBox="1">
            <a:spLocks noChangeArrowheads="1"/>
          </p:cNvSpPr>
          <p:nvPr/>
        </p:nvSpPr>
        <p:spPr bwMode="auto">
          <a:xfrm>
            <a:off x="1942875" y="4762707"/>
            <a:ext cx="8686800" cy="1730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just">
              <a:lnSpc>
                <a:spcPct val="120000"/>
              </a:lnSpc>
            </a:pPr>
            <a:r>
              <a:rPr kumimoji="1" lang="zh-CN" altLang="en-US" sz="2400" dirty="0">
                <a:latin typeface="Times New Roman" panose="02020603050405020304" pitchFamily="18" charset="0"/>
                <a:ea typeface="黑体" panose="02010609060101010101" pitchFamily="49" charset="-122"/>
              </a:rPr>
              <a:t>故必有某个常数</a:t>
            </a:r>
            <a:r>
              <a:rPr kumimoji="1" lang="en-US" altLang="zh-CN" sz="2400" i="1" dirty="0">
                <a:latin typeface="Times New Roman" panose="02020603050405020304" pitchFamily="18" charset="0"/>
                <a:ea typeface="黑体" panose="02010609060101010101" pitchFamily="49" charset="-122"/>
              </a:rPr>
              <a:t>C</a:t>
            </a:r>
            <a:r>
              <a:rPr kumimoji="1" lang="zh-CN" altLang="en-US" sz="2400" dirty="0">
                <a:latin typeface="Times New Roman" panose="02020603050405020304" pitchFamily="18" charset="0"/>
                <a:ea typeface="黑体" panose="02010609060101010101" pitchFamily="49" charset="-122"/>
              </a:rPr>
              <a:t>使</a:t>
            </a:r>
            <a:r>
              <a:rPr kumimoji="1" lang="en-US" altLang="zh-CN" sz="2400" i="1" dirty="0">
                <a:latin typeface="Times New Roman" panose="02020603050405020304" pitchFamily="18" charset="0"/>
                <a:ea typeface="黑体" panose="02010609060101010101" pitchFamily="49" charset="-122"/>
              </a:rPr>
              <a:t>f</a:t>
            </a:r>
            <a:r>
              <a:rPr kumimoji="1" lang="en-US" altLang="zh-CN" sz="2400" dirty="0">
                <a:latin typeface="Times New Roman" panose="02020603050405020304" pitchFamily="18" charset="0"/>
                <a:ea typeface="黑体" panose="02010609060101010101" pitchFamily="49" charset="-12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dirty="0">
                <a:latin typeface="Times New Roman" panose="02020603050405020304" pitchFamily="18" charset="0"/>
                <a:ea typeface="黑体" panose="02010609060101010101" pitchFamily="49" charset="-122"/>
              </a:rPr>
              <a:t>)</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baseline="30000" dirty="0">
                <a:latin typeface="Times New Roman" panose="02020603050405020304" pitchFamily="18" charset="0"/>
                <a:ea typeface="黑体" panose="02010609060101010101" pitchFamily="49" charset="-122"/>
              </a:rPr>
              <a:t>2</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C</a:t>
            </a:r>
            <a:r>
              <a:rPr kumimoji="1" lang="en-US" altLang="zh-CN" sz="2400" dirty="0">
                <a:latin typeface="Times New Roman" panose="02020603050405020304" pitchFamily="18" charset="0"/>
                <a:ea typeface="黑体" panose="02010609060101010101" pitchFamily="49" charset="-122"/>
              </a:rPr>
              <a:t>,  </a:t>
            </a:r>
            <a:r>
              <a:rPr kumimoji="1" lang="zh-CN" altLang="en-US" sz="2400" dirty="0">
                <a:latin typeface="Times New Roman" panose="02020603050405020304" pitchFamily="18" charset="0"/>
                <a:ea typeface="黑体" panose="02010609060101010101" pitchFamily="49" charset="-122"/>
              </a:rPr>
              <a:t>即曲线方程为</a:t>
            </a:r>
            <a:r>
              <a:rPr kumimoji="1" lang="en-US" altLang="zh-CN" sz="2400" i="1" dirty="0">
                <a:latin typeface="Times New Roman" panose="02020603050405020304" pitchFamily="18" charset="0"/>
                <a:ea typeface="黑体" panose="02010609060101010101" pitchFamily="49" charset="-122"/>
              </a:rPr>
              <a:t>y</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baseline="30000" dirty="0">
                <a:latin typeface="Times New Roman" panose="02020603050405020304" pitchFamily="18" charset="0"/>
                <a:ea typeface="黑体" panose="02010609060101010101" pitchFamily="49" charset="-122"/>
              </a:rPr>
              <a:t>2</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C</a:t>
            </a:r>
            <a:r>
              <a:rPr kumimoji="1" lang="en-US" altLang="zh-CN" sz="2400" dirty="0">
                <a:latin typeface="Times New Roman" panose="02020603050405020304" pitchFamily="18" charset="0"/>
                <a:ea typeface="黑体" panose="02010609060101010101" pitchFamily="49" charset="-122"/>
              </a:rPr>
              <a:t>. </a:t>
            </a:r>
          </a:p>
          <a:p>
            <a:pPr algn="just">
              <a:lnSpc>
                <a:spcPct val="120000"/>
              </a:lnSpc>
            </a:pPr>
            <a:r>
              <a:rPr kumimoji="1" lang="zh-CN" altLang="en-US" sz="2400" dirty="0">
                <a:latin typeface="Times New Roman" panose="02020603050405020304" pitchFamily="18" charset="0"/>
                <a:ea typeface="黑体" panose="02010609060101010101" pitchFamily="49" charset="-122"/>
              </a:rPr>
              <a:t>因所求曲线通过点</a:t>
            </a:r>
            <a:r>
              <a:rPr kumimoji="1" lang="en-US" altLang="zh-CN" sz="2400" dirty="0">
                <a:latin typeface="Times New Roman" panose="02020603050405020304" pitchFamily="18" charset="0"/>
                <a:ea typeface="黑体" panose="02010609060101010101" pitchFamily="49" charset="-122"/>
              </a:rPr>
              <a:t>(1, 2),  </a:t>
            </a:r>
            <a:r>
              <a:rPr kumimoji="1" lang="zh-CN" altLang="en-US" sz="2400" dirty="0">
                <a:latin typeface="Times New Roman" panose="02020603050405020304" pitchFamily="18" charset="0"/>
                <a:ea typeface="黑体" panose="02010609060101010101" pitchFamily="49" charset="-122"/>
              </a:rPr>
              <a:t>故</a:t>
            </a:r>
          </a:p>
          <a:p>
            <a:pPr algn="ctr">
              <a:lnSpc>
                <a:spcPct val="120000"/>
              </a:lnSpc>
            </a:pPr>
            <a:r>
              <a:rPr kumimoji="1" lang="en-US" altLang="zh-CN" sz="2400" dirty="0">
                <a:latin typeface="Times New Roman" panose="02020603050405020304" pitchFamily="18" charset="0"/>
                <a:ea typeface="黑体" panose="02010609060101010101" pitchFamily="49" charset="-122"/>
              </a:rPr>
              <a:t>2</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a:latin typeface="Times New Roman" panose="02020603050405020304" pitchFamily="18" charset="0"/>
                <a:ea typeface="黑体" panose="02010609060101010101" pitchFamily="49" charset="-122"/>
              </a:rPr>
              <a:t>1</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C</a:t>
            </a:r>
            <a:r>
              <a:rPr kumimoji="1" lang="en-US" altLang="zh-CN" sz="2400" dirty="0">
                <a:latin typeface="Times New Roman" panose="02020603050405020304" pitchFamily="18" charset="0"/>
                <a:ea typeface="黑体" panose="02010609060101010101" pitchFamily="49" charset="-122"/>
              </a:rPr>
              <a:t>,  </a:t>
            </a:r>
            <a:r>
              <a:rPr kumimoji="1" lang="en-US" altLang="zh-CN" sz="2400" i="1" dirty="0">
                <a:latin typeface="Times New Roman" panose="02020603050405020304" pitchFamily="18" charset="0"/>
                <a:ea typeface="黑体" panose="02010609060101010101" pitchFamily="49" charset="-122"/>
              </a:rPr>
              <a:t>C</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a:latin typeface="Times New Roman" panose="02020603050405020304" pitchFamily="18" charset="0"/>
                <a:ea typeface="黑体" panose="02010609060101010101" pitchFamily="49" charset="-122"/>
              </a:rPr>
              <a:t>1. </a:t>
            </a:r>
          </a:p>
          <a:p>
            <a:pPr algn="just">
              <a:lnSpc>
                <a:spcPct val="120000"/>
              </a:lnSpc>
            </a:pPr>
            <a:r>
              <a:rPr kumimoji="1" lang="zh-CN" altLang="en-US" sz="2400" dirty="0">
                <a:latin typeface="Times New Roman" panose="02020603050405020304" pitchFamily="18" charset="0"/>
                <a:ea typeface="黑体" panose="02010609060101010101" pitchFamily="49" charset="-122"/>
              </a:rPr>
              <a:t>于是所求曲线方程为</a:t>
            </a:r>
            <a:r>
              <a:rPr kumimoji="1" lang="en-US" altLang="zh-CN" sz="2400" i="1" dirty="0">
                <a:latin typeface="Times New Roman" panose="02020603050405020304" pitchFamily="18" charset="0"/>
                <a:ea typeface="黑体" panose="02010609060101010101" pitchFamily="49" charset="-122"/>
              </a:rPr>
              <a:t>y</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i="1" dirty="0">
                <a:latin typeface="Times New Roman" panose="02020603050405020304" pitchFamily="18" charset="0"/>
                <a:ea typeface="黑体" panose="02010609060101010101" pitchFamily="49" charset="-122"/>
              </a:rPr>
              <a:t>x</a:t>
            </a:r>
            <a:r>
              <a:rPr kumimoji="1" lang="en-US" altLang="zh-CN" sz="2400" baseline="30000" dirty="0">
                <a:latin typeface="Times New Roman" panose="02020603050405020304" pitchFamily="18" charset="0"/>
                <a:ea typeface="黑体" panose="02010609060101010101" pitchFamily="49" charset="-122"/>
              </a:rPr>
              <a:t>2</a:t>
            </a:r>
            <a:r>
              <a:rPr kumimoji="1" lang="en-US" altLang="zh-CN" sz="2400" dirty="0">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a:latin typeface="Times New Roman" panose="02020603050405020304" pitchFamily="18" charset="0"/>
                <a:ea typeface="黑体" panose="02010609060101010101" pitchFamily="49" charset="-122"/>
              </a:rPr>
              <a:t>1. </a:t>
            </a:r>
          </a:p>
        </p:txBody>
      </p:sp>
      <p:pic>
        <p:nvPicPr>
          <p:cNvPr id="143755" name="Picture 395"/>
          <p:cNvPicPr>
            <a:picLocks noChangeAspect="1" noChangeArrowheads="1"/>
          </p:cNvPicPr>
          <p:nvPr/>
        </p:nvPicPr>
        <p:blipFill>
          <a:blip r:embed="rId3">
            <a:extLst>
              <a:ext uri="{28A0092B-C50C-407E-A947-70E740481C1C}">
                <a14:useLocalDpi xmlns:a14="http://schemas.microsoft.com/office/drawing/2010/main" val="0"/>
              </a:ext>
            </a:extLst>
          </a:blip>
          <a:srcRect t="20958" r="83479" b="20958"/>
          <a:stretch>
            <a:fillRect/>
          </a:stretch>
        </p:blipFill>
        <p:spPr bwMode="auto">
          <a:xfrm>
            <a:off x="4601939" y="3996167"/>
            <a:ext cx="2036763" cy="548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757" name="Group 397"/>
          <p:cNvGrpSpPr>
            <a:grpSpLocks/>
          </p:cNvGrpSpPr>
          <p:nvPr/>
        </p:nvGrpSpPr>
        <p:grpSpPr bwMode="auto">
          <a:xfrm>
            <a:off x="7811863" y="2332468"/>
            <a:ext cx="2951162" cy="2085975"/>
            <a:chOff x="1693" y="2630"/>
            <a:chExt cx="1859" cy="1314"/>
          </a:xfrm>
        </p:grpSpPr>
        <p:graphicFrame>
          <p:nvGraphicFramePr>
            <p:cNvPr id="143758" name="Object 398"/>
            <p:cNvGraphicFramePr>
              <a:graphicFrameLocks noChangeAspect="1"/>
            </p:cNvGraphicFramePr>
            <p:nvPr/>
          </p:nvGraphicFramePr>
          <p:xfrm>
            <a:off x="2256" y="2640"/>
            <a:ext cx="152" cy="200"/>
          </p:xfrm>
          <a:graphic>
            <a:graphicData uri="http://schemas.openxmlformats.org/presentationml/2006/ole">
              <mc:AlternateContent xmlns:mc="http://schemas.openxmlformats.org/markup-compatibility/2006">
                <mc:Choice xmlns:v="urn:schemas-microsoft-com:vml" Requires="v">
                  <p:oleObj spid="_x0000_s143963" name="Equation" r:id="rId4" imgW="241200" imgH="317160" progId="Equation.3">
                    <p:embed/>
                  </p:oleObj>
                </mc:Choice>
                <mc:Fallback>
                  <p:oleObj name="Equation" r:id="rId4" imgW="241200" imgH="317160" progId="Equation.3">
                    <p:embed/>
                    <p:pic>
                      <p:nvPicPr>
                        <p:cNvPr id="0" name="Object 3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640"/>
                          <a:ext cx="152"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59" name="Object 399"/>
            <p:cNvGraphicFramePr>
              <a:graphicFrameLocks noChangeAspect="1"/>
            </p:cNvGraphicFramePr>
            <p:nvPr/>
          </p:nvGraphicFramePr>
          <p:xfrm>
            <a:off x="3408" y="3792"/>
            <a:ext cx="144" cy="152"/>
          </p:xfrm>
          <a:graphic>
            <a:graphicData uri="http://schemas.openxmlformats.org/presentationml/2006/ole">
              <mc:AlternateContent xmlns:mc="http://schemas.openxmlformats.org/markup-compatibility/2006">
                <mc:Choice xmlns:v="urn:schemas-microsoft-com:vml" Requires="v">
                  <p:oleObj spid="_x0000_s143964" name="Equation" r:id="rId6" imgW="228600" imgH="241200" progId="Equation.3">
                    <p:embed/>
                  </p:oleObj>
                </mc:Choice>
                <mc:Fallback>
                  <p:oleObj name="Equation" r:id="rId6" imgW="228600" imgH="241200" progId="Equation.3">
                    <p:embed/>
                    <p:pic>
                      <p:nvPicPr>
                        <p:cNvPr id="0" name="Object 39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 y="3792"/>
                          <a:ext cx="144"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760" name="Object 400"/>
            <p:cNvGraphicFramePr>
              <a:graphicFrameLocks noChangeAspect="1"/>
            </p:cNvGraphicFramePr>
            <p:nvPr/>
          </p:nvGraphicFramePr>
          <p:xfrm>
            <a:off x="2400" y="3763"/>
            <a:ext cx="136" cy="152"/>
          </p:xfrm>
          <a:graphic>
            <a:graphicData uri="http://schemas.openxmlformats.org/presentationml/2006/ole">
              <mc:AlternateContent xmlns:mc="http://schemas.openxmlformats.org/markup-compatibility/2006">
                <mc:Choice xmlns:v="urn:schemas-microsoft-com:vml" Requires="v">
                  <p:oleObj spid="_x0000_s143965" name="Equation" r:id="rId8" imgW="215640" imgH="241200" progId="Equation.3">
                    <p:embed/>
                  </p:oleObj>
                </mc:Choice>
                <mc:Fallback>
                  <p:oleObj name="Equation" r:id="rId8" imgW="215640" imgH="241200" progId="Equation.3">
                    <p:embed/>
                    <p:pic>
                      <p:nvPicPr>
                        <p:cNvPr id="0" name="Object 40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 y="3763"/>
                          <a:ext cx="136"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761" name="Line 401"/>
            <p:cNvSpPr>
              <a:spLocks noChangeShapeType="1"/>
            </p:cNvSpPr>
            <p:nvPr/>
          </p:nvSpPr>
          <p:spPr bwMode="auto">
            <a:xfrm>
              <a:off x="1693" y="3744"/>
              <a:ext cx="185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2" name="Line 402"/>
            <p:cNvSpPr>
              <a:spLocks noChangeShapeType="1"/>
            </p:cNvSpPr>
            <p:nvPr/>
          </p:nvSpPr>
          <p:spPr bwMode="auto">
            <a:xfrm flipV="1">
              <a:off x="2813" y="3130"/>
              <a:ext cx="0" cy="61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3" name="Line 403"/>
            <p:cNvSpPr>
              <a:spLocks noChangeShapeType="1"/>
            </p:cNvSpPr>
            <p:nvPr/>
          </p:nvSpPr>
          <p:spPr bwMode="auto">
            <a:xfrm flipV="1">
              <a:off x="2505" y="2630"/>
              <a:ext cx="0" cy="111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4" name="Line 404"/>
            <p:cNvSpPr>
              <a:spLocks noChangeShapeType="1"/>
            </p:cNvSpPr>
            <p:nvPr/>
          </p:nvSpPr>
          <p:spPr bwMode="auto">
            <a:xfrm>
              <a:off x="2505" y="3130"/>
              <a:ext cx="30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65" name="Oval 405"/>
            <p:cNvSpPr>
              <a:spLocks noChangeArrowheads="1"/>
            </p:cNvSpPr>
            <p:nvPr/>
          </p:nvSpPr>
          <p:spPr bwMode="auto">
            <a:xfrm>
              <a:off x="2792" y="3113"/>
              <a:ext cx="33" cy="33"/>
            </a:xfrm>
            <a:prstGeom prst="ellipse">
              <a:avLst/>
            </a:prstGeom>
            <a:solidFill>
              <a:schemeClr val="accent1"/>
            </a:solidFill>
            <a:ln w="9525">
              <a:solidFill>
                <a:schemeClr val="tx1"/>
              </a:solidFill>
              <a:round/>
              <a:headEnd/>
              <a:tailEnd/>
            </a:ln>
          </p:spPr>
          <p:txBody>
            <a:bodyPr wrap="none" anchor="ctr"/>
            <a:lstStyle/>
            <a:p>
              <a:endParaRPr lang="zh-CN" altLang="en-US"/>
            </a:p>
          </p:txBody>
        </p:sp>
        <p:graphicFrame>
          <p:nvGraphicFramePr>
            <p:cNvPr id="143766" name="Object 406"/>
            <p:cNvGraphicFramePr>
              <a:graphicFrameLocks noChangeAspect="1"/>
            </p:cNvGraphicFramePr>
            <p:nvPr/>
          </p:nvGraphicFramePr>
          <p:xfrm>
            <a:off x="2881" y="3020"/>
            <a:ext cx="488" cy="256"/>
          </p:xfrm>
          <a:graphic>
            <a:graphicData uri="http://schemas.openxmlformats.org/presentationml/2006/ole">
              <mc:AlternateContent xmlns:mc="http://schemas.openxmlformats.org/markup-compatibility/2006">
                <mc:Choice xmlns:v="urn:schemas-microsoft-com:vml" Requires="v">
                  <p:oleObj spid="_x0000_s143966" name="Equation" r:id="rId10" imgW="774360" imgH="406080" progId="Equation.3">
                    <p:embed/>
                  </p:oleObj>
                </mc:Choice>
                <mc:Fallback>
                  <p:oleObj name="Equation" r:id="rId10" imgW="774360" imgH="406080" progId="Equation.3">
                    <p:embed/>
                    <p:pic>
                      <p:nvPicPr>
                        <p:cNvPr id="0" name="Object 4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1" y="3020"/>
                          <a:ext cx="488"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3768" name="Freeform 408"/>
          <p:cNvSpPr>
            <a:spLocks/>
          </p:cNvSpPr>
          <p:nvPr/>
        </p:nvSpPr>
        <p:spPr bwMode="auto">
          <a:xfrm>
            <a:off x="8475439" y="2957943"/>
            <a:ext cx="1184275" cy="1109663"/>
          </a:xfrm>
          <a:custGeom>
            <a:avLst/>
            <a:gdLst>
              <a:gd name="T0" fmla="*/ 0 w 1152"/>
              <a:gd name="T1" fmla="*/ 0 h 864"/>
              <a:gd name="T2" fmla="*/ 576 w 1152"/>
              <a:gd name="T3" fmla="*/ 864 h 864"/>
              <a:gd name="T4" fmla="*/ 1152 w 1152"/>
              <a:gd name="T5" fmla="*/ 0 h 864"/>
            </a:gdLst>
            <a:ahLst/>
            <a:cxnLst>
              <a:cxn ang="0">
                <a:pos x="T0" y="T1"/>
              </a:cxn>
              <a:cxn ang="0">
                <a:pos x="T2" y="T3"/>
              </a:cxn>
              <a:cxn ang="0">
                <a:pos x="T4" y="T5"/>
              </a:cxn>
            </a:cxnLst>
            <a:rect l="0" t="0" r="r" b="b"/>
            <a:pathLst>
              <a:path w="1152" h="864">
                <a:moveTo>
                  <a:pt x="0" y="0"/>
                </a:moveTo>
                <a:cubicBezTo>
                  <a:pt x="192" y="432"/>
                  <a:pt x="384" y="864"/>
                  <a:pt x="576" y="864"/>
                </a:cubicBezTo>
                <a:cubicBezTo>
                  <a:pt x="768" y="864"/>
                  <a:pt x="960" y="432"/>
                  <a:pt x="1152" y="0"/>
                </a:cubicBezTo>
              </a:path>
            </a:pathLst>
          </a:custGeom>
          <a:noFill/>
          <a:ln w="25400" cmpd="sng">
            <a:solidFill>
              <a:srgbClr val="0000FF"/>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2" name="日期占位符 1"/>
          <p:cNvSpPr>
            <a:spLocks noGrp="1"/>
          </p:cNvSpPr>
          <p:nvPr>
            <p:ph type="dt" sz="half" idx="10"/>
          </p:nvPr>
        </p:nvSpPr>
        <p:spPr/>
        <p:txBody>
          <a:bodyPr/>
          <a:lstStyle/>
          <a:p>
            <a:fld id="{43F70D60-946C-425F-B6D0-1E2ECAA007A8}" type="datetime11">
              <a:rPr lang="zh-CN" altLang="en-US" smtClean="0"/>
              <a:t>10:14:21</a:t>
            </a:fld>
            <a:endParaRPr lang="en-US" altLang="zh-CN"/>
          </a:p>
        </p:txBody>
      </p:sp>
      <p:sp>
        <p:nvSpPr>
          <p:cNvPr id="19" name="Rectangle 674"/>
          <p:cNvSpPr txBox="1">
            <a:spLocks noChangeArrowheads="1"/>
          </p:cNvSpPr>
          <p:nvPr/>
        </p:nvSpPr>
        <p:spPr>
          <a:xfrm>
            <a:off x="695036" y="475014"/>
            <a:ext cx="4267662" cy="421925"/>
          </a:xfrm>
          <a:prstGeom prst="rect">
            <a:avLst/>
          </a:prstGeom>
          <a:noFill/>
          <a:ln/>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zh-CN" altLang="en-US" sz="2400" b="1" smtClean="0">
                <a:solidFill>
                  <a:schemeClr val="accent2"/>
                </a:solidFill>
                <a:ea typeface="黑体" panose="02010609060101010101" pitchFamily="49" charset="-122"/>
              </a:rPr>
              <a:t>一、 原函数与不定积分的概念</a:t>
            </a:r>
            <a:endParaRPr lang="zh-CN" altLang="en-US" sz="2400" b="1" dirty="0">
              <a:solidFill>
                <a:schemeClr val="accent2"/>
              </a:solidFill>
              <a:ea typeface="黑体" panose="02010609060101010101" pitchFamily="49" charset="-122"/>
            </a:endParaRPr>
          </a:p>
        </p:txBody>
      </p:sp>
      <p:sp>
        <p:nvSpPr>
          <p:cNvPr id="20" name="矩形 19"/>
          <p:cNvSpPr/>
          <p:nvPr/>
        </p:nvSpPr>
        <p:spPr>
          <a:xfrm>
            <a:off x="420880" y="4207"/>
            <a:ext cx="3425439" cy="369332"/>
          </a:xfrm>
          <a:prstGeom prst="rect">
            <a:avLst/>
          </a:prstGeom>
        </p:spPr>
        <p:txBody>
          <a:bodyPr wrap="square">
            <a:spAutoFit/>
          </a:bodyPr>
          <a:lstStyle/>
          <a:p>
            <a:pPr lvl="0">
              <a:spcBef>
                <a:spcPct val="50000"/>
              </a:spcBef>
            </a:pPr>
            <a:r>
              <a:rPr kumimoji="1" lang="zh-CN" altLang="en-US" b="1" dirty="0">
                <a:solidFill>
                  <a:srgbClr val="00B0F0"/>
                </a:solidFill>
                <a:latin typeface="华文行楷" panose="02010800040101010101" pitchFamily="2" charset="-122"/>
                <a:ea typeface="华文行楷" panose="02010800040101010101" pitchFamily="2" charset="-122"/>
              </a:rPr>
              <a:t>第一节  不定积分的概念与性质</a:t>
            </a:r>
          </a:p>
        </p:txBody>
      </p:sp>
      <p:sp>
        <p:nvSpPr>
          <p:cNvPr id="21" name="矩形 20"/>
          <p:cNvSpPr/>
          <p:nvPr/>
        </p:nvSpPr>
        <p:spPr bwMode="auto">
          <a:xfrm>
            <a:off x="950687" y="1074596"/>
            <a:ext cx="882650" cy="460375"/>
          </a:xfrm>
          <a:prstGeom prst="rect">
            <a:avLst/>
          </a:prstGeom>
          <a:gradFill>
            <a:gsLst>
              <a:gs pos="85000">
                <a:srgbClr val="FFC000"/>
              </a:gs>
              <a:gs pos="62000">
                <a:srgbClr val="FFFF00"/>
              </a:gs>
              <a:gs pos="11000">
                <a:srgbClr val="FFFF00"/>
              </a:gs>
            </a:gsLst>
            <a:path path="rect">
              <a:fillToRect l="50000" t="50000" r="50000" b="50000"/>
            </a:path>
          </a:gradFill>
          <a:ln w="3175" cap="flat" cmpd="sng" algn="ctr">
            <a:solidFill>
              <a:sysClr val="window" lastClr="FFFFFF"/>
            </a:solidFill>
            <a:prstDash val="solid"/>
            <a:round/>
            <a:headEnd type="none" w="med" len="med"/>
            <a:tailEnd type="none" w="med" len="med"/>
          </a:ln>
          <a:effec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例</a:t>
            </a:r>
            <a:r>
              <a:rPr kumimoji="1" lang="en-US" altLang="zh-CN" sz="2400" b="0" i="0" u="none" strike="noStrike" kern="0" cap="none" spc="0" normalizeH="0" baseline="0" noProof="0" dirty="0" smtClean="0">
                <a:ln>
                  <a:noFill/>
                </a:ln>
                <a:solidFill>
                  <a:prstClr val="black">
                    <a:lumMod val="95000"/>
                    <a:lumOff val="5000"/>
                  </a:prstClr>
                </a:solidFill>
                <a:effectLst/>
                <a:uLnTx/>
                <a:uFillTx/>
                <a:latin typeface="微软雅黑" pitchFamily="34" charset="-122"/>
                <a:ea typeface="微软雅黑" pitchFamily="34" charset="-122"/>
              </a:rPr>
              <a:t>2</a:t>
            </a:r>
            <a:endParaRPr kumimoji="1" lang="zh-CN" altLang="en-US" sz="2400" b="0" i="0" u="none" strike="noStrike" kern="0" cap="none" spc="0" normalizeH="0" baseline="0" noProof="0" dirty="0">
              <a:ln>
                <a:noFill/>
              </a:ln>
              <a:solidFill>
                <a:prstClr val="black">
                  <a:lumMod val="95000"/>
                  <a:lumOff val="5000"/>
                </a:prstClr>
              </a:solidFill>
              <a:effectLst/>
              <a:uLnTx/>
              <a:uFillTx/>
              <a:latin typeface="Times New Roman" panose="02020603050405020304" pitchFamily="18" charset="0"/>
              <a:ea typeface="楷体_GB2312" pitchFamily="49" charset="-122"/>
            </a:endParaRPr>
          </a:p>
        </p:txBody>
      </p:sp>
      <p:sp>
        <p:nvSpPr>
          <p:cNvPr id="22" name="矩形 10"/>
          <p:cNvSpPr>
            <a:spLocks noChangeArrowheads="1"/>
          </p:cNvSpPr>
          <p:nvPr/>
        </p:nvSpPr>
        <p:spPr bwMode="auto">
          <a:xfrm>
            <a:off x="949100" y="2022949"/>
            <a:ext cx="884237" cy="461962"/>
          </a:xfrm>
          <a:prstGeom prst="rect">
            <a:avLst/>
          </a:prstGeom>
          <a:gradFill>
            <a:gsLst>
              <a:gs pos="85000">
                <a:srgbClr val="FFC000"/>
              </a:gs>
              <a:gs pos="46000">
                <a:srgbClr val="FFFF00"/>
              </a:gs>
              <a:gs pos="11000">
                <a:srgbClr val="FFFF00"/>
              </a:gs>
            </a:gsLst>
            <a:path path="rect">
              <a:fillToRect l="50000" t="50000" r="50000" b="50000"/>
            </a:path>
          </a:gradFill>
          <a:ln w="3175" algn="ctr">
            <a:solidFill>
              <a:sysClr val="window" lastClr="FFFFFF"/>
            </a:solidFill>
            <a:round/>
            <a:headEnd/>
            <a:tailEnd/>
          </a:ln>
        </p:spPr>
        <p:txBody>
          <a:bodyPr anchor="ctr">
            <a:spAutoFit/>
          </a:bodyPr>
          <a:lstStyle>
            <a:lvl1pPr>
              <a:defRPr kumimoji="1" sz="3200" b="1">
                <a:solidFill>
                  <a:schemeClr val="tx1"/>
                </a:solidFill>
                <a:latin typeface="Times New Roman" panose="02020603050405020304" pitchFamily="18" charset="0"/>
                <a:ea typeface="宋体" panose="02010600030101010101" pitchFamily="2" charset="-122"/>
              </a:defRPr>
            </a:lvl1pPr>
            <a:lvl2pPr marL="742950" indent="-285750">
              <a:defRPr kumimoji="1" sz="3200" b="1">
                <a:solidFill>
                  <a:schemeClr val="tx1"/>
                </a:solidFill>
                <a:latin typeface="Times New Roman" panose="02020603050405020304" pitchFamily="18" charset="0"/>
                <a:ea typeface="宋体" panose="02010600030101010101" pitchFamily="2" charset="-122"/>
              </a:defRPr>
            </a:lvl2pPr>
            <a:lvl3pPr marL="1143000" indent="-228600">
              <a:defRPr kumimoji="1" sz="3200" b="1">
                <a:solidFill>
                  <a:schemeClr val="tx1"/>
                </a:solidFill>
                <a:latin typeface="Times New Roman" panose="02020603050405020304" pitchFamily="18" charset="0"/>
                <a:ea typeface="宋体" panose="02010600030101010101" pitchFamily="2" charset="-122"/>
              </a:defRPr>
            </a:lvl3pPr>
            <a:lvl4pPr marL="1600200" indent="-228600">
              <a:defRPr kumimoji="1" sz="3200" b="1">
                <a:solidFill>
                  <a:schemeClr val="tx1"/>
                </a:solidFill>
                <a:latin typeface="Times New Roman" panose="02020603050405020304" pitchFamily="18" charset="0"/>
                <a:ea typeface="宋体" panose="02010600030101010101" pitchFamily="2" charset="-122"/>
              </a:defRPr>
            </a:lvl4pPr>
            <a:lvl5pPr marL="2057400" indent="-228600">
              <a:defRPr kumimoji="1"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rPr>
              <a:t>解</a:t>
            </a:r>
            <a:endParaRPr kumimoji="1" lang="zh-CN" altLang="en-US" sz="2400" b="0" i="0" u="none" strike="noStrike" kern="0" cap="none" spc="0" normalizeH="0" baseline="0" noProof="0" dirty="0" smtClean="0">
              <a:ln>
                <a:noFill/>
              </a:ln>
              <a:solidFill>
                <a:srgbClr val="00B050"/>
              </a:solidFill>
              <a:effectLst/>
              <a:uLnTx/>
              <a:uFillTx/>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752">
                                            <p:txEl>
                                              <p:pRg st="0" end="0"/>
                                            </p:txEl>
                                          </p:spTgt>
                                        </p:tgtEl>
                                        <p:attrNameLst>
                                          <p:attrName>style.visibility</p:attrName>
                                        </p:attrNameLst>
                                      </p:cBhvr>
                                      <p:to>
                                        <p:strVal val="visible"/>
                                      </p:to>
                                    </p:set>
                                    <p:animEffect transition="in" filter="wipe(left)">
                                      <p:cBhvr>
                                        <p:cTn id="7" dur="1000"/>
                                        <p:tgtEl>
                                          <p:spTgt spid="1437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143757"/>
                                        </p:tgtEl>
                                        <p:attrNameLst>
                                          <p:attrName>style.visibility</p:attrName>
                                        </p:attrNameLst>
                                      </p:cBhvr>
                                      <p:to>
                                        <p:strVal val="visible"/>
                                      </p:to>
                                    </p:set>
                                    <p:animEffect transition="in" filter="wipe(left)">
                                      <p:cBhvr>
                                        <p:cTn id="15" dur="1000"/>
                                        <p:tgtEl>
                                          <p:spTgt spid="143757"/>
                                        </p:tgtEl>
                                      </p:cBhvr>
                                    </p:animEffect>
                                  </p:childTnLst>
                                </p:cTn>
                              </p:par>
                            </p:childTnLst>
                          </p:cTn>
                        </p:par>
                        <p:par>
                          <p:cTn id="16" fill="hold" nodeType="withGroup">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3767">
                                            <p:txEl>
                                              <p:pRg st="0" end="0"/>
                                            </p:txEl>
                                          </p:spTgt>
                                        </p:tgtEl>
                                        <p:attrNameLst>
                                          <p:attrName>style.visibility</p:attrName>
                                        </p:attrNameLst>
                                      </p:cBhvr>
                                      <p:to>
                                        <p:strVal val="visible"/>
                                      </p:to>
                                    </p:set>
                                    <p:animEffect transition="in" filter="wipe(left)">
                                      <p:cBhvr>
                                        <p:cTn id="19" dur="1000"/>
                                        <p:tgtEl>
                                          <p:spTgt spid="143767">
                                            <p:txEl>
                                              <p:pRg st="0" end="0"/>
                                            </p:txEl>
                                          </p:spTgt>
                                        </p:tgtEl>
                                      </p:cBhvr>
                                    </p:animEffect>
                                  </p:childTnLst>
                                </p:cTn>
                              </p:par>
                            </p:childTnLst>
                          </p:cTn>
                        </p:par>
                        <p:par>
                          <p:cTn id="20" fill="hold" nodeType="with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43767">
                                            <p:txEl>
                                              <p:pRg st="1" end="1"/>
                                            </p:txEl>
                                          </p:spTgt>
                                        </p:tgtEl>
                                        <p:attrNameLst>
                                          <p:attrName>style.visibility</p:attrName>
                                        </p:attrNameLst>
                                      </p:cBhvr>
                                      <p:to>
                                        <p:strVal val="visible"/>
                                      </p:to>
                                    </p:set>
                                    <p:animEffect transition="in" filter="wipe(left)">
                                      <p:cBhvr>
                                        <p:cTn id="23" dur="400"/>
                                        <p:tgtEl>
                                          <p:spTgt spid="143767">
                                            <p:txEl>
                                              <p:pRg st="1" end="1"/>
                                            </p:txEl>
                                          </p:spTgt>
                                        </p:tgtEl>
                                      </p:cBhvr>
                                    </p:animEffect>
                                  </p:childTnLst>
                                </p:cTn>
                              </p:par>
                            </p:childTnLst>
                          </p:cTn>
                        </p:par>
                        <p:par>
                          <p:cTn id="24" fill="hold" nodeType="withGroup">
                            <p:stCondLst>
                              <p:cond delay="2400"/>
                            </p:stCondLst>
                            <p:childTnLst>
                              <p:par>
                                <p:cTn id="25" presetID="22" presetClass="entr" presetSubtype="8" fill="hold" grpId="0" nodeType="afterEffect">
                                  <p:stCondLst>
                                    <p:cond delay="0"/>
                                  </p:stCondLst>
                                  <p:childTnLst>
                                    <p:set>
                                      <p:cBhvr>
                                        <p:cTn id="26" dur="1" fill="hold">
                                          <p:stCondLst>
                                            <p:cond delay="0"/>
                                          </p:stCondLst>
                                        </p:cTn>
                                        <p:tgtEl>
                                          <p:spTgt spid="143767">
                                            <p:txEl>
                                              <p:pRg st="2" end="2"/>
                                            </p:txEl>
                                          </p:spTgt>
                                        </p:tgtEl>
                                        <p:attrNameLst>
                                          <p:attrName>style.visibility</p:attrName>
                                        </p:attrNameLst>
                                      </p:cBhvr>
                                      <p:to>
                                        <p:strVal val="visible"/>
                                      </p:to>
                                    </p:set>
                                    <p:animEffect transition="in" filter="wipe(left)">
                                      <p:cBhvr>
                                        <p:cTn id="27" dur="1000"/>
                                        <p:tgtEl>
                                          <p:spTgt spid="143767">
                                            <p:txEl>
                                              <p:pRg st="2" end="2"/>
                                            </p:txEl>
                                          </p:spTgt>
                                        </p:tgtEl>
                                      </p:cBhvr>
                                    </p:animEffect>
                                  </p:childTnLst>
                                </p:cTn>
                              </p:par>
                            </p:childTnLst>
                          </p:cTn>
                        </p:par>
                        <p:par>
                          <p:cTn id="28" fill="hold" nodeType="withGroup">
                            <p:stCondLst>
                              <p:cond delay="3400"/>
                            </p:stCondLst>
                            <p:childTnLst>
                              <p:par>
                                <p:cTn id="29" presetID="22" presetClass="entr" presetSubtype="8" fill="hold" grpId="0" nodeType="afterEffect">
                                  <p:stCondLst>
                                    <p:cond delay="0"/>
                                  </p:stCondLst>
                                  <p:childTnLst>
                                    <p:set>
                                      <p:cBhvr>
                                        <p:cTn id="30" dur="1" fill="hold">
                                          <p:stCondLst>
                                            <p:cond delay="0"/>
                                          </p:stCondLst>
                                        </p:cTn>
                                        <p:tgtEl>
                                          <p:spTgt spid="143767">
                                            <p:txEl>
                                              <p:pRg st="3" end="3"/>
                                            </p:txEl>
                                          </p:spTgt>
                                        </p:tgtEl>
                                        <p:attrNameLst>
                                          <p:attrName>style.visibility</p:attrName>
                                        </p:attrNameLst>
                                      </p:cBhvr>
                                      <p:to>
                                        <p:strVal val="visible"/>
                                      </p:to>
                                    </p:set>
                                    <p:animEffect transition="in" filter="wipe(left)">
                                      <p:cBhvr>
                                        <p:cTn id="31" dur="1000"/>
                                        <p:tgtEl>
                                          <p:spTgt spid="143767">
                                            <p:txEl>
                                              <p:pRg st="3" end="3"/>
                                            </p:txEl>
                                          </p:spTgt>
                                        </p:tgtEl>
                                      </p:cBhvr>
                                    </p:animEffect>
                                  </p:childTnLst>
                                </p:cTn>
                              </p:par>
                            </p:childTnLst>
                          </p:cTn>
                        </p:par>
                        <p:par>
                          <p:cTn id="32" fill="hold" nodeType="withGroup">
                            <p:stCondLst>
                              <p:cond delay="4400"/>
                            </p:stCondLst>
                            <p:childTnLst>
                              <p:par>
                                <p:cTn id="33" presetID="22" presetClass="entr" presetSubtype="8" fill="hold" nodeType="afterEffect">
                                  <p:stCondLst>
                                    <p:cond delay="0"/>
                                  </p:stCondLst>
                                  <p:childTnLst>
                                    <p:set>
                                      <p:cBhvr>
                                        <p:cTn id="34" dur="1" fill="hold">
                                          <p:stCondLst>
                                            <p:cond delay="0"/>
                                          </p:stCondLst>
                                        </p:cTn>
                                        <p:tgtEl>
                                          <p:spTgt spid="143755"/>
                                        </p:tgtEl>
                                        <p:attrNameLst>
                                          <p:attrName>style.visibility</p:attrName>
                                        </p:attrNameLst>
                                      </p:cBhvr>
                                      <p:to>
                                        <p:strVal val="visible"/>
                                      </p:to>
                                    </p:set>
                                    <p:animEffect transition="in" filter="wipe(left)">
                                      <p:cBhvr>
                                        <p:cTn id="35" dur="1000"/>
                                        <p:tgtEl>
                                          <p:spTgt spid="143755"/>
                                        </p:tgtEl>
                                      </p:cBhvr>
                                    </p:animEffect>
                                  </p:childTnLst>
                                </p:cTn>
                              </p:par>
                            </p:childTnLst>
                          </p:cTn>
                        </p:par>
                      </p:childTnLst>
                    </p:cTn>
                  </p:par>
                  <p:par>
                    <p:cTn id="36" fill="hold">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3753">
                                            <p:txEl>
                                              <p:pRg st="0" end="0"/>
                                            </p:txEl>
                                          </p:spTgt>
                                        </p:tgtEl>
                                        <p:attrNameLst>
                                          <p:attrName>style.visibility</p:attrName>
                                        </p:attrNameLst>
                                      </p:cBhvr>
                                      <p:to>
                                        <p:strVal val="visible"/>
                                      </p:to>
                                    </p:set>
                                    <p:animEffect transition="in" filter="wipe(left)">
                                      <p:cBhvr>
                                        <p:cTn id="40" dur="1000"/>
                                        <p:tgtEl>
                                          <p:spTgt spid="143753">
                                            <p:txEl>
                                              <p:pRg st="0" end="0"/>
                                            </p:txEl>
                                          </p:spTgt>
                                        </p:tgtEl>
                                      </p:cBhvr>
                                    </p:animEffect>
                                  </p:childTnLst>
                                </p:cTn>
                              </p:par>
                            </p:childTnLst>
                          </p:cTn>
                        </p:par>
                        <p:par>
                          <p:cTn id="41" fill="hold" nodeType="with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3753">
                                            <p:txEl>
                                              <p:pRg st="1" end="1"/>
                                            </p:txEl>
                                          </p:spTgt>
                                        </p:tgtEl>
                                        <p:attrNameLst>
                                          <p:attrName>style.visibility</p:attrName>
                                        </p:attrNameLst>
                                      </p:cBhvr>
                                      <p:to>
                                        <p:strVal val="visible"/>
                                      </p:to>
                                    </p:set>
                                    <p:animEffect transition="in" filter="wipe(left)">
                                      <p:cBhvr>
                                        <p:cTn id="44" dur="300"/>
                                        <p:tgtEl>
                                          <p:spTgt spid="143753">
                                            <p:txEl>
                                              <p:pRg st="1" end="1"/>
                                            </p:txEl>
                                          </p:spTgt>
                                        </p:tgtEl>
                                      </p:cBhvr>
                                    </p:animEffect>
                                  </p:childTnLst>
                                </p:cTn>
                              </p:par>
                            </p:childTnLst>
                          </p:cTn>
                        </p:par>
                        <p:par>
                          <p:cTn id="45" fill="hold" nodeType="withGroup">
                            <p:stCondLst>
                              <p:cond delay="1300"/>
                            </p:stCondLst>
                            <p:childTnLst>
                              <p:par>
                                <p:cTn id="46" presetID="22" presetClass="entr" presetSubtype="8" fill="hold" grpId="0" nodeType="afterEffect">
                                  <p:stCondLst>
                                    <p:cond delay="0"/>
                                  </p:stCondLst>
                                  <p:childTnLst>
                                    <p:set>
                                      <p:cBhvr>
                                        <p:cTn id="47" dur="1" fill="hold">
                                          <p:stCondLst>
                                            <p:cond delay="0"/>
                                          </p:stCondLst>
                                        </p:cTn>
                                        <p:tgtEl>
                                          <p:spTgt spid="143753">
                                            <p:txEl>
                                              <p:pRg st="2" end="2"/>
                                            </p:txEl>
                                          </p:spTgt>
                                        </p:tgtEl>
                                        <p:attrNameLst>
                                          <p:attrName>style.visibility</p:attrName>
                                        </p:attrNameLst>
                                      </p:cBhvr>
                                      <p:to>
                                        <p:strVal val="visible"/>
                                      </p:to>
                                    </p:set>
                                    <p:animEffect transition="in" filter="wipe(left)">
                                      <p:cBhvr>
                                        <p:cTn id="48" dur="1000"/>
                                        <p:tgtEl>
                                          <p:spTgt spid="143753">
                                            <p:txEl>
                                              <p:pRg st="2" end="2"/>
                                            </p:txEl>
                                          </p:spTgt>
                                        </p:tgtEl>
                                      </p:cBhvr>
                                    </p:animEffect>
                                  </p:childTnLst>
                                </p:cTn>
                              </p:par>
                            </p:childTnLst>
                          </p:cTn>
                        </p:par>
                        <p:par>
                          <p:cTn id="49" fill="hold" nodeType="withGroup">
                            <p:stCondLst>
                              <p:cond delay="2300"/>
                            </p:stCondLst>
                            <p:childTnLst>
                              <p:par>
                                <p:cTn id="50" presetID="22" presetClass="entr" presetSubtype="8" fill="hold" grpId="0" nodeType="afterEffect">
                                  <p:stCondLst>
                                    <p:cond delay="0"/>
                                  </p:stCondLst>
                                  <p:childTnLst>
                                    <p:set>
                                      <p:cBhvr>
                                        <p:cTn id="51" dur="1" fill="hold">
                                          <p:stCondLst>
                                            <p:cond delay="0"/>
                                          </p:stCondLst>
                                        </p:cTn>
                                        <p:tgtEl>
                                          <p:spTgt spid="143753">
                                            <p:txEl>
                                              <p:pRg st="3" end="3"/>
                                            </p:txEl>
                                          </p:spTgt>
                                        </p:tgtEl>
                                        <p:attrNameLst>
                                          <p:attrName>style.visibility</p:attrName>
                                        </p:attrNameLst>
                                      </p:cBhvr>
                                      <p:to>
                                        <p:strVal val="visible"/>
                                      </p:to>
                                    </p:set>
                                    <p:animEffect transition="in" filter="wipe(left)">
                                      <p:cBhvr>
                                        <p:cTn id="52" dur="1000"/>
                                        <p:tgtEl>
                                          <p:spTgt spid="143753">
                                            <p:txEl>
                                              <p:pRg st="3" end="3"/>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43768"/>
                                        </p:tgtEl>
                                        <p:attrNameLst>
                                          <p:attrName>style.visibility</p:attrName>
                                        </p:attrNameLst>
                                      </p:cBhvr>
                                      <p:to>
                                        <p:strVal val="visible"/>
                                      </p:to>
                                    </p:set>
                                    <p:animEffect transition="in" filter="wipe(left)">
                                      <p:cBhvr>
                                        <p:cTn id="57" dur="500"/>
                                        <p:tgtEl>
                                          <p:spTgt spid="143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67" grpId="0" uiExpand="1" build="p"/>
      <p:bldP spid="143752" grpId="0" build="p"/>
      <p:bldP spid="143753" grpId="0" uiExpand="1" build="p"/>
      <p:bldP spid="22" grpId="0" animBg="1"/>
    </p:bldLst>
  </p:timing>
</p:sld>
</file>

<file path=ppt/theme/theme1.xml><?xml version="1.0" encoding="utf-8"?>
<a:theme xmlns:a="http://schemas.openxmlformats.org/drawingml/2006/main" name="高数模版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11382</TotalTime>
  <Words>12720</Words>
  <Application>Microsoft Office PowerPoint</Application>
  <PresentationFormat>宽屏</PresentationFormat>
  <Paragraphs>959</Paragraphs>
  <Slides>61</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61</vt:i4>
      </vt:variant>
    </vt:vector>
  </HeadingPairs>
  <TitlesOfParts>
    <vt:vector size="82" baseType="lpstr">
      <vt:lpstr>等线</vt:lpstr>
      <vt:lpstr>等线 Light</vt:lpstr>
      <vt:lpstr>仿宋_GB2312</vt:lpstr>
      <vt:lpstr>黑体</vt:lpstr>
      <vt:lpstr>华文新魏</vt:lpstr>
      <vt:lpstr>华文行楷</vt:lpstr>
      <vt:lpstr>楷体_GB2312</vt:lpstr>
      <vt:lpstr>隶书</vt:lpstr>
      <vt:lpstr>宋体</vt:lpstr>
      <vt:lpstr>微软雅黑</vt:lpstr>
      <vt:lpstr>Arial</vt:lpstr>
      <vt:lpstr>Calibri</vt:lpstr>
      <vt:lpstr>Calibri Light</vt:lpstr>
      <vt:lpstr>Cambria Math</vt:lpstr>
      <vt:lpstr>Symbol</vt:lpstr>
      <vt:lpstr>Times New Roman</vt:lpstr>
      <vt:lpstr>高数模版1</vt:lpstr>
      <vt:lpstr>Equation</vt:lpstr>
      <vt:lpstr>Photo Editor 照片</vt:lpstr>
      <vt:lpstr>公式</vt:lpstr>
      <vt:lpstr>文档</vt:lpstr>
      <vt:lpstr>PowerPoint 演示文稿</vt:lpstr>
      <vt:lpstr>第四章  不定积分</vt:lpstr>
      <vt:lpstr>PowerPoint 演示文稿</vt:lpstr>
      <vt:lpstr>一、 原函数与不定积分的概念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思考与练习</vt:lpstr>
      <vt:lpstr>2. 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山东农业大学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极限的运算法则</dc:title>
  <dc:creator>苏本堂</dc:creator>
  <cp:lastModifiedBy>Windows User</cp:lastModifiedBy>
  <cp:revision>416</cp:revision>
  <dcterms:created xsi:type="dcterms:W3CDTF">2001-06-16T12:46:24Z</dcterms:created>
  <dcterms:modified xsi:type="dcterms:W3CDTF">2024-11-11T05:30:27Z</dcterms:modified>
</cp:coreProperties>
</file>