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notesMasterIdLst>
    <p:notesMasterId r:id="rId24"/>
  </p:notesMasterIdLst>
  <p:sldIdLst>
    <p:sldId id="320" r:id="rId4"/>
    <p:sldId id="301" r:id="rId5"/>
    <p:sldId id="302" r:id="rId6"/>
    <p:sldId id="303" r:id="rId7"/>
    <p:sldId id="304" r:id="rId8"/>
    <p:sldId id="305" r:id="rId9"/>
    <p:sldId id="306" r:id="rId10"/>
    <p:sldId id="307" r:id="rId11"/>
    <p:sldId id="308" r:id="rId12"/>
    <p:sldId id="309" r:id="rId13"/>
    <p:sldId id="310" r:id="rId14"/>
    <p:sldId id="311" r:id="rId15"/>
    <p:sldId id="312" r:id="rId16"/>
    <p:sldId id="313" r:id="rId17"/>
    <p:sldId id="314" r:id="rId18"/>
    <p:sldId id="315" r:id="rId19"/>
    <p:sldId id="316" r:id="rId20"/>
    <p:sldId id="317" r:id="rId21"/>
    <p:sldId id="318" r:id="rId22"/>
    <p:sldId id="319" r:id="rId23"/>
  </p:sldIdLst>
  <p:sldSz cx="12192000" cy="6858000"/>
  <p:notesSz cx="6858000" cy="9144000"/>
  <p:custDataLst>
    <p:tags r:id="rId28"/>
  </p:custDataLst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434983"/>
    <a:srgbClr val="2534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529"/>
    <p:restoredTop sz="79568"/>
  </p:normalViewPr>
  <p:slideViewPr>
    <p:cSldViewPr showGuides="1">
      <p:cViewPr>
        <p:scale>
          <a:sx n="50" d="100"/>
          <a:sy n="50" d="100"/>
        </p:scale>
        <p:origin x="-1302" y="-81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199" cy="761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8" Type="http://schemas.openxmlformats.org/officeDocument/2006/relationships/tags" Target="tags/tag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notesMaster" Target="notesMasters/notesMaster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 sz="1200" smtClean="0">
                <a:latin typeface="Calibri" panose="020F050202020403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smtClean="0">
                <a:latin typeface="Calibri" panose="020F050202020403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>
              <a:defRPr sz="1200" smtClean="0">
                <a:latin typeface="Calibri" panose="020F050202020403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p>
            <a:pPr lvl="0" algn="r" eaLnBrk="1" fontAlgn="base" hangingPunct="1"/>
            <a:fld id="{9A0DB2DC-4C9A-4742-B13C-FB6460FD3503}" type="slidenum">
              <a:rPr lang="en-US" altLang="zh-CN" sz="1200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z="1200" strike="noStrike" noProof="1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/>
          <a:srcRect t="2137" b="44074"/>
          <a:stretch>
            <a:fillRect/>
          </a:stretch>
        </p:blipFill>
        <p:spPr>
          <a:xfrm>
            <a:off x="-2" y="1351243"/>
            <a:ext cx="12188952" cy="4229099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12" name="Rectangle 11"/>
          <p:cNvSpPr/>
          <p:nvPr/>
        </p:nvSpPr>
        <p:spPr>
          <a:xfrm>
            <a:off x="0" y="6492875"/>
            <a:ext cx="12192000" cy="36512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alt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Copyright © 2015 McGraw-Hill Education. All rights reserved. No reproduction or distribution without the prior written consent of McGraw-Hill Education.</a:t>
            </a:r>
            <a:endParaRPr kumimoji="0" lang="en-IN" altLang="en-US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2" name="Rectangle 27"/>
          <p:cNvSpPr/>
          <p:nvPr/>
        </p:nvSpPr>
        <p:spPr>
          <a:xfrm flipV="1">
            <a:off x="4083050" y="2408238"/>
            <a:ext cx="4098925" cy="63500"/>
          </a:xfrm>
          <a:prstGeom prst="rect">
            <a:avLst/>
          </a:prstGeom>
          <a:solidFill>
            <a:schemeClr val="tx2">
              <a:lumMod val="50000"/>
              <a:alpha val="69804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" name="Rectangle 28"/>
          <p:cNvSpPr/>
          <p:nvPr/>
        </p:nvSpPr>
        <p:spPr>
          <a:xfrm rot="20641458" flipV="1">
            <a:off x="8091488" y="1824038"/>
            <a:ext cx="4206875" cy="65088"/>
          </a:xfrm>
          <a:prstGeom prst="rect">
            <a:avLst/>
          </a:prstGeom>
          <a:solidFill>
            <a:schemeClr val="tx2">
              <a:lumMod val="50000"/>
              <a:alpha val="69804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" name="Rectangle 30"/>
          <p:cNvSpPr/>
          <p:nvPr/>
        </p:nvSpPr>
        <p:spPr>
          <a:xfrm rot="958542" flipH="1" flipV="1">
            <a:off x="-112712" y="1812925"/>
            <a:ext cx="4298950" cy="65088"/>
          </a:xfrm>
          <a:prstGeom prst="rect">
            <a:avLst/>
          </a:prstGeom>
          <a:solidFill>
            <a:schemeClr val="tx2">
              <a:lumMod val="50000"/>
              <a:alpha val="69804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83359" y="2"/>
            <a:ext cx="7887343" cy="2121677"/>
          </a:xfrm>
          <a:prstGeom prst="rect">
            <a:avLst/>
          </a:prstGeom>
          <a:noFill/>
        </p:spPr>
        <p:txBody>
          <a:bodyPr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l">
              <a:defRPr sz="4050" b="1" cap="none" spc="-113">
                <a:ln w="11430"/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70000"/>
                    </a:prstClr>
                  </a:outerShdw>
                </a:effectLst>
              </a:defRPr>
            </a:lvl1pPr>
          </a:lstStyle>
          <a:p>
            <a:pPr fontAlgn="base"/>
            <a:r>
              <a:rPr lang="en-US" sz="4050" strike="noStrike" noProof="1" smtClean="0"/>
              <a:t>Click to edit Master title style</a:t>
            </a:r>
            <a:endParaRPr lang="en-US" strike="noStrike" noProof="1" dirty="0"/>
          </a:p>
        </p:txBody>
      </p:sp>
      <p:grpSp>
        <p:nvGrpSpPr>
          <p:cNvPr id="13" name="Group 33"/>
          <p:cNvGrpSpPr/>
          <p:nvPr/>
        </p:nvGrpSpPr>
        <p:grpSpPr>
          <a:xfrm>
            <a:off x="0" y="2"/>
            <a:ext cx="12201613" cy="2453264"/>
            <a:chOff x="0" y="0"/>
            <a:chExt cx="12201613" cy="2453267"/>
          </a:xfr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70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16200000" scaled="1"/>
            <a:tileRect/>
          </a:gradFill>
        </p:grpSpPr>
        <p:sp>
          <p:nvSpPr>
            <p:cNvPr id="15" name="Rectangle 4"/>
            <p:cNvSpPr/>
            <p:nvPr/>
          </p:nvSpPr>
          <p:spPr>
            <a:xfrm>
              <a:off x="0" y="0"/>
              <a:ext cx="6217920" cy="2453267"/>
            </a:xfrm>
            <a:custGeom>
              <a:avLst/>
              <a:gdLst>
                <a:gd name="connsiteX0" fmla="*/ 0 w 6099717"/>
                <a:gd name="connsiteY0" fmla="*/ 0 h 2497873"/>
                <a:gd name="connsiteX1" fmla="*/ 6099717 w 6099717"/>
                <a:gd name="connsiteY1" fmla="*/ 0 h 2497873"/>
                <a:gd name="connsiteX2" fmla="*/ 6099717 w 6099717"/>
                <a:gd name="connsiteY2" fmla="*/ 2497873 h 2497873"/>
                <a:gd name="connsiteX3" fmla="*/ 0 w 6099717"/>
                <a:gd name="connsiteY3" fmla="*/ 2497873 h 2497873"/>
                <a:gd name="connsiteX4" fmla="*/ 0 w 6099717"/>
                <a:gd name="connsiteY4" fmla="*/ 0 h 2497873"/>
                <a:gd name="connsiteX0-1" fmla="*/ 0 w 6099717"/>
                <a:gd name="connsiteY0-2" fmla="*/ 0 h 2497873"/>
                <a:gd name="connsiteX1-3" fmla="*/ 6099717 w 6099717"/>
                <a:gd name="connsiteY1-4" fmla="*/ 0 h 2497873"/>
                <a:gd name="connsiteX2-5" fmla="*/ 6099717 w 6099717"/>
                <a:gd name="connsiteY2-6" fmla="*/ 2497873 h 2497873"/>
                <a:gd name="connsiteX3-7" fmla="*/ 11151 w 6099717"/>
                <a:gd name="connsiteY3-8" fmla="*/ 1460810 h 2497873"/>
                <a:gd name="connsiteX4-9" fmla="*/ 0 w 6099717"/>
                <a:gd name="connsiteY4-10" fmla="*/ 0 h 2497873"/>
                <a:gd name="connsiteX0-11" fmla="*/ 0 w 6099717"/>
                <a:gd name="connsiteY0-12" fmla="*/ 0 h 2497873"/>
                <a:gd name="connsiteX1-13" fmla="*/ 6099717 w 6099717"/>
                <a:gd name="connsiteY1-14" fmla="*/ 0 h 2497873"/>
                <a:gd name="connsiteX2-15" fmla="*/ 6099717 w 6099717"/>
                <a:gd name="connsiteY2-16" fmla="*/ 2497873 h 2497873"/>
                <a:gd name="connsiteX3-17" fmla="*/ 0 w 6099717"/>
                <a:gd name="connsiteY3-18" fmla="*/ 1349297 h 2497873"/>
                <a:gd name="connsiteX4-19" fmla="*/ 0 w 6099717"/>
                <a:gd name="connsiteY4-20" fmla="*/ 0 h 2497873"/>
                <a:gd name="connsiteX0-21" fmla="*/ 0 w 6099717"/>
                <a:gd name="connsiteY0-22" fmla="*/ 0 h 3077736"/>
                <a:gd name="connsiteX1-23" fmla="*/ 6099717 w 6099717"/>
                <a:gd name="connsiteY1-24" fmla="*/ 0 h 3077736"/>
                <a:gd name="connsiteX2-25" fmla="*/ 6055112 w 6099717"/>
                <a:gd name="connsiteY2-26" fmla="*/ 3077736 h 3077736"/>
                <a:gd name="connsiteX3-27" fmla="*/ 0 w 6099717"/>
                <a:gd name="connsiteY3-28" fmla="*/ 1349297 h 3077736"/>
                <a:gd name="connsiteX4-29" fmla="*/ 0 w 6099717"/>
                <a:gd name="connsiteY4-30" fmla="*/ 0 h 3077736"/>
                <a:gd name="connsiteX0-31" fmla="*/ 11151 w 6110868"/>
                <a:gd name="connsiteY0-32" fmla="*/ 0 h 3077736"/>
                <a:gd name="connsiteX1-33" fmla="*/ 6110868 w 6110868"/>
                <a:gd name="connsiteY1-34" fmla="*/ 0 h 3077736"/>
                <a:gd name="connsiteX2-35" fmla="*/ 6066263 w 6110868"/>
                <a:gd name="connsiteY2-36" fmla="*/ 3077736 h 3077736"/>
                <a:gd name="connsiteX3-37" fmla="*/ 0 w 6110868"/>
                <a:gd name="connsiteY3-38" fmla="*/ 1282390 h 3077736"/>
                <a:gd name="connsiteX4-39" fmla="*/ 11151 w 6110868"/>
                <a:gd name="connsiteY4-40" fmla="*/ 0 h 3077736"/>
                <a:gd name="connsiteX0-41" fmla="*/ 11151 w 6110868"/>
                <a:gd name="connsiteY0-42" fmla="*/ 0 h 3077736"/>
                <a:gd name="connsiteX1-43" fmla="*/ 6110868 w 6110868"/>
                <a:gd name="connsiteY1-44" fmla="*/ 0 h 3077736"/>
                <a:gd name="connsiteX2-45" fmla="*/ 6066263 w 6110868"/>
                <a:gd name="connsiteY2-46" fmla="*/ 3077736 h 3077736"/>
                <a:gd name="connsiteX3-47" fmla="*/ 4003288 w 6110868"/>
                <a:gd name="connsiteY3-48" fmla="*/ 2453267 h 3077736"/>
                <a:gd name="connsiteX4-49" fmla="*/ 0 w 6110868"/>
                <a:gd name="connsiteY4-50" fmla="*/ 1282390 h 3077736"/>
                <a:gd name="connsiteX5" fmla="*/ 11151 w 6110868"/>
                <a:gd name="connsiteY5" fmla="*/ 0 h 3077736"/>
                <a:gd name="connsiteX0-51" fmla="*/ 11151 w 6110868"/>
                <a:gd name="connsiteY0-52" fmla="*/ 0 h 2453267"/>
                <a:gd name="connsiteX1-53" fmla="*/ 6110868 w 6110868"/>
                <a:gd name="connsiteY1-54" fmla="*/ 0 h 2453267"/>
                <a:gd name="connsiteX2-55" fmla="*/ 6088565 w 6110868"/>
                <a:gd name="connsiteY2-56" fmla="*/ 2442116 h 2453267"/>
                <a:gd name="connsiteX3-57" fmla="*/ 4003288 w 6110868"/>
                <a:gd name="connsiteY3-58" fmla="*/ 2453267 h 2453267"/>
                <a:gd name="connsiteX4-59" fmla="*/ 0 w 6110868"/>
                <a:gd name="connsiteY4-60" fmla="*/ 1282390 h 2453267"/>
                <a:gd name="connsiteX5-61" fmla="*/ 11151 w 6110868"/>
                <a:gd name="connsiteY5-62" fmla="*/ 0 h 245326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61" y="connsiteY5-62"/>
                </a:cxn>
              </a:cxnLst>
              <a:rect l="l" t="t" r="r" b="b"/>
              <a:pathLst>
                <a:path w="6110868" h="2453267">
                  <a:moveTo>
                    <a:pt x="11151" y="0"/>
                  </a:moveTo>
                  <a:lnTo>
                    <a:pt x="6110868" y="0"/>
                  </a:lnTo>
                  <a:lnTo>
                    <a:pt x="6088565" y="2442116"/>
                  </a:lnTo>
                  <a:lnTo>
                    <a:pt x="4003288" y="2453267"/>
                  </a:lnTo>
                  <a:lnTo>
                    <a:pt x="0" y="1282390"/>
                  </a:lnTo>
                  <a:lnTo>
                    <a:pt x="11151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Rectangle 4"/>
            <p:cNvSpPr/>
            <p:nvPr/>
          </p:nvSpPr>
          <p:spPr>
            <a:xfrm flipH="1">
              <a:off x="5983316" y="0"/>
              <a:ext cx="6218297" cy="2453267"/>
            </a:xfrm>
            <a:custGeom>
              <a:avLst/>
              <a:gdLst>
                <a:gd name="connsiteX0" fmla="*/ 0 w 6099717"/>
                <a:gd name="connsiteY0" fmla="*/ 0 h 2497873"/>
                <a:gd name="connsiteX1" fmla="*/ 6099717 w 6099717"/>
                <a:gd name="connsiteY1" fmla="*/ 0 h 2497873"/>
                <a:gd name="connsiteX2" fmla="*/ 6099717 w 6099717"/>
                <a:gd name="connsiteY2" fmla="*/ 2497873 h 2497873"/>
                <a:gd name="connsiteX3" fmla="*/ 0 w 6099717"/>
                <a:gd name="connsiteY3" fmla="*/ 2497873 h 2497873"/>
                <a:gd name="connsiteX4" fmla="*/ 0 w 6099717"/>
                <a:gd name="connsiteY4" fmla="*/ 0 h 2497873"/>
                <a:gd name="connsiteX0-1" fmla="*/ 0 w 6099717"/>
                <a:gd name="connsiteY0-2" fmla="*/ 0 h 2497873"/>
                <a:gd name="connsiteX1-3" fmla="*/ 6099717 w 6099717"/>
                <a:gd name="connsiteY1-4" fmla="*/ 0 h 2497873"/>
                <a:gd name="connsiteX2-5" fmla="*/ 6099717 w 6099717"/>
                <a:gd name="connsiteY2-6" fmla="*/ 2497873 h 2497873"/>
                <a:gd name="connsiteX3-7" fmla="*/ 11151 w 6099717"/>
                <a:gd name="connsiteY3-8" fmla="*/ 1460810 h 2497873"/>
                <a:gd name="connsiteX4-9" fmla="*/ 0 w 6099717"/>
                <a:gd name="connsiteY4-10" fmla="*/ 0 h 2497873"/>
                <a:gd name="connsiteX0-11" fmla="*/ 0 w 6099717"/>
                <a:gd name="connsiteY0-12" fmla="*/ 0 h 2497873"/>
                <a:gd name="connsiteX1-13" fmla="*/ 6099717 w 6099717"/>
                <a:gd name="connsiteY1-14" fmla="*/ 0 h 2497873"/>
                <a:gd name="connsiteX2-15" fmla="*/ 6099717 w 6099717"/>
                <a:gd name="connsiteY2-16" fmla="*/ 2497873 h 2497873"/>
                <a:gd name="connsiteX3-17" fmla="*/ 0 w 6099717"/>
                <a:gd name="connsiteY3-18" fmla="*/ 1349297 h 2497873"/>
                <a:gd name="connsiteX4-19" fmla="*/ 0 w 6099717"/>
                <a:gd name="connsiteY4-20" fmla="*/ 0 h 2497873"/>
                <a:gd name="connsiteX0-21" fmla="*/ 0 w 6099717"/>
                <a:gd name="connsiteY0-22" fmla="*/ 0 h 3077736"/>
                <a:gd name="connsiteX1-23" fmla="*/ 6099717 w 6099717"/>
                <a:gd name="connsiteY1-24" fmla="*/ 0 h 3077736"/>
                <a:gd name="connsiteX2-25" fmla="*/ 6055112 w 6099717"/>
                <a:gd name="connsiteY2-26" fmla="*/ 3077736 h 3077736"/>
                <a:gd name="connsiteX3-27" fmla="*/ 0 w 6099717"/>
                <a:gd name="connsiteY3-28" fmla="*/ 1349297 h 3077736"/>
                <a:gd name="connsiteX4-29" fmla="*/ 0 w 6099717"/>
                <a:gd name="connsiteY4-30" fmla="*/ 0 h 3077736"/>
                <a:gd name="connsiteX0-31" fmla="*/ 11151 w 6110868"/>
                <a:gd name="connsiteY0-32" fmla="*/ 0 h 3077736"/>
                <a:gd name="connsiteX1-33" fmla="*/ 6110868 w 6110868"/>
                <a:gd name="connsiteY1-34" fmla="*/ 0 h 3077736"/>
                <a:gd name="connsiteX2-35" fmla="*/ 6066263 w 6110868"/>
                <a:gd name="connsiteY2-36" fmla="*/ 3077736 h 3077736"/>
                <a:gd name="connsiteX3-37" fmla="*/ 0 w 6110868"/>
                <a:gd name="connsiteY3-38" fmla="*/ 1282390 h 3077736"/>
                <a:gd name="connsiteX4-39" fmla="*/ 11151 w 6110868"/>
                <a:gd name="connsiteY4-40" fmla="*/ 0 h 3077736"/>
                <a:gd name="connsiteX0-41" fmla="*/ 11151 w 6110868"/>
                <a:gd name="connsiteY0-42" fmla="*/ 0 h 3077736"/>
                <a:gd name="connsiteX1-43" fmla="*/ 6110868 w 6110868"/>
                <a:gd name="connsiteY1-44" fmla="*/ 0 h 3077736"/>
                <a:gd name="connsiteX2-45" fmla="*/ 6066263 w 6110868"/>
                <a:gd name="connsiteY2-46" fmla="*/ 3077736 h 3077736"/>
                <a:gd name="connsiteX3-47" fmla="*/ 4003288 w 6110868"/>
                <a:gd name="connsiteY3-48" fmla="*/ 2453267 h 3077736"/>
                <a:gd name="connsiteX4-49" fmla="*/ 0 w 6110868"/>
                <a:gd name="connsiteY4-50" fmla="*/ 1282390 h 3077736"/>
                <a:gd name="connsiteX5" fmla="*/ 11151 w 6110868"/>
                <a:gd name="connsiteY5" fmla="*/ 0 h 3077736"/>
                <a:gd name="connsiteX0-51" fmla="*/ 11151 w 6110868"/>
                <a:gd name="connsiteY0-52" fmla="*/ 0 h 2453267"/>
                <a:gd name="connsiteX1-53" fmla="*/ 6110868 w 6110868"/>
                <a:gd name="connsiteY1-54" fmla="*/ 0 h 2453267"/>
                <a:gd name="connsiteX2-55" fmla="*/ 6088565 w 6110868"/>
                <a:gd name="connsiteY2-56" fmla="*/ 2442116 h 2453267"/>
                <a:gd name="connsiteX3-57" fmla="*/ 4003288 w 6110868"/>
                <a:gd name="connsiteY3-58" fmla="*/ 2453267 h 2453267"/>
                <a:gd name="connsiteX4-59" fmla="*/ 0 w 6110868"/>
                <a:gd name="connsiteY4-60" fmla="*/ 1282390 h 2453267"/>
                <a:gd name="connsiteX5-61" fmla="*/ 11151 w 6110868"/>
                <a:gd name="connsiteY5-62" fmla="*/ 0 h 2453267"/>
                <a:gd name="connsiteX0-63" fmla="*/ 0 w 6111239"/>
                <a:gd name="connsiteY0-64" fmla="*/ 0 h 2453267"/>
                <a:gd name="connsiteX1-65" fmla="*/ 6111239 w 6111239"/>
                <a:gd name="connsiteY1-66" fmla="*/ 0 h 2453267"/>
                <a:gd name="connsiteX2-67" fmla="*/ 6088936 w 6111239"/>
                <a:gd name="connsiteY2-68" fmla="*/ 2442116 h 2453267"/>
                <a:gd name="connsiteX3-69" fmla="*/ 4003659 w 6111239"/>
                <a:gd name="connsiteY3-70" fmla="*/ 2453267 h 2453267"/>
                <a:gd name="connsiteX4-71" fmla="*/ 371 w 6111239"/>
                <a:gd name="connsiteY4-72" fmla="*/ 1282390 h 2453267"/>
                <a:gd name="connsiteX5-73" fmla="*/ 0 w 6111239"/>
                <a:gd name="connsiteY5-74" fmla="*/ 0 h 245326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61" y="connsiteY5-62"/>
                </a:cxn>
              </a:cxnLst>
              <a:rect l="l" t="t" r="r" b="b"/>
              <a:pathLst>
                <a:path w="6111239" h="2453267">
                  <a:moveTo>
                    <a:pt x="0" y="0"/>
                  </a:moveTo>
                  <a:lnTo>
                    <a:pt x="6111239" y="0"/>
                  </a:lnTo>
                  <a:lnTo>
                    <a:pt x="6088936" y="2442116"/>
                  </a:lnTo>
                  <a:lnTo>
                    <a:pt x="4003659" y="2453267"/>
                  </a:lnTo>
                  <a:lnTo>
                    <a:pt x="371" y="1282390"/>
                  </a:lnTo>
                  <a:cubicBezTo>
                    <a:pt x="247" y="854927"/>
                    <a:pt x="124" y="42746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7" name="Group 25"/>
          <p:cNvGrpSpPr/>
          <p:nvPr/>
        </p:nvGrpSpPr>
        <p:grpSpPr>
          <a:xfrm>
            <a:off x="1" y="0"/>
            <a:ext cx="1315844" cy="1234440"/>
            <a:chOff x="0" y="71081"/>
            <a:chExt cx="1315844" cy="1280160"/>
          </a:xfrm>
          <a:solidFill>
            <a:schemeClr val="accent3"/>
          </a:solidFill>
        </p:grpSpPr>
        <p:sp>
          <p:nvSpPr>
            <p:cNvPr id="18" name="Freeform 17"/>
            <p:cNvSpPr/>
            <p:nvPr/>
          </p:nvSpPr>
          <p:spPr>
            <a:xfrm flipH="1">
              <a:off x="0" y="71081"/>
              <a:ext cx="1315844" cy="1280160"/>
            </a:xfrm>
            <a:custGeom>
              <a:avLst/>
              <a:gdLst>
                <a:gd name="connsiteX0" fmla="*/ 314957 w 1005840"/>
                <a:gd name="connsiteY0" fmla="*/ 0 h 1280160"/>
                <a:gd name="connsiteX1" fmla="*/ 1005840 w 1005840"/>
                <a:gd name="connsiteY1" fmla="*/ 0 h 1280160"/>
                <a:gd name="connsiteX2" fmla="*/ 1005840 w 1005840"/>
                <a:gd name="connsiteY2" fmla="*/ 1280160 h 1280160"/>
                <a:gd name="connsiteX3" fmla="*/ 314957 w 1005840"/>
                <a:gd name="connsiteY3" fmla="*/ 1280160 h 1280160"/>
                <a:gd name="connsiteX4" fmla="*/ 6398 w 1005840"/>
                <a:gd name="connsiteY4" fmla="*/ 1028677 h 1280160"/>
                <a:gd name="connsiteX5" fmla="*/ 0 w 1005840"/>
                <a:gd name="connsiteY5" fmla="*/ 965212 h 1280160"/>
                <a:gd name="connsiteX6" fmla="*/ 0 w 1005840"/>
                <a:gd name="connsiteY6" fmla="*/ 314948 h 1280160"/>
                <a:gd name="connsiteX7" fmla="*/ 6398 w 1005840"/>
                <a:gd name="connsiteY7" fmla="*/ 251483 h 1280160"/>
                <a:gd name="connsiteX8" fmla="*/ 251482 w 1005840"/>
                <a:gd name="connsiteY8" fmla="*/ 6399 h 1280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5840" h="1280160">
                  <a:moveTo>
                    <a:pt x="314957" y="0"/>
                  </a:moveTo>
                  <a:lnTo>
                    <a:pt x="1005840" y="0"/>
                  </a:lnTo>
                  <a:lnTo>
                    <a:pt x="1005840" y="1280160"/>
                  </a:lnTo>
                  <a:lnTo>
                    <a:pt x="314957" y="1280160"/>
                  </a:lnTo>
                  <a:cubicBezTo>
                    <a:pt x="162753" y="1280160"/>
                    <a:pt x="35766" y="1172199"/>
                    <a:pt x="6398" y="1028677"/>
                  </a:cubicBezTo>
                  <a:lnTo>
                    <a:pt x="0" y="965212"/>
                  </a:lnTo>
                  <a:lnTo>
                    <a:pt x="0" y="314948"/>
                  </a:lnTo>
                  <a:lnTo>
                    <a:pt x="6398" y="251483"/>
                  </a:lnTo>
                  <a:cubicBezTo>
                    <a:pt x="31571" y="128465"/>
                    <a:pt x="128464" y="31572"/>
                    <a:pt x="251482" y="6399"/>
                  </a:cubicBezTo>
                  <a:close/>
                </a:path>
              </a:pathLst>
            </a:cu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 rot="16200000">
              <a:off x="-298178" y="540864"/>
              <a:ext cx="1070358" cy="323165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5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Chapter</a:t>
              </a:r>
              <a:endPara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0"/>
          <p:cNvPicPr>
            <a:picLocks noChangeAspect="1"/>
          </p:cNvPicPr>
          <p:nvPr/>
        </p:nvPicPr>
        <p:blipFill rotWithShape="1">
          <a:blip r:embed="rId2" cstate="print"/>
          <a:srcRect t="2137" b="44074"/>
          <a:stretch>
            <a:fillRect/>
          </a:stretch>
        </p:blipFill>
        <p:spPr>
          <a:xfrm>
            <a:off x="-2" y="1351243"/>
            <a:ext cx="12188952" cy="4229099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15" name="Rectangle 11"/>
          <p:cNvSpPr/>
          <p:nvPr/>
        </p:nvSpPr>
        <p:spPr>
          <a:xfrm>
            <a:off x="0" y="6492875"/>
            <a:ext cx="12192000" cy="36512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IN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School </a:t>
            </a:r>
            <a:r>
              <a:rPr kumimoji="0" lang="en-IN" alt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of Computer and Information Science at Southwest University, China.</a:t>
            </a:r>
            <a:endParaRPr kumimoji="0" lang="en-IN" altLang="en-US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4" name="Rectangle 27"/>
          <p:cNvSpPr/>
          <p:nvPr/>
        </p:nvSpPr>
        <p:spPr>
          <a:xfrm flipV="1">
            <a:off x="4083050" y="2408238"/>
            <a:ext cx="4098925" cy="63500"/>
          </a:xfrm>
          <a:prstGeom prst="rect">
            <a:avLst/>
          </a:prstGeom>
          <a:solidFill>
            <a:schemeClr val="tx2">
              <a:lumMod val="50000"/>
              <a:alpha val="69804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Rectangle 28"/>
          <p:cNvSpPr/>
          <p:nvPr/>
        </p:nvSpPr>
        <p:spPr>
          <a:xfrm rot="20641458" flipV="1">
            <a:off x="8091488" y="1824038"/>
            <a:ext cx="4206875" cy="65088"/>
          </a:xfrm>
          <a:prstGeom prst="rect">
            <a:avLst/>
          </a:prstGeom>
          <a:solidFill>
            <a:schemeClr val="tx2">
              <a:lumMod val="50000"/>
              <a:alpha val="69804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" name="Rectangle 30"/>
          <p:cNvSpPr/>
          <p:nvPr/>
        </p:nvSpPr>
        <p:spPr>
          <a:xfrm rot="958542" flipH="1" flipV="1">
            <a:off x="-112712" y="1812925"/>
            <a:ext cx="4298950" cy="65088"/>
          </a:xfrm>
          <a:prstGeom prst="rect">
            <a:avLst/>
          </a:prstGeom>
          <a:solidFill>
            <a:schemeClr val="tx2">
              <a:lumMod val="50000"/>
              <a:alpha val="69804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83359" y="2"/>
            <a:ext cx="7887343" cy="2121677"/>
          </a:xfrm>
          <a:prstGeom prst="rect">
            <a:avLst/>
          </a:prstGeom>
          <a:noFill/>
        </p:spPr>
        <p:txBody>
          <a:bodyPr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l">
              <a:defRPr sz="4050" b="1" cap="none" spc="-113">
                <a:ln w="11430"/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70000"/>
                    </a:prstClr>
                  </a:outerShdw>
                </a:effectLst>
              </a:defRPr>
            </a:lvl1pPr>
          </a:lstStyle>
          <a:p>
            <a:pPr fontAlgn="base"/>
            <a:r>
              <a:rPr lang="en-US" sz="4050" strike="noStrike" noProof="1" dirty="0" smtClean="0"/>
              <a:t>Click to edit Master title style</a:t>
            </a:r>
            <a:endParaRPr lang="en-US" strike="noStrike" noProof="1" dirty="0"/>
          </a:p>
        </p:txBody>
      </p:sp>
      <p:grpSp>
        <p:nvGrpSpPr>
          <p:cNvPr id="16" name="Group 33"/>
          <p:cNvGrpSpPr/>
          <p:nvPr/>
        </p:nvGrpSpPr>
        <p:grpSpPr>
          <a:xfrm>
            <a:off x="0" y="2"/>
            <a:ext cx="12201613" cy="2453264"/>
            <a:chOff x="0" y="0"/>
            <a:chExt cx="12201613" cy="2453267"/>
          </a:xfr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70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16200000" scaled="1"/>
            <a:tileRect/>
          </a:gradFill>
        </p:grpSpPr>
        <p:sp>
          <p:nvSpPr>
            <p:cNvPr id="17" name="Rectangle 4"/>
            <p:cNvSpPr/>
            <p:nvPr/>
          </p:nvSpPr>
          <p:spPr>
            <a:xfrm>
              <a:off x="0" y="0"/>
              <a:ext cx="6217920" cy="2453267"/>
            </a:xfrm>
            <a:custGeom>
              <a:avLst/>
              <a:gdLst>
                <a:gd name="connsiteX0" fmla="*/ 0 w 6099717"/>
                <a:gd name="connsiteY0" fmla="*/ 0 h 2497873"/>
                <a:gd name="connsiteX1" fmla="*/ 6099717 w 6099717"/>
                <a:gd name="connsiteY1" fmla="*/ 0 h 2497873"/>
                <a:gd name="connsiteX2" fmla="*/ 6099717 w 6099717"/>
                <a:gd name="connsiteY2" fmla="*/ 2497873 h 2497873"/>
                <a:gd name="connsiteX3" fmla="*/ 0 w 6099717"/>
                <a:gd name="connsiteY3" fmla="*/ 2497873 h 2497873"/>
                <a:gd name="connsiteX4" fmla="*/ 0 w 6099717"/>
                <a:gd name="connsiteY4" fmla="*/ 0 h 2497873"/>
                <a:gd name="connsiteX0-1" fmla="*/ 0 w 6099717"/>
                <a:gd name="connsiteY0-2" fmla="*/ 0 h 2497873"/>
                <a:gd name="connsiteX1-3" fmla="*/ 6099717 w 6099717"/>
                <a:gd name="connsiteY1-4" fmla="*/ 0 h 2497873"/>
                <a:gd name="connsiteX2-5" fmla="*/ 6099717 w 6099717"/>
                <a:gd name="connsiteY2-6" fmla="*/ 2497873 h 2497873"/>
                <a:gd name="connsiteX3-7" fmla="*/ 11151 w 6099717"/>
                <a:gd name="connsiteY3-8" fmla="*/ 1460810 h 2497873"/>
                <a:gd name="connsiteX4-9" fmla="*/ 0 w 6099717"/>
                <a:gd name="connsiteY4-10" fmla="*/ 0 h 2497873"/>
                <a:gd name="connsiteX0-11" fmla="*/ 0 w 6099717"/>
                <a:gd name="connsiteY0-12" fmla="*/ 0 h 2497873"/>
                <a:gd name="connsiteX1-13" fmla="*/ 6099717 w 6099717"/>
                <a:gd name="connsiteY1-14" fmla="*/ 0 h 2497873"/>
                <a:gd name="connsiteX2-15" fmla="*/ 6099717 w 6099717"/>
                <a:gd name="connsiteY2-16" fmla="*/ 2497873 h 2497873"/>
                <a:gd name="connsiteX3-17" fmla="*/ 0 w 6099717"/>
                <a:gd name="connsiteY3-18" fmla="*/ 1349297 h 2497873"/>
                <a:gd name="connsiteX4-19" fmla="*/ 0 w 6099717"/>
                <a:gd name="connsiteY4-20" fmla="*/ 0 h 2497873"/>
                <a:gd name="connsiteX0-21" fmla="*/ 0 w 6099717"/>
                <a:gd name="connsiteY0-22" fmla="*/ 0 h 3077736"/>
                <a:gd name="connsiteX1-23" fmla="*/ 6099717 w 6099717"/>
                <a:gd name="connsiteY1-24" fmla="*/ 0 h 3077736"/>
                <a:gd name="connsiteX2-25" fmla="*/ 6055112 w 6099717"/>
                <a:gd name="connsiteY2-26" fmla="*/ 3077736 h 3077736"/>
                <a:gd name="connsiteX3-27" fmla="*/ 0 w 6099717"/>
                <a:gd name="connsiteY3-28" fmla="*/ 1349297 h 3077736"/>
                <a:gd name="connsiteX4-29" fmla="*/ 0 w 6099717"/>
                <a:gd name="connsiteY4-30" fmla="*/ 0 h 3077736"/>
                <a:gd name="connsiteX0-31" fmla="*/ 11151 w 6110868"/>
                <a:gd name="connsiteY0-32" fmla="*/ 0 h 3077736"/>
                <a:gd name="connsiteX1-33" fmla="*/ 6110868 w 6110868"/>
                <a:gd name="connsiteY1-34" fmla="*/ 0 h 3077736"/>
                <a:gd name="connsiteX2-35" fmla="*/ 6066263 w 6110868"/>
                <a:gd name="connsiteY2-36" fmla="*/ 3077736 h 3077736"/>
                <a:gd name="connsiteX3-37" fmla="*/ 0 w 6110868"/>
                <a:gd name="connsiteY3-38" fmla="*/ 1282390 h 3077736"/>
                <a:gd name="connsiteX4-39" fmla="*/ 11151 w 6110868"/>
                <a:gd name="connsiteY4-40" fmla="*/ 0 h 3077736"/>
                <a:gd name="connsiteX0-41" fmla="*/ 11151 w 6110868"/>
                <a:gd name="connsiteY0-42" fmla="*/ 0 h 3077736"/>
                <a:gd name="connsiteX1-43" fmla="*/ 6110868 w 6110868"/>
                <a:gd name="connsiteY1-44" fmla="*/ 0 h 3077736"/>
                <a:gd name="connsiteX2-45" fmla="*/ 6066263 w 6110868"/>
                <a:gd name="connsiteY2-46" fmla="*/ 3077736 h 3077736"/>
                <a:gd name="connsiteX3-47" fmla="*/ 4003288 w 6110868"/>
                <a:gd name="connsiteY3-48" fmla="*/ 2453267 h 3077736"/>
                <a:gd name="connsiteX4-49" fmla="*/ 0 w 6110868"/>
                <a:gd name="connsiteY4-50" fmla="*/ 1282390 h 3077736"/>
                <a:gd name="connsiteX5" fmla="*/ 11151 w 6110868"/>
                <a:gd name="connsiteY5" fmla="*/ 0 h 3077736"/>
                <a:gd name="connsiteX0-51" fmla="*/ 11151 w 6110868"/>
                <a:gd name="connsiteY0-52" fmla="*/ 0 h 2453267"/>
                <a:gd name="connsiteX1-53" fmla="*/ 6110868 w 6110868"/>
                <a:gd name="connsiteY1-54" fmla="*/ 0 h 2453267"/>
                <a:gd name="connsiteX2-55" fmla="*/ 6088565 w 6110868"/>
                <a:gd name="connsiteY2-56" fmla="*/ 2442116 h 2453267"/>
                <a:gd name="connsiteX3-57" fmla="*/ 4003288 w 6110868"/>
                <a:gd name="connsiteY3-58" fmla="*/ 2453267 h 2453267"/>
                <a:gd name="connsiteX4-59" fmla="*/ 0 w 6110868"/>
                <a:gd name="connsiteY4-60" fmla="*/ 1282390 h 2453267"/>
                <a:gd name="connsiteX5-61" fmla="*/ 11151 w 6110868"/>
                <a:gd name="connsiteY5-62" fmla="*/ 0 h 245326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61" y="connsiteY5-62"/>
                </a:cxn>
              </a:cxnLst>
              <a:rect l="l" t="t" r="r" b="b"/>
              <a:pathLst>
                <a:path w="6110868" h="2453267">
                  <a:moveTo>
                    <a:pt x="11151" y="0"/>
                  </a:moveTo>
                  <a:lnTo>
                    <a:pt x="6110868" y="0"/>
                  </a:lnTo>
                  <a:lnTo>
                    <a:pt x="6088565" y="2442116"/>
                  </a:lnTo>
                  <a:lnTo>
                    <a:pt x="4003288" y="2453267"/>
                  </a:lnTo>
                  <a:lnTo>
                    <a:pt x="0" y="1282390"/>
                  </a:lnTo>
                  <a:lnTo>
                    <a:pt x="11151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Rectangle 4"/>
            <p:cNvSpPr/>
            <p:nvPr/>
          </p:nvSpPr>
          <p:spPr>
            <a:xfrm flipH="1">
              <a:off x="5983316" y="0"/>
              <a:ext cx="6218297" cy="2453267"/>
            </a:xfrm>
            <a:custGeom>
              <a:avLst/>
              <a:gdLst>
                <a:gd name="connsiteX0" fmla="*/ 0 w 6099717"/>
                <a:gd name="connsiteY0" fmla="*/ 0 h 2497873"/>
                <a:gd name="connsiteX1" fmla="*/ 6099717 w 6099717"/>
                <a:gd name="connsiteY1" fmla="*/ 0 h 2497873"/>
                <a:gd name="connsiteX2" fmla="*/ 6099717 w 6099717"/>
                <a:gd name="connsiteY2" fmla="*/ 2497873 h 2497873"/>
                <a:gd name="connsiteX3" fmla="*/ 0 w 6099717"/>
                <a:gd name="connsiteY3" fmla="*/ 2497873 h 2497873"/>
                <a:gd name="connsiteX4" fmla="*/ 0 w 6099717"/>
                <a:gd name="connsiteY4" fmla="*/ 0 h 2497873"/>
                <a:gd name="connsiteX0-1" fmla="*/ 0 w 6099717"/>
                <a:gd name="connsiteY0-2" fmla="*/ 0 h 2497873"/>
                <a:gd name="connsiteX1-3" fmla="*/ 6099717 w 6099717"/>
                <a:gd name="connsiteY1-4" fmla="*/ 0 h 2497873"/>
                <a:gd name="connsiteX2-5" fmla="*/ 6099717 w 6099717"/>
                <a:gd name="connsiteY2-6" fmla="*/ 2497873 h 2497873"/>
                <a:gd name="connsiteX3-7" fmla="*/ 11151 w 6099717"/>
                <a:gd name="connsiteY3-8" fmla="*/ 1460810 h 2497873"/>
                <a:gd name="connsiteX4-9" fmla="*/ 0 w 6099717"/>
                <a:gd name="connsiteY4-10" fmla="*/ 0 h 2497873"/>
                <a:gd name="connsiteX0-11" fmla="*/ 0 w 6099717"/>
                <a:gd name="connsiteY0-12" fmla="*/ 0 h 2497873"/>
                <a:gd name="connsiteX1-13" fmla="*/ 6099717 w 6099717"/>
                <a:gd name="connsiteY1-14" fmla="*/ 0 h 2497873"/>
                <a:gd name="connsiteX2-15" fmla="*/ 6099717 w 6099717"/>
                <a:gd name="connsiteY2-16" fmla="*/ 2497873 h 2497873"/>
                <a:gd name="connsiteX3-17" fmla="*/ 0 w 6099717"/>
                <a:gd name="connsiteY3-18" fmla="*/ 1349297 h 2497873"/>
                <a:gd name="connsiteX4-19" fmla="*/ 0 w 6099717"/>
                <a:gd name="connsiteY4-20" fmla="*/ 0 h 2497873"/>
                <a:gd name="connsiteX0-21" fmla="*/ 0 w 6099717"/>
                <a:gd name="connsiteY0-22" fmla="*/ 0 h 3077736"/>
                <a:gd name="connsiteX1-23" fmla="*/ 6099717 w 6099717"/>
                <a:gd name="connsiteY1-24" fmla="*/ 0 h 3077736"/>
                <a:gd name="connsiteX2-25" fmla="*/ 6055112 w 6099717"/>
                <a:gd name="connsiteY2-26" fmla="*/ 3077736 h 3077736"/>
                <a:gd name="connsiteX3-27" fmla="*/ 0 w 6099717"/>
                <a:gd name="connsiteY3-28" fmla="*/ 1349297 h 3077736"/>
                <a:gd name="connsiteX4-29" fmla="*/ 0 w 6099717"/>
                <a:gd name="connsiteY4-30" fmla="*/ 0 h 3077736"/>
                <a:gd name="connsiteX0-31" fmla="*/ 11151 w 6110868"/>
                <a:gd name="connsiteY0-32" fmla="*/ 0 h 3077736"/>
                <a:gd name="connsiteX1-33" fmla="*/ 6110868 w 6110868"/>
                <a:gd name="connsiteY1-34" fmla="*/ 0 h 3077736"/>
                <a:gd name="connsiteX2-35" fmla="*/ 6066263 w 6110868"/>
                <a:gd name="connsiteY2-36" fmla="*/ 3077736 h 3077736"/>
                <a:gd name="connsiteX3-37" fmla="*/ 0 w 6110868"/>
                <a:gd name="connsiteY3-38" fmla="*/ 1282390 h 3077736"/>
                <a:gd name="connsiteX4-39" fmla="*/ 11151 w 6110868"/>
                <a:gd name="connsiteY4-40" fmla="*/ 0 h 3077736"/>
                <a:gd name="connsiteX0-41" fmla="*/ 11151 w 6110868"/>
                <a:gd name="connsiteY0-42" fmla="*/ 0 h 3077736"/>
                <a:gd name="connsiteX1-43" fmla="*/ 6110868 w 6110868"/>
                <a:gd name="connsiteY1-44" fmla="*/ 0 h 3077736"/>
                <a:gd name="connsiteX2-45" fmla="*/ 6066263 w 6110868"/>
                <a:gd name="connsiteY2-46" fmla="*/ 3077736 h 3077736"/>
                <a:gd name="connsiteX3-47" fmla="*/ 4003288 w 6110868"/>
                <a:gd name="connsiteY3-48" fmla="*/ 2453267 h 3077736"/>
                <a:gd name="connsiteX4-49" fmla="*/ 0 w 6110868"/>
                <a:gd name="connsiteY4-50" fmla="*/ 1282390 h 3077736"/>
                <a:gd name="connsiteX5" fmla="*/ 11151 w 6110868"/>
                <a:gd name="connsiteY5" fmla="*/ 0 h 3077736"/>
                <a:gd name="connsiteX0-51" fmla="*/ 11151 w 6110868"/>
                <a:gd name="connsiteY0-52" fmla="*/ 0 h 2453267"/>
                <a:gd name="connsiteX1-53" fmla="*/ 6110868 w 6110868"/>
                <a:gd name="connsiteY1-54" fmla="*/ 0 h 2453267"/>
                <a:gd name="connsiteX2-55" fmla="*/ 6088565 w 6110868"/>
                <a:gd name="connsiteY2-56" fmla="*/ 2442116 h 2453267"/>
                <a:gd name="connsiteX3-57" fmla="*/ 4003288 w 6110868"/>
                <a:gd name="connsiteY3-58" fmla="*/ 2453267 h 2453267"/>
                <a:gd name="connsiteX4-59" fmla="*/ 0 w 6110868"/>
                <a:gd name="connsiteY4-60" fmla="*/ 1282390 h 2453267"/>
                <a:gd name="connsiteX5-61" fmla="*/ 11151 w 6110868"/>
                <a:gd name="connsiteY5-62" fmla="*/ 0 h 2453267"/>
                <a:gd name="connsiteX0-63" fmla="*/ 0 w 6111239"/>
                <a:gd name="connsiteY0-64" fmla="*/ 0 h 2453267"/>
                <a:gd name="connsiteX1-65" fmla="*/ 6111239 w 6111239"/>
                <a:gd name="connsiteY1-66" fmla="*/ 0 h 2453267"/>
                <a:gd name="connsiteX2-67" fmla="*/ 6088936 w 6111239"/>
                <a:gd name="connsiteY2-68" fmla="*/ 2442116 h 2453267"/>
                <a:gd name="connsiteX3-69" fmla="*/ 4003659 w 6111239"/>
                <a:gd name="connsiteY3-70" fmla="*/ 2453267 h 2453267"/>
                <a:gd name="connsiteX4-71" fmla="*/ 371 w 6111239"/>
                <a:gd name="connsiteY4-72" fmla="*/ 1282390 h 2453267"/>
                <a:gd name="connsiteX5-73" fmla="*/ 0 w 6111239"/>
                <a:gd name="connsiteY5-74" fmla="*/ 0 h 245326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61" y="connsiteY5-62"/>
                </a:cxn>
              </a:cxnLst>
              <a:rect l="l" t="t" r="r" b="b"/>
              <a:pathLst>
                <a:path w="6111239" h="2453267">
                  <a:moveTo>
                    <a:pt x="0" y="0"/>
                  </a:moveTo>
                  <a:lnTo>
                    <a:pt x="6111239" y="0"/>
                  </a:lnTo>
                  <a:lnTo>
                    <a:pt x="6088936" y="2442116"/>
                  </a:lnTo>
                  <a:lnTo>
                    <a:pt x="4003659" y="2453267"/>
                  </a:lnTo>
                  <a:lnTo>
                    <a:pt x="371" y="1282390"/>
                  </a:lnTo>
                  <a:cubicBezTo>
                    <a:pt x="247" y="854927"/>
                    <a:pt x="124" y="42746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9" name="Group 25"/>
          <p:cNvGrpSpPr/>
          <p:nvPr/>
        </p:nvGrpSpPr>
        <p:grpSpPr>
          <a:xfrm>
            <a:off x="1" y="0"/>
            <a:ext cx="1315844" cy="1234440"/>
            <a:chOff x="0" y="71081"/>
            <a:chExt cx="1315844" cy="1280160"/>
          </a:xfrm>
          <a:solidFill>
            <a:schemeClr val="accent3"/>
          </a:solidFill>
        </p:grpSpPr>
        <p:sp>
          <p:nvSpPr>
            <p:cNvPr id="22" name="Freeform 17"/>
            <p:cNvSpPr/>
            <p:nvPr/>
          </p:nvSpPr>
          <p:spPr>
            <a:xfrm flipH="1">
              <a:off x="0" y="71081"/>
              <a:ext cx="1315844" cy="1280160"/>
            </a:xfrm>
            <a:custGeom>
              <a:avLst/>
              <a:gdLst>
                <a:gd name="connsiteX0" fmla="*/ 314957 w 1005840"/>
                <a:gd name="connsiteY0" fmla="*/ 0 h 1280160"/>
                <a:gd name="connsiteX1" fmla="*/ 1005840 w 1005840"/>
                <a:gd name="connsiteY1" fmla="*/ 0 h 1280160"/>
                <a:gd name="connsiteX2" fmla="*/ 1005840 w 1005840"/>
                <a:gd name="connsiteY2" fmla="*/ 1280160 h 1280160"/>
                <a:gd name="connsiteX3" fmla="*/ 314957 w 1005840"/>
                <a:gd name="connsiteY3" fmla="*/ 1280160 h 1280160"/>
                <a:gd name="connsiteX4" fmla="*/ 6398 w 1005840"/>
                <a:gd name="connsiteY4" fmla="*/ 1028677 h 1280160"/>
                <a:gd name="connsiteX5" fmla="*/ 0 w 1005840"/>
                <a:gd name="connsiteY5" fmla="*/ 965212 h 1280160"/>
                <a:gd name="connsiteX6" fmla="*/ 0 w 1005840"/>
                <a:gd name="connsiteY6" fmla="*/ 314948 h 1280160"/>
                <a:gd name="connsiteX7" fmla="*/ 6398 w 1005840"/>
                <a:gd name="connsiteY7" fmla="*/ 251483 h 1280160"/>
                <a:gd name="connsiteX8" fmla="*/ 251482 w 1005840"/>
                <a:gd name="connsiteY8" fmla="*/ 6399 h 1280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5840" h="1280160">
                  <a:moveTo>
                    <a:pt x="314957" y="0"/>
                  </a:moveTo>
                  <a:lnTo>
                    <a:pt x="1005840" y="0"/>
                  </a:lnTo>
                  <a:lnTo>
                    <a:pt x="1005840" y="1280160"/>
                  </a:lnTo>
                  <a:lnTo>
                    <a:pt x="314957" y="1280160"/>
                  </a:lnTo>
                  <a:cubicBezTo>
                    <a:pt x="162753" y="1280160"/>
                    <a:pt x="35766" y="1172199"/>
                    <a:pt x="6398" y="1028677"/>
                  </a:cubicBezTo>
                  <a:lnTo>
                    <a:pt x="0" y="965212"/>
                  </a:lnTo>
                  <a:lnTo>
                    <a:pt x="0" y="314948"/>
                  </a:lnTo>
                  <a:lnTo>
                    <a:pt x="6398" y="251483"/>
                  </a:lnTo>
                  <a:cubicBezTo>
                    <a:pt x="31571" y="128465"/>
                    <a:pt x="128464" y="31572"/>
                    <a:pt x="251482" y="6399"/>
                  </a:cubicBezTo>
                  <a:close/>
                </a:path>
              </a:pathLst>
            </a:cu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 rot="16200000">
              <a:off x="-298178" y="540864"/>
              <a:ext cx="1070358" cy="323165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5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Chapter</a:t>
              </a:r>
              <a:endPara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7" name="Date Placeholder 3"/>
          <p:cNvSpPr>
            <a:spLocks noGrp="1"/>
          </p:cNvSpPr>
          <p:nvPr>
            <p:ph type="dt" sz="half" idx="2"/>
          </p:nvPr>
        </p:nvSpPr>
        <p:spPr>
          <a:xfrm>
            <a:off x="5141913" y="6200775"/>
            <a:ext cx="1908175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 smtClean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17D9FFA-8093-4C7A-B43B-0ECC43C8237D}" type="datetime1"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56438" y="6200775"/>
            <a:ext cx="38608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prstClr val="black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Footer text goes here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33113" y="6200775"/>
            <a:ext cx="121920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fontAlgn="base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Calibri" panose="020F050202020403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over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6071" y="0"/>
            <a:ext cx="10588699" cy="1188720"/>
          </a:xfrm>
        </p:spPr>
        <p:txBody>
          <a:bodyPr rtlCol="0">
            <a:normAutofit/>
          </a:bodyPr>
          <a:lstStyle>
            <a:lvl1pPr>
              <a:defRPr lang="en-US" dirty="0"/>
            </a:lvl1pPr>
          </a:lstStyle>
          <a:p>
            <a:pPr lvl="0"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4226" y="1817225"/>
            <a:ext cx="9508175" cy="4308938"/>
          </a:xfrm>
          <a:prstGeom prst="rect">
            <a:avLst/>
          </a:prstGeom>
        </p:spPr>
        <p:txBody>
          <a:bodyPr/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 fontAlgn="base"/>
            <a:r>
              <a:rPr lang="en-US" strike="noStrike" noProof="1" dirty="0" smtClean="0"/>
              <a:t>Click to edit Master text styles</a:t>
            </a:r>
            <a:endParaRPr lang="en-US" strike="noStrike" noProof="1" dirty="0" smtClean="0"/>
          </a:p>
          <a:p>
            <a:pPr lvl="1" fontAlgn="base"/>
            <a:r>
              <a:rPr lang="en-US" strike="noStrike" noProof="1" dirty="0" smtClean="0"/>
              <a:t>Second level</a:t>
            </a:r>
            <a:endParaRPr lang="en-US" strike="noStrike" noProof="1" dirty="0" smtClean="0"/>
          </a:p>
          <a:p>
            <a:pPr lvl="2" fontAlgn="base"/>
            <a:r>
              <a:rPr lang="en-US" strike="noStrike" noProof="1" dirty="0" smtClean="0"/>
              <a:t>Third level</a:t>
            </a:r>
            <a:endParaRPr lang="en-US" strike="noStrike" noProof="1" dirty="0" smtClean="0"/>
          </a:p>
          <a:p>
            <a:pPr lvl="3" fontAlgn="base"/>
            <a:r>
              <a:rPr lang="en-US" strike="noStrike" noProof="1" dirty="0" smtClean="0"/>
              <a:t>Fourth level</a:t>
            </a:r>
            <a:endParaRPr lang="en-US" strike="noStrike" noProof="1" dirty="0" smtClean="0"/>
          </a:p>
          <a:p>
            <a:pPr lvl="4" fontAlgn="base"/>
            <a:r>
              <a:rPr lang="en-US" strike="noStrike" noProof="1" dirty="0" smtClean="0"/>
              <a:t>Fifth level</a:t>
            </a:r>
            <a:endParaRPr lang="en-US" strike="noStrike" noProof="1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7400" y="6302375"/>
            <a:ext cx="121920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fontAlgn="base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Calibri" panose="020F0502020204030204" pitchFamily="34" charset="0"/>
            </a:endParaRP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5172075" y="6302375"/>
            <a:ext cx="184785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l">
              <a:defRPr smtClean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CA6B7D2-2BE8-4BE1-AAC5-9B37A440CAAC}" type="datetime1"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65963" y="6302375"/>
            <a:ext cx="38608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ysClr val="windowText" lastClr="000000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Footer text goes here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362835" y="6577330"/>
            <a:ext cx="666369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en-IN" sz="12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School </a:t>
            </a:r>
            <a:r>
              <a:rPr lang="en-IN" altLang="en-US" sz="12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of Computer and Information Science at Southwest University</a:t>
            </a:r>
            <a:endParaRPr lang="zh-CN" altLang="en-US"/>
          </a:p>
        </p:txBody>
      </p:sp>
    </p:spTree>
  </p:cSld>
  <p:clrMapOvr>
    <a:masterClrMapping/>
  </p:clrMapOvr>
  <p:transition spd="slow">
    <p:cover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72CA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4"/>
          <p:cNvPicPr>
            <a:picLocks noChangeAspect="1"/>
          </p:cNvPicPr>
          <p:nvPr/>
        </p:nvPicPr>
        <p:blipFill rotWithShape="1">
          <a:blip r:embed="rId2" cstate="print"/>
          <a:srcRect t="2137" b="44074"/>
          <a:stretch>
            <a:fillRect/>
          </a:stretch>
        </p:blipFill>
        <p:spPr>
          <a:xfrm>
            <a:off x="-2" y="2"/>
            <a:ext cx="12188952" cy="4229099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15" name="Rectangle 13"/>
          <p:cNvSpPr/>
          <p:nvPr/>
        </p:nvSpPr>
        <p:spPr>
          <a:xfrm>
            <a:off x="0" y="4244975"/>
            <a:ext cx="12192000" cy="234791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55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Rectangle 16"/>
          <p:cNvSpPr/>
          <p:nvPr/>
        </p:nvSpPr>
        <p:spPr>
          <a:xfrm>
            <a:off x="3175" y="4221163"/>
            <a:ext cx="12188825" cy="63500"/>
          </a:xfrm>
          <a:prstGeom prst="rect">
            <a:avLst/>
          </a:prstGeom>
          <a:solidFill>
            <a:schemeClr val="tx2">
              <a:lumMod val="50000"/>
              <a:alpha val="69804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1107" y="4255936"/>
            <a:ext cx="8423564" cy="1596195"/>
          </a:xfrm>
          <a:noFill/>
        </p:spPr>
        <p:txBody>
          <a:bodyPr rtlCol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>
              <a:defRPr lang="en-US" sz="4050" spc="-113" dirty="0">
                <a:ln w="11430"/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70000"/>
                    </a:prstClr>
                  </a:outerShdw>
                </a:effectLst>
              </a:defRPr>
            </a:lvl1pPr>
          </a:lstStyle>
          <a:p>
            <a:pPr lvl="0" fontAlgn="base"/>
            <a:r>
              <a:rPr lang="zh-CN" altLang="en-US" sz="4050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22767" y="5825295"/>
            <a:ext cx="8404196" cy="477357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marL="0" indent="0">
              <a:buFontTx/>
              <a:buNone/>
              <a:defRPr lang="en-US" sz="2400" b="1" cap="none" spc="0" dirty="0" smtClean="0">
                <a:ln w="1143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84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lvl="0" fontAlgn="base"/>
            <a:r>
              <a:rPr lang="en-US" strike="noStrike" noProof="1" dirty="0" smtClean="0"/>
              <a:t>Click to edit Master text styles</a:t>
            </a:r>
            <a:endParaRPr lang="en-US" strike="noStrike" noProof="1" dirty="0" smtClean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7400" y="6302375"/>
            <a:ext cx="121920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fontAlgn="base"/>
            <a:fld id="{9A0DB2DC-4C9A-4742-B13C-FB6460FD3503}" type="slidenum">
              <a:rPr lang="en-US" altLang="zh-CN" strike="noStrike" noProof="1" dirty="0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5172075" y="6302375"/>
            <a:ext cx="184785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l">
              <a:defRPr smtClean="0">
                <a:solidFill>
                  <a:srgbClr val="FFFFFF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6CBD7BE-87F4-420A-A91F-539E33C7FA98}" type="datetime1"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65963" y="6302375"/>
            <a:ext cx="38608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prstClr val="white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Footer text goes here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cover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6071" y="0"/>
            <a:ext cx="10573267" cy="118872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en-US" strike="noStrike" noProof="1" dirty="0" smtClean="0"/>
              <a:t>Click to edit Master title style</a:t>
            </a:r>
            <a:endParaRPr lang="en-US" strike="noStrike" noProof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2301" y="1836055"/>
            <a:ext cx="4846320" cy="639762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none"/>
        </p:style>
        <p:txBody>
          <a:bodyPr anchor="b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en-US" strike="noStrike" noProof="1" dirty="0" smtClean="0"/>
              <a:t>Click to edit Master text styles</a:t>
            </a:r>
            <a:endParaRPr lang="en-US" strike="noStrike" noProof="1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50087" y="1836055"/>
            <a:ext cx="4846320" cy="639762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none"/>
        </p:style>
        <p:txBody>
          <a:bodyPr anchor="b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en-US" strike="noStrike" noProof="1" dirty="0" smtClean="0"/>
              <a:t>Click to edit Master text styles</a:t>
            </a:r>
            <a:endParaRPr lang="en-US" strike="noStrike" noProof="1" dirty="0" smtClean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632301" y="2480581"/>
            <a:ext cx="4846320" cy="3781324"/>
          </a:xfrm>
        </p:spPr>
        <p:txBody>
          <a:bodyPr/>
          <a:lstStyle>
            <a:lvl1pPr>
              <a:defRPr sz="1800" b="0"/>
            </a:lvl1pPr>
          </a:lstStyle>
          <a:p>
            <a:pPr lvl="0" fontAlgn="base"/>
            <a:r>
              <a:rPr lang="en-US" strike="noStrike" noProof="1" dirty="0" smtClean="0"/>
              <a:t>Click to edit Master text styles</a:t>
            </a:r>
            <a:endParaRPr lang="en-US" strike="noStrike" noProof="1" dirty="0" smtClean="0"/>
          </a:p>
          <a:p>
            <a:pPr lvl="1" fontAlgn="base"/>
            <a:r>
              <a:rPr lang="en-US" strike="noStrike" noProof="1" dirty="0" smtClean="0"/>
              <a:t>Second level</a:t>
            </a:r>
            <a:endParaRPr lang="en-US" strike="noStrike" noProof="1" dirty="0" smtClean="0"/>
          </a:p>
          <a:p>
            <a:pPr lvl="2" fontAlgn="base"/>
            <a:r>
              <a:rPr lang="en-US" strike="noStrike" noProof="1" dirty="0" smtClean="0"/>
              <a:t>Third level</a:t>
            </a:r>
            <a:endParaRPr lang="en-US" strike="noStrike" noProof="1" dirty="0" smtClean="0"/>
          </a:p>
          <a:p>
            <a:pPr lvl="3" fontAlgn="base"/>
            <a:r>
              <a:rPr lang="en-US" strike="noStrike" noProof="1" dirty="0" smtClean="0"/>
              <a:t>Fourth level</a:t>
            </a:r>
            <a:endParaRPr lang="en-US" strike="noStrike" noProof="1" dirty="0" smtClean="0"/>
          </a:p>
          <a:p>
            <a:pPr lvl="4" fontAlgn="base"/>
            <a:r>
              <a:rPr lang="en-US" strike="noStrike" noProof="1" dirty="0" smtClean="0"/>
              <a:t>Fifth level</a:t>
            </a:r>
            <a:endParaRPr lang="en-US" strike="noStrike" noProof="1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6850087" y="2480583"/>
            <a:ext cx="4846320" cy="3756909"/>
          </a:xfrm>
        </p:spPr>
        <p:txBody>
          <a:bodyPr/>
          <a:lstStyle>
            <a:lvl1pPr>
              <a:defRPr sz="1800" b="0"/>
            </a:lvl1pPr>
          </a:lstStyle>
          <a:p>
            <a:pPr lvl="0" fontAlgn="base"/>
            <a:r>
              <a:rPr lang="en-US" strike="noStrike" noProof="1" dirty="0" smtClean="0"/>
              <a:t>Click to edit Master text styles</a:t>
            </a:r>
            <a:endParaRPr lang="en-US" strike="noStrike" noProof="1" dirty="0" smtClean="0"/>
          </a:p>
          <a:p>
            <a:pPr lvl="1" fontAlgn="base"/>
            <a:r>
              <a:rPr lang="en-US" strike="noStrike" noProof="1" dirty="0" smtClean="0"/>
              <a:t>Second level</a:t>
            </a:r>
            <a:endParaRPr lang="en-US" strike="noStrike" noProof="1" dirty="0" smtClean="0"/>
          </a:p>
          <a:p>
            <a:pPr lvl="2" fontAlgn="base"/>
            <a:r>
              <a:rPr lang="en-US" strike="noStrike" noProof="1" dirty="0" smtClean="0"/>
              <a:t>Third level</a:t>
            </a:r>
            <a:endParaRPr lang="en-US" strike="noStrike" noProof="1" dirty="0" smtClean="0"/>
          </a:p>
          <a:p>
            <a:pPr lvl="3" fontAlgn="base"/>
            <a:r>
              <a:rPr lang="en-US" strike="noStrike" noProof="1" dirty="0" smtClean="0"/>
              <a:t>Fourth level</a:t>
            </a:r>
            <a:endParaRPr lang="en-US" strike="noStrike" noProof="1" dirty="0" smtClean="0"/>
          </a:p>
          <a:p>
            <a:pPr lvl="4" fontAlgn="base"/>
            <a:r>
              <a:rPr lang="en-US" strike="noStrike" noProof="1" dirty="0" smtClean="0"/>
              <a:t>Fifth level</a:t>
            </a:r>
            <a:endParaRPr lang="en-US" strike="noStrike" noProof="1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7400" y="6302375"/>
            <a:ext cx="121920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fontAlgn="base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Calibri" panose="020F0502020204030204" pitchFamily="34" charset="0"/>
            </a:endParaRP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5172075" y="6302375"/>
            <a:ext cx="184785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l">
              <a:defRPr smtClean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EB70079-938D-4BAD-85EB-52BA61CA3052}" type="datetime1"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23"/>
          </p:nvPr>
        </p:nvSpPr>
        <p:spPr>
          <a:xfrm>
            <a:off x="7065963" y="6302375"/>
            <a:ext cx="38608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ysClr val="windowText" lastClr="000000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Footer text goes here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cover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9517" y="0"/>
            <a:ext cx="10661923" cy="1188720"/>
          </a:xfrm>
        </p:spPr>
        <p:txBody>
          <a:bodyPr rtlCol="0">
            <a:normAutofit/>
          </a:bodyPr>
          <a:lstStyle>
            <a:lvl1pPr>
              <a:defRPr lang="en-US"/>
            </a:lvl1pPr>
          </a:lstStyle>
          <a:p>
            <a:pPr lvl="0"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7400" y="6302375"/>
            <a:ext cx="121920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fontAlgn="base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Calibri" panose="020F0502020204030204" pitchFamily="34" charset="0"/>
            </a:endParaRP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5172075" y="6302375"/>
            <a:ext cx="184785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l">
              <a:defRPr smtClean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902C48E-89F6-40FD-A163-C46A4FCF4082}" type="datetime1"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65963" y="6302375"/>
            <a:ext cx="38608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ysClr val="windowText" lastClr="000000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Footer text goes here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cover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7400" y="6302375"/>
            <a:ext cx="121920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fontAlgn="base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Calibri" panose="020F0502020204030204" pitchFamily="34" charset="0"/>
            </a:endParaRP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5172075" y="6302375"/>
            <a:ext cx="184785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l">
              <a:defRPr smtClean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30E81CA-A1BF-4AAE-B46B-DB2BA5B7AB45}" type="datetime1"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65963" y="6302375"/>
            <a:ext cx="38608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ysClr val="windowText" lastClr="000000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Footer text goes here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cover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2492" y="1447800"/>
            <a:ext cx="9939931" cy="1447800"/>
          </a:xfrm>
        </p:spPr>
        <p:txBody>
          <a:bodyPr anchor="b"/>
          <a:lstStyle>
            <a:lvl1pPr algn="l">
              <a:defRPr sz="3300" b="1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fontAlgn="base"/>
            <a:r>
              <a:rPr lang="en-US" strike="noStrike" noProof="1" dirty="0" smtClean="0"/>
              <a:t>Click to edit Master title style</a:t>
            </a:r>
            <a:endParaRPr lang="en-US" strike="noStrike" noProof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2155" y="3129280"/>
            <a:ext cx="6310267" cy="289052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 fontAlgn="base"/>
            <a:r>
              <a:rPr lang="en-US" strike="noStrike" noProof="1" dirty="0" smtClean="0"/>
              <a:t>Click to edit Master text styles</a:t>
            </a:r>
            <a:endParaRPr lang="en-US" strike="noStrike" noProof="1" dirty="0" smtClean="0"/>
          </a:p>
          <a:p>
            <a:pPr lvl="1" fontAlgn="base"/>
            <a:r>
              <a:rPr lang="en-US" strike="noStrike" noProof="1" dirty="0" smtClean="0"/>
              <a:t>Second level</a:t>
            </a:r>
            <a:endParaRPr lang="en-US" strike="noStrike" noProof="1" dirty="0" smtClean="0"/>
          </a:p>
          <a:p>
            <a:pPr lvl="2" fontAlgn="base"/>
            <a:r>
              <a:rPr lang="en-US" sz="1350" strike="noStrike" noProof="1" dirty="0" smtClean="0"/>
              <a:t>Third level</a:t>
            </a:r>
            <a:endParaRPr lang="en-US" strike="noStrike" noProof="1" dirty="0" smtClean="0"/>
          </a:p>
          <a:p>
            <a:pPr lvl="3" fontAlgn="base"/>
            <a:r>
              <a:rPr lang="en-US" strike="noStrike" noProof="1" dirty="0" smtClean="0"/>
              <a:t>Fourth level</a:t>
            </a:r>
            <a:endParaRPr lang="en-US" strike="noStrike" noProof="1" dirty="0" smtClean="0"/>
          </a:p>
          <a:p>
            <a:pPr lvl="4" fontAlgn="base"/>
            <a:r>
              <a:rPr lang="en-US" strike="noStrike" noProof="1" dirty="0" smtClean="0"/>
              <a:t>Fifth level</a:t>
            </a:r>
            <a:endParaRPr lang="en-US" strike="noStrike" noProof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52494" y="3129282"/>
            <a:ext cx="3401063" cy="2895599"/>
          </a:xfrm>
        </p:spPr>
        <p:txBody>
          <a:bodyPr/>
          <a:lstStyle>
            <a:lvl1pPr marL="0" indent="0">
              <a:buNone/>
              <a:defRPr sz="1800" b="1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 fontAlgn="base"/>
            <a:r>
              <a:rPr lang="en-US" strike="noStrike" noProof="1" dirty="0" smtClean="0"/>
              <a:t>Click to edit Master text styles</a:t>
            </a:r>
            <a:endParaRPr lang="en-US" strike="noStrike" noProof="1" dirty="0" smtClean="0"/>
          </a:p>
        </p:txBody>
      </p:sp>
      <p:sp>
        <p:nvSpPr>
          <p:cNvPr id="14" name="Date Placeholder 4"/>
          <p:cNvSpPr>
            <a:spLocks noGrp="1"/>
          </p:cNvSpPr>
          <p:nvPr>
            <p:ph type="dt" sz="half" idx="12"/>
          </p:nvPr>
        </p:nvSpPr>
        <p:spPr>
          <a:xfrm>
            <a:off x="11036300" y="6022975"/>
            <a:ext cx="1131888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 smtClean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0C8A43-BA08-447A-A349-B68225879F7C}" type="datetime1"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7065963" y="6302375"/>
            <a:ext cx="38608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prstClr val="black">
                    <a:alpha val="60000"/>
                  </a:prst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alpha val="60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Footer text goes here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alpha val="60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10948988" y="6302375"/>
            <a:ext cx="121920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fontAlgn="base"/>
            <a:fld id="{9A0DB2DC-4C9A-4742-B13C-FB6460FD3503}" type="slidenum">
              <a:rPr lang="en-US" altLang="zh-CN" strike="noStrike" noProof="1" dirty="0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cover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1105" y="1881086"/>
            <a:ext cx="5092907" cy="1574808"/>
          </a:xfrm>
        </p:spPr>
        <p:txBody>
          <a:bodyPr anchor="b">
            <a:normAutofit/>
          </a:bodyPr>
          <a:lstStyle>
            <a:lvl1pPr algn="l">
              <a:defRPr sz="3300" b="1">
                <a:solidFill>
                  <a:schemeClr val="accent5">
                    <a:lumMod val="75000"/>
                  </a:schemeClr>
                </a:solidFill>
                <a:effectLst/>
              </a:defRPr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16029" y="887506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F660B"/>
              </a:buClr>
              <a:buSzPct val="110000"/>
              <a:buFont typeface="Arial" panose="020B0604020202020204" pitchFamily="34" charset="0"/>
              <a:buNone/>
              <a:tabLst>
                <a:tab pos="204470" algn="l"/>
              </a:tabLst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12152" y="3684494"/>
            <a:ext cx="5084979" cy="1371600"/>
          </a:xfrm>
        </p:spPr>
        <p:txBody>
          <a:bodyPr/>
          <a:lstStyle>
            <a:lvl1pPr marL="0" indent="0">
              <a:buNone/>
              <a:defRPr sz="1800" b="1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14" name="Date Placeholder 4"/>
          <p:cNvSpPr>
            <a:spLocks noGrp="1"/>
          </p:cNvSpPr>
          <p:nvPr>
            <p:ph type="dt" sz="half" idx="12"/>
          </p:nvPr>
        </p:nvSpPr>
        <p:spPr>
          <a:xfrm>
            <a:off x="11036300" y="6022975"/>
            <a:ext cx="1131888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 smtClean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B2F51EA-5449-499C-8555-2E41578007E1}" type="datetime1"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7065963" y="6302375"/>
            <a:ext cx="38608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prstClr val="black">
                    <a:alpha val="60000"/>
                  </a:prst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alpha val="60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Footer text goes here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alpha val="60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10948988" y="6302375"/>
            <a:ext cx="121920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fontAlgn="base"/>
            <a:fld id="{9A0DB2DC-4C9A-4742-B13C-FB6460FD3503}" type="slidenum">
              <a:rPr lang="en-US" altLang="zh-CN" strike="noStrike" noProof="1" dirty="0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cover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03363" y="1647825"/>
            <a:ext cx="801688" cy="1501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9100" b="0" i="0" u="none" strike="noStrike" kern="1200" cap="none" spc="0" normalizeH="0" baseline="0" noProof="0">
                <a:ln>
                  <a:noFill/>
                </a:ln>
                <a:solidFill>
                  <a:srgbClr val="862B1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“</a:t>
            </a:r>
            <a:endParaRPr kumimoji="0" lang="en-US" altLang="zh-CN" sz="9100" b="0" i="0" u="none" strike="noStrike" kern="1200" cap="none" spc="0" normalizeH="0" baseline="0" noProof="0">
              <a:ln>
                <a:noFill/>
              </a:ln>
              <a:solidFill>
                <a:srgbClr val="862B1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745788" y="3290888"/>
            <a:ext cx="801688" cy="150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9100" b="0" i="0" u="none" strike="noStrike" kern="1200" cap="none" spc="0" normalizeH="0" baseline="0" noProof="0">
                <a:ln>
                  <a:noFill/>
                </a:ln>
                <a:solidFill>
                  <a:srgbClr val="862B1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”</a:t>
            </a:r>
            <a:endParaRPr kumimoji="0" lang="en-US" altLang="zh-CN" sz="9100" b="0" i="0" u="none" strike="noStrike" kern="1200" cap="none" spc="0" normalizeH="0" baseline="0" noProof="0">
              <a:ln>
                <a:noFill/>
              </a:ln>
              <a:solidFill>
                <a:srgbClr val="862B1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9917" y="2125042"/>
            <a:ext cx="8753763" cy="2323374"/>
          </a:xfrm>
          <a:prstGeom prst="roundRect">
            <a:avLst/>
          </a:prstGeom>
          <a:solidFill>
            <a:schemeClr val="accent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300" baseline="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2179917" y="4613565"/>
            <a:ext cx="8753763" cy="1413493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2"/>
          </p:nvPr>
        </p:nvSpPr>
        <p:spPr>
          <a:xfrm>
            <a:off x="11036300" y="6022975"/>
            <a:ext cx="1131888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 smtClean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FA0D2F5-1F4F-4724-BDBC-00EFF8E64E7A}" type="datetime1"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65963" y="6302375"/>
            <a:ext cx="38608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prstClr val="black">
                    <a:alpha val="60000"/>
                  </a:prst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alpha val="60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Footer text goes here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alpha val="60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8988" y="6302375"/>
            <a:ext cx="121920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fontAlgn="base"/>
            <a:fld id="{9A0DB2DC-4C9A-4742-B13C-FB6460FD3503}" type="slidenum">
              <a:rPr lang="en-US" altLang="zh-CN" strike="noStrike" noProof="1" dirty="0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6071" y="0"/>
            <a:ext cx="10588699" cy="1188720"/>
          </a:xfrm>
        </p:spPr>
        <p:txBody>
          <a:bodyPr rtlCol="0">
            <a:normAutofit/>
          </a:bodyPr>
          <a:lstStyle>
            <a:lvl1pPr>
              <a:defRPr lang="en-US" dirty="0"/>
            </a:lvl1pPr>
          </a:lstStyle>
          <a:p>
            <a:pPr lvl="0"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4226" y="1817225"/>
            <a:ext cx="9508175" cy="4308938"/>
          </a:xfrm>
          <a:prstGeom prst="rect">
            <a:avLst/>
          </a:prstGeom>
        </p:spPr>
        <p:txBody>
          <a:bodyPr/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 dirty="0"/>
          </a:p>
        </p:txBody>
      </p:sp>
    </p:spTree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72CA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4"/>
          <p:cNvPicPr>
            <a:picLocks noChangeAspect="1"/>
          </p:cNvPicPr>
          <p:nvPr/>
        </p:nvPicPr>
        <p:blipFill rotWithShape="1">
          <a:blip r:embed="rId2" cstate="print"/>
          <a:srcRect t="2137" b="44074"/>
          <a:stretch>
            <a:fillRect/>
          </a:stretch>
        </p:blipFill>
        <p:spPr>
          <a:xfrm>
            <a:off x="-2" y="2"/>
            <a:ext cx="12188952" cy="4229099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12" name="Rectangle 13"/>
          <p:cNvSpPr/>
          <p:nvPr/>
        </p:nvSpPr>
        <p:spPr>
          <a:xfrm>
            <a:off x="0" y="4244975"/>
            <a:ext cx="12192000" cy="234791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55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Rectangle 16"/>
          <p:cNvSpPr/>
          <p:nvPr/>
        </p:nvSpPr>
        <p:spPr>
          <a:xfrm>
            <a:off x="3175" y="4221163"/>
            <a:ext cx="12188825" cy="63500"/>
          </a:xfrm>
          <a:prstGeom prst="rect">
            <a:avLst/>
          </a:prstGeom>
          <a:solidFill>
            <a:schemeClr val="tx2">
              <a:lumMod val="50000"/>
              <a:alpha val="69804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1107" y="4255936"/>
            <a:ext cx="8423564" cy="1596195"/>
          </a:xfrm>
          <a:noFill/>
        </p:spPr>
        <p:txBody>
          <a:bodyPr rtlCol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>
              <a:defRPr lang="en-US" sz="4050" spc="-113" dirty="0">
                <a:ln w="11430"/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70000"/>
                    </a:prstClr>
                  </a:outerShdw>
                </a:effectLst>
              </a:defRPr>
            </a:lvl1pPr>
          </a:lstStyle>
          <a:p>
            <a:pPr lvl="0" fontAlgn="base"/>
            <a:r>
              <a:rPr lang="zh-CN" altLang="en-US" sz="4050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22767" y="5825295"/>
            <a:ext cx="8404196" cy="477357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marL="0" indent="0">
              <a:buFontTx/>
              <a:buNone/>
              <a:defRPr lang="en-US" sz="2400" b="1" cap="none" spc="0" dirty="0" smtClean="0">
                <a:ln w="1143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84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7400" y="6302375"/>
            <a:ext cx="121920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lvl="0" algn="r" eaLnBrk="1" fontAlgn="base" hangingPunct="1"/>
            <a:fld id="{9A0DB2DC-4C9A-4742-B13C-FB6460FD3503}" type="slidenum">
              <a:rPr lang="en-US" altLang="zh-CN" sz="900" strike="noStrike" noProof="1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z="900" strike="noStrike" noProof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5172075" y="6302375"/>
            <a:ext cx="184785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 sz="900" smtClean="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F08659F-1775-4EA6-B2D4-B82C4DD25C38}" type="datetime1"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65963" y="6302375"/>
            <a:ext cx="386080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>
              <a:defRPr sz="900" smtClean="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6071" y="0"/>
            <a:ext cx="10573267" cy="118872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2301" y="1836055"/>
            <a:ext cx="4846320" cy="639762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none"/>
        </p:style>
        <p:txBody>
          <a:bodyPr anchor="b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50087" y="1836055"/>
            <a:ext cx="4846320" cy="639762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none"/>
        </p:style>
        <p:txBody>
          <a:bodyPr anchor="b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632301" y="2480581"/>
            <a:ext cx="4846320" cy="3781324"/>
          </a:xfrm>
        </p:spPr>
        <p:txBody>
          <a:bodyPr/>
          <a:lstStyle>
            <a:lvl1pPr>
              <a:defRPr sz="1800" b="0"/>
            </a:lvl1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6850087" y="2480583"/>
            <a:ext cx="4846320" cy="3756909"/>
          </a:xfrm>
        </p:spPr>
        <p:txBody>
          <a:bodyPr/>
          <a:lstStyle>
            <a:lvl1pPr>
              <a:defRPr sz="1800" b="0"/>
            </a:lvl1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7400" y="6302375"/>
            <a:ext cx="121920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lvl="0" algn="r" eaLnBrk="1" fontAlgn="base" hangingPunct="1"/>
            <a:fld id="{9A0DB2DC-4C9A-4742-B13C-FB6460FD3503}" type="slidenum">
              <a:rPr lang="en-US" altLang="zh-CN" sz="900" strike="noStrike" noProof="1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z="900" strike="noStrike" noProof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5172075" y="6302375"/>
            <a:ext cx="184785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 sz="900" smtClean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5D97365-8D8B-49F0-BC3B-5E758B4245B7}" type="datetime1"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23"/>
          </p:nvPr>
        </p:nvSpPr>
        <p:spPr>
          <a:xfrm>
            <a:off x="7065963" y="6302375"/>
            <a:ext cx="386080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>
              <a:defRPr sz="900" smtClean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9517" y="0"/>
            <a:ext cx="10661923" cy="1188720"/>
          </a:xfrm>
        </p:spPr>
        <p:txBody>
          <a:bodyPr rtlCol="0">
            <a:normAutofit/>
          </a:bodyPr>
          <a:lstStyle>
            <a:lvl1pPr>
              <a:defRPr lang="en-US"/>
            </a:lvl1pPr>
          </a:lstStyle>
          <a:p>
            <a:pPr lvl="0"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7400" y="6302375"/>
            <a:ext cx="121920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lvl="0" algn="r" eaLnBrk="1" fontAlgn="base" hangingPunct="1"/>
            <a:fld id="{9A0DB2DC-4C9A-4742-B13C-FB6460FD3503}" type="slidenum">
              <a:rPr lang="en-US" altLang="zh-CN" sz="900" strike="noStrike" noProof="1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z="900" strike="noStrike" noProof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5172075" y="6302375"/>
            <a:ext cx="184785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 sz="900" smtClean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EC28B1-9768-4914-8E14-19D5BA70FAF4}" type="datetime1"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65963" y="6302375"/>
            <a:ext cx="386080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>
              <a:defRPr sz="900" smtClean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7400" y="6302375"/>
            <a:ext cx="121920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lvl="0" algn="r" eaLnBrk="1" fontAlgn="base" hangingPunct="1"/>
            <a:fld id="{9A0DB2DC-4C9A-4742-B13C-FB6460FD3503}" type="slidenum">
              <a:rPr lang="en-US" altLang="zh-CN" sz="900" strike="noStrike" noProof="1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z="900" strike="noStrike" noProof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5172075" y="6302375"/>
            <a:ext cx="184785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 sz="900" smtClean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065916B-B4C0-408D-9445-C31032FBBD6D}" type="datetime1"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65963" y="6302375"/>
            <a:ext cx="386080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>
              <a:defRPr sz="900" smtClean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2492" y="1447800"/>
            <a:ext cx="9939931" cy="1447800"/>
          </a:xfrm>
        </p:spPr>
        <p:txBody>
          <a:bodyPr anchor="b"/>
          <a:lstStyle>
            <a:lvl1pPr algn="l">
              <a:defRPr sz="3300" b="1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2155" y="3129280"/>
            <a:ext cx="6310267" cy="289052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z="1350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52494" y="3129282"/>
            <a:ext cx="3401063" cy="2895599"/>
          </a:xfrm>
        </p:spPr>
        <p:txBody>
          <a:bodyPr/>
          <a:lstStyle>
            <a:lvl1pPr marL="0" indent="0">
              <a:buNone/>
              <a:defRPr sz="1800" b="1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2"/>
          </p:nvPr>
        </p:nvSpPr>
        <p:spPr>
          <a:xfrm>
            <a:off x="11036300" y="6022975"/>
            <a:ext cx="1131888" cy="2746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 smtClean="0">
                <a:latin typeface="Calibri" panose="020F050202020403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7065963" y="6302375"/>
            <a:ext cx="3860800" cy="2746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 smtClean="0">
                <a:latin typeface="Calibri" panose="020F050202020403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10948988" y="6302375"/>
            <a:ext cx="1219200" cy="2746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1105" y="1881086"/>
            <a:ext cx="5092907" cy="1574808"/>
          </a:xfrm>
        </p:spPr>
        <p:txBody>
          <a:bodyPr anchor="b">
            <a:normAutofit/>
          </a:bodyPr>
          <a:lstStyle>
            <a:lvl1pPr algn="l">
              <a:defRPr sz="3300" b="1">
                <a:solidFill>
                  <a:schemeClr val="accent5">
                    <a:lumMod val="75000"/>
                  </a:schemeClr>
                </a:solidFill>
                <a:effectLst/>
              </a:defRPr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16029" y="887506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F660B"/>
              </a:buClr>
              <a:buSzPct val="110000"/>
              <a:buFont typeface="Arial" panose="020B0604020202020204" pitchFamily="34" charset="0"/>
              <a:buNone/>
              <a:tabLst>
                <a:tab pos="204470" algn="l"/>
              </a:tabLst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12152" y="3684494"/>
            <a:ext cx="5084979" cy="1371600"/>
          </a:xfrm>
        </p:spPr>
        <p:txBody>
          <a:bodyPr/>
          <a:lstStyle>
            <a:lvl1pPr marL="0" indent="0">
              <a:buNone/>
              <a:defRPr sz="1800" b="1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2"/>
          </p:nvPr>
        </p:nvSpPr>
        <p:spPr>
          <a:xfrm>
            <a:off x="11036300" y="6022975"/>
            <a:ext cx="1131888" cy="2746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 smtClean="0">
                <a:latin typeface="Calibri" panose="020F050202020403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7065963" y="6302375"/>
            <a:ext cx="3860800" cy="2746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 smtClean="0">
                <a:latin typeface="Calibri" panose="020F050202020403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10948988" y="6302375"/>
            <a:ext cx="1219200" cy="2746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503363" y="1647825"/>
            <a:ext cx="801688" cy="1501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9100" b="0" i="0" u="none" strike="noStrike" kern="1200" cap="none" spc="0" normalizeH="0" baseline="0" noProof="0">
                <a:ln>
                  <a:noFill/>
                </a:ln>
                <a:solidFill>
                  <a:srgbClr val="862B1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“</a:t>
            </a:r>
            <a:endParaRPr kumimoji="0" lang="en-US" altLang="zh-CN" sz="9100" b="0" i="0" u="none" strike="noStrike" kern="1200" cap="none" spc="0" normalizeH="0" baseline="0" noProof="0">
              <a:ln>
                <a:noFill/>
              </a:ln>
              <a:solidFill>
                <a:srgbClr val="862B1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45788" y="3290888"/>
            <a:ext cx="801688" cy="150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9100" b="0" i="0" u="none" strike="noStrike" kern="1200" cap="none" spc="0" normalizeH="0" baseline="0" noProof="0">
                <a:ln>
                  <a:noFill/>
                </a:ln>
                <a:solidFill>
                  <a:srgbClr val="862B1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”</a:t>
            </a:r>
            <a:endParaRPr kumimoji="0" lang="en-US" altLang="zh-CN" sz="9100" b="0" i="0" u="none" strike="noStrike" kern="1200" cap="none" spc="0" normalizeH="0" baseline="0" noProof="0">
              <a:ln>
                <a:noFill/>
              </a:ln>
              <a:solidFill>
                <a:srgbClr val="862B1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9917" y="2125042"/>
            <a:ext cx="8753763" cy="2323374"/>
          </a:xfrm>
          <a:prstGeom prst="roundRect">
            <a:avLst/>
          </a:prstGeom>
          <a:solidFill>
            <a:schemeClr val="accent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300" baseline="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2179917" y="4613565"/>
            <a:ext cx="8753763" cy="1413493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2"/>
          </p:nvPr>
        </p:nvSpPr>
        <p:spPr>
          <a:xfrm>
            <a:off x="11036300" y="6022975"/>
            <a:ext cx="1131888" cy="2746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 smtClean="0">
                <a:latin typeface="Calibri" panose="020F050202020403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65963" y="6302375"/>
            <a:ext cx="3860800" cy="2746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 smtClean="0">
                <a:latin typeface="Calibri" panose="020F050202020403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8988" y="6302375"/>
            <a:ext cx="1219200" cy="2746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1" Type="http://schemas.openxmlformats.org/officeDocument/2006/relationships/theme" Target="../theme/theme2.xml"/><Relationship Id="rId10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9" name="Rectangle 28"/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gradFill flip="none" rotWithShape="1">
            <a:gsLst>
              <a:gs pos="20000">
                <a:schemeClr val="bg1"/>
              </a:gs>
              <a:gs pos="0">
                <a:schemeClr val="bg1"/>
              </a:gs>
              <a:gs pos="60000">
                <a:schemeClr val="accent1">
                  <a:lumMod val="60000"/>
                  <a:lumOff val="40000"/>
                </a:schemeClr>
              </a:gs>
              <a:gs pos="80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3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583363"/>
            <a:ext cx="12192000" cy="27463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028" name="Text Placeholder 9"/>
          <p:cNvSpPr>
            <a:spLocks noGrp="1"/>
          </p:cNvSpPr>
          <p:nvPr>
            <p:ph type="body"/>
          </p:nvPr>
        </p:nvSpPr>
        <p:spPr>
          <a:xfrm>
            <a:off x="1912938" y="1819275"/>
            <a:ext cx="9945687" cy="430688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 indent="-214630"/>
            <a:r>
              <a:rPr lang="en-US" altLang="zh-CN" dirty="0"/>
              <a:t>Second level</a:t>
            </a:r>
            <a:endParaRPr lang="en-US" altLang="zh-CN" dirty="0"/>
          </a:p>
          <a:p>
            <a:pPr lvl="2" indent="-171450"/>
            <a:r>
              <a:rPr lang="en-US" altLang="zh-CN" dirty="0"/>
              <a:t>Third level</a:t>
            </a:r>
            <a:endParaRPr lang="en-US" altLang="zh-CN" dirty="0"/>
          </a:p>
          <a:p>
            <a:pPr lvl="3" indent="-171450"/>
            <a:r>
              <a:rPr lang="en-US" altLang="zh-CN" dirty="0"/>
              <a:t>Fourth level</a:t>
            </a:r>
            <a:endParaRPr lang="en-US" altLang="zh-CN" dirty="0"/>
          </a:p>
          <a:p>
            <a:pPr lvl="4" indent="-171450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Title Placeholder 1"/>
          <p:cNvSpPr>
            <a:spLocks noGrp="1"/>
          </p:cNvSpPr>
          <p:nvPr>
            <p:ph type="title"/>
          </p:nvPr>
        </p:nvSpPr>
        <p:spPr>
          <a:xfrm>
            <a:off x="1517650" y="100013"/>
            <a:ext cx="10674350" cy="11890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</a:t>
            </a:r>
            <a:br>
              <a:rPr lang="en-US" altLang="zh-CN" dirty="0"/>
            </a:br>
            <a:r>
              <a:rPr lang="en-US" altLang="zh-CN" dirty="0"/>
              <a:t>style</a:t>
            </a:r>
            <a:endParaRPr lang="en-US" altLang="zh-CN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11" cstate="print"/>
          <a:srcRect l="37475" t="15306" r="38007" b="43838"/>
          <a:stretch>
            <a:fillRect/>
          </a:stretch>
        </p:blipFill>
        <p:spPr>
          <a:xfrm>
            <a:off x="-1" y="0"/>
            <a:ext cx="1276017" cy="1371600"/>
          </a:xfrm>
          <a:prstGeom prst="rect">
            <a:avLst/>
          </a:prstGeom>
          <a:effectLst>
            <a:reflection blurRad="6350" stA="50000" endA="300" endPos="90000" dir="5400000" sy="-100000" algn="bl" rotWithShape="0"/>
          </a:effectLst>
        </p:spPr>
      </p:pic>
      <p:sp>
        <p:nvSpPr>
          <p:cNvPr id="3" name="Rectangle 2"/>
          <p:cNvSpPr/>
          <p:nvPr/>
        </p:nvSpPr>
        <p:spPr>
          <a:xfrm>
            <a:off x="3175" y="1339850"/>
            <a:ext cx="12188825" cy="63500"/>
          </a:xfrm>
          <a:prstGeom prst="rect">
            <a:avLst/>
          </a:prstGeom>
          <a:solidFill>
            <a:schemeClr val="tx2">
              <a:lumMod val="50000"/>
              <a:alpha val="69804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0" y="0"/>
            <a:ext cx="12188825" cy="63500"/>
          </a:xfrm>
          <a:prstGeom prst="rect">
            <a:avLst/>
          </a:prstGeom>
          <a:solidFill>
            <a:schemeClr val="tx2">
              <a:lumMod val="50000"/>
              <a:alpha val="69804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33" name="Slide Number Placeholder 2"/>
          <p:cNvSpPr txBox="1">
            <a:spLocks noGrp="1"/>
          </p:cNvSpPr>
          <p:nvPr/>
        </p:nvSpPr>
        <p:spPr>
          <a:xfrm>
            <a:off x="9779000" y="6507163"/>
            <a:ext cx="2413000" cy="35083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r>
              <a:rPr lang="en-US" altLang="zh-CN" sz="1000" dirty="0">
                <a:solidFill>
                  <a:schemeClr val="bg1"/>
                </a:solidFill>
                <a:latin typeface="Times New Roman" panose="02020603050405020304" pitchFamily="18" charset="0"/>
              </a:rPr>
              <a:t>1-</a:t>
            </a:r>
            <a:fld id="{9A0DB2DC-4C9A-4742-B13C-FB6460FD3503}" type="slidenum">
              <a:rPr lang="en-US" altLang="zh-CN" sz="1000" dirty="0">
                <a:solidFill>
                  <a:schemeClr val="bg1"/>
                </a:solidFill>
                <a:latin typeface="Times New Roman" panose="02020603050405020304" pitchFamily="18" charset="0"/>
              </a:rPr>
            </a:fld>
            <a:endParaRPr lang="en-US" altLang="zh-CN" sz="10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 spd="slow">
    <p:cover/>
  </p:transition>
  <p:hf sldNum="0" hdr="0" ftr="0" dt="0"/>
  <p:txStyles>
    <p:titleStyle>
      <a:lvl1pPr algn="l" defTabSz="685800" rtl="0" eaLnBrk="0" fontAlgn="base" hangingPunct="0">
        <a:spcBef>
          <a:spcPct val="0"/>
        </a:spcBef>
        <a:spcAft>
          <a:spcPct val="0"/>
        </a:spcAft>
        <a:defRPr lang="en-US" sz="3000" b="1" kern="1200" dirty="0">
          <a:ln w="18415" cmpd="sng">
            <a:noFill/>
            <a:prstDash val="solid"/>
          </a:ln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panose="020F0502020204030204" pitchFamily="34" charset="0"/>
        </a:defRPr>
      </a:lvl2pPr>
      <a:lvl3pPr algn="l" defTabSz="685800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panose="020F0502020204030204" pitchFamily="34" charset="0"/>
        </a:defRPr>
      </a:lvl3pPr>
      <a:lvl4pPr algn="l" defTabSz="685800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panose="020F0502020204030204" pitchFamily="34" charset="0"/>
        </a:defRPr>
      </a:lvl4pPr>
      <a:lvl5pPr algn="l" defTabSz="685800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panose="020F0502020204030204" pitchFamily="34" charset="0"/>
        </a:defRPr>
      </a:lvl5pPr>
      <a:lvl6pPr marL="4572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panose="020F0502020204030204" pitchFamily="34" charset="0"/>
        </a:defRPr>
      </a:lvl6pPr>
      <a:lvl7pPr marL="9144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panose="020F0502020204030204" pitchFamily="34" charset="0"/>
        </a:defRPr>
      </a:lvl7pPr>
      <a:lvl8pPr marL="13716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panose="020F0502020204030204" pitchFamily="34" charset="0"/>
        </a:defRPr>
      </a:lvl8pPr>
      <a:lvl9pPr marL="18288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205105" indent="-205105" algn="l" defTabSz="685800" rtl="0" eaLnBrk="0" fontAlgn="base" hangingPunct="0">
        <a:spcBef>
          <a:spcPct val="20000"/>
        </a:spcBef>
        <a:spcAft>
          <a:spcPct val="0"/>
        </a:spcAft>
        <a:buClr>
          <a:srgbClr val="EF660B"/>
        </a:buClr>
        <a:buSzPct val="110000"/>
        <a:buFont typeface="Arial" panose="020B0604020202020204" pitchFamily="34" charset="0"/>
        <a:buChar char="•"/>
        <a:tabLst>
          <a:tab pos="204470" algn="l"/>
        </a:tabLst>
        <a:defRPr lang="en-US" sz="21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557530" indent="-214630" algn="l" defTabSz="685800" rtl="0" eaLnBrk="0" fontAlgn="base" hangingPunct="0">
        <a:spcBef>
          <a:spcPct val="20000"/>
        </a:spcBef>
        <a:spcAft>
          <a:spcPct val="0"/>
        </a:spcAft>
        <a:buClr>
          <a:srgbClr val="EF660B"/>
        </a:buClr>
        <a:buSzPct val="110000"/>
        <a:buFont typeface="Arial" panose="020B0604020202020204" pitchFamily="34" charset="0"/>
        <a:buChar char="•"/>
        <a:tabLst>
          <a:tab pos="204470" algn="l"/>
        </a:tabLst>
        <a:defRPr lang="en-US" sz="21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spcBef>
          <a:spcPct val="20000"/>
        </a:spcBef>
        <a:spcAft>
          <a:spcPct val="0"/>
        </a:spcAft>
        <a:buClr>
          <a:srgbClr val="EF660B"/>
        </a:buClr>
        <a:buSzPct val="110000"/>
        <a:buFont typeface="Arial" panose="020B0604020202020204" pitchFamily="34" charset="0"/>
        <a:buChar char="•"/>
        <a:tabLst>
          <a:tab pos="204470" algn="l"/>
        </a:tabLst>
        <a:defRPr lang="en-US" sz="15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spcBef>
          <a:spcPct val="20000"/>
        </a:spcBef>
        <a:spcAft>
          <a:spcPct val="0"/>
        </a:spcAft>
        <a:buClr>
          <a:srgbClr val="EF660B"/>
        </a:buClr>
        <a:buSzPct val="110000"/>
        <a:buFont typeface="Arial" panose="020B0604020202020204" pitchFamily="34" charset="0"/>
        <a:buChar char="•"/>
        <a:tabLst>
          <a:tab pos="204470" algn="l"/>
        </a:tabLst>
        <a:defRPr lang="en-US" sz="13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spcBef>
          <a:spcPct val="20000"/>
        </a:spcBef>
        <a:spcAft>
          <a:spcPct val="0"/>
        </a:spcAft>
        <a:buClr>
          <a:srgbClr val="EF660B"/>
        </a:buClr>
        <a:buSzPct val="110000"/>
        <a:buFont typeface="Arial" panose="020B0604020202020204" pitchFamily="34" charset="0"/>
        <a:buChar char="•"/>
        <a:tabLst>
          <a:tab pos="204470" algn="l"/>
        </a:tabLst>
        <a:defRPr lang="en-US" sz="13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" name="Rectangle 8"/>
          <p:cNvSpPr/>
          <p:nvPr/>
        </p:nvSpPr>
        <p:spPr>
          <a:xfrm rot="16200000">
            <a:off x="-3200400" y="3200400"/>
            <a:ext cx="6858000" cy="4572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0000">
                <a:schemeClr val="bg1"/>
              </a:gs>
              <a:gs pos="55000">
                <a:schemeClr val="accent1">
                  <a:lumMod val="60000"/>
                  <a:lumOff val="40000"/>
                </a:schemeClr>
              </a:gs>
              <a:gs pos="75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Computing Essentials 2015</a:t>
            </a: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gradFill flip="none" rotWithShape="1">
            <a:gsLst>
              <a:gs pos="20000">
                <a:schemeClr val="bg1"/>
              </a:gs>
              <a:gs pos="0">
                <a:schemeClr val="bg1"/>
              </a:gs>
              <a:gs pos="60000">
                <a:schemeClr val="accent1">
                  <a:lumMod val="60000"/>
                  <a:lumOff val="40000"/>
                </a:schemeClr>
              </a:gs>
              <a:gs pos="80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3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8988" y="6302375"/>
            <a:ext cx="121920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9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  <p:sp>
        <p:nvSpPr>
          <p:cNvPr id="7" name="Rectangle 6"/>
          <p:cNvSpPr/>
          <p:nvPr/>
        </p:nvSpPr>
        <p:spPr>
          <a:xfrm>
            <a:off x="0" y="6583363"/>
            <a:ext cx="12192000" cy="27463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36300" y="6022975"/>
            <a:ext cx="1131888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900" smtClean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BD12289-6D95-402E-9106-D9E24AD163BC}" type="datetime1"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65963" y="6302375"/>
            <a:ext cx="38608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ysClr val="windowText" lastClr="000000"/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Footer text goes here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56" name="Text Placeholder 9"/>
          <p:cNvSpPr>
            <a:spLocks noGrp="1"/>
          </p:cNvSpPr>
          <p:nvPr>
            <p:ph type="body"/>
          </p:nvPr>
        </p:nvSpPr>
        <p:spPr>
          <a:xfrm>
            <a:off x="1912938" y="1819275"/>
            <a:ext cx="9945687" cy="430688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 indent="-214630"/>
            <a:r>
              <a:rPr lang="en-US" altLang="zh-CN" dirty="0"/>
              <a:t>Second level</a:t>
            </a:r>
            <a:endParaRPr lang="en-US" altLang="zh-CN" dirty="0"/>
          </a:p>
          <a:p>
            <a:pPr lvl="2" indent="-171450"/>
            <a:r>
              <a:rPr lang="en-US" altLang="zh-CN" dirty="0"/>
              <a:t>Third level</a:t>
            </a:r>
            <a:endParaRPr lang="en-US" altLang="zh-CN" dirty="0"/>
          </a:p>
          <a:p>
            <a:pPr lvl="3" indent="-171450"/>
            <a:r>
              <a:rPr lang="en-US" altLang="zh-CN" dirty="0"/>
              <a:t>Fourth level</a:t>
            </a:r>
            <a:endParaRPr lang="en-US" altLang="zh-CN" dirty="0"/>
          </a:p>
          <a:p>
            <a:pPr lvl="4" indent="-171450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2057" name="Title Placeholder 1"/>
          <p:cNvSpPr>
            <a:spLocks noGrp="1"/>
          </p:cNvSpPr>
          <p:nvPr>
            <p:ph type="title"/>
          </p:nvPr>
        </p:nvSpPr>
        <p:spPr>
          <a:xfrm>
            <a:off x="1517650" y="100013"/>
            <a:ext cx="10674350" cy="11890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</a:t>
            </a:r>
            <a:br>
              <a:rPr lang="en-US" altLang="zh-CN" dirty="0"/>
            </a:br>
            <a:r>
              <a:rPr lang="en-US" altLang="zh-CN" dirty="0"/>
              <a:t>style</a:t>
            </a:r>
            <a:endParaRPr lang="en-US" altLang="zh-CN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10" cstate="print"/>
          <a:srcRect l="37475" t="15306" r="38007" b="43838"/>
          <a:stretch>
            <a:fillRect/>
          </a:stretch>
        </p:blipFill>
        <p:spPr>
          <a:xfrm>
            <a:off x="-1" y="0"/>
            <a:ext cx="1276017" cy="1371600"/>
          </a:xfrm>
          <a:prstGeom prst="rect">
            <a:avLst/>
          </a:prstGeom>
          <a:effectLst>
            <a:reflection blurRad="6350" stA="50000" endA="300" endPos="90000" dir="5400000" sy="-100000" algn="bl" rotWithShape="0"/>
          </a:effectLst>
        </p:spPr>
      </p:pic>
      <p:sp>
        <p:nvSpPr>
          <p:cNvPr id="3" name="Rectangle 2"/>
          <p:cNvSpPr/>
          <p:nvPr/>
        </p:nvSpPr>
        <p:spPr>
          <a:xfrm>
            <a:off x="3175" y="1339850"/>
            <a:ext cx="12188825" cy="63500"/>
          </a:xfrm>
          <a:prstGeom prst="rect">
            <a:avLst/>
          </a:prstGeom>
          <a:solidFill>
            <a:schemeClr val="tx2">
              <a:lumMod val="50000"/>
              <a:alpha val="69804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0" y="0"/>
            <a:ext cx="12188825" cy="63500"/>
          </a:xfrm>
          <a:prstGeom prst="rect">
            <a:avLst/>
          </a:prstGeom>
          <a:solidFill>
            <a:schemeClr val="tx2">
              <a:lumMod val="50000"/>
              <a:alpha val="69804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61" name="Rectangle 16"/>
          <p:cNvSpPr txBox="1"/>
          <p:nvPr/>
        </p:nvSpPr>
        <p:spPr>
          <a:xfrm>
            <a:off x="10058400" y="6629400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algn="r"/>
            <a:r>
              <a:rPr lang="en-US" altLang="zh-CN" sz="1000" dirty="0">
                <a:solidFill>
                  <a:schemeClr val="bg1"/>
                </a:solidFill>
                <a:latin typeface="Times New Roman" panose="02020603050405020304" pitchFamily="18" charset="0"/>
              </a:rPr>
              <a:t>1-</a:t>
            </a:r>
            <a:fld id="{9A0DB2DC-4C9A-4742-B13C-FB6460FD3503}" type="slidenum">
              <a:rPr lang="en-US" altLang="zh-CN" sz="1000" dirty="0">
                <a:solidFill>
                  <a:schemeClr val="bg1"/>
                </a:solidFill>
                <a:latin typeface="Times New Roman" panose="02020603050405020304" pitchFamily="18" charset="0"/>
              </a:rPr>
            </a:fld>
            <a:endParaRPr lang="en-US" altLang="zh-CN" sz="10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</p:sldLayoutIdLst>
  <p:transition spd="slow">
    <p:cover/>
  </p:transition>
  <p:hf sldNum="0" hdr="0" ftr="0" dt="0"/>
  <p:txStyles>
    <p:titleStyle>
      <a:lvl1pPr algn="l" defTabSz="685800" rtl="0" eaLnBrk="0" fontAlgn="base" hangingPunct="0">
        <a:spcBef>
          <a:spcPct val="0"/>
        </a:spcBef>
        <a:spcAft>
          <a:spcPct val="0"/>
        </a:spcAft>
        <a:defRPr lang="en-US" sz="3000" b="1" kern="1200" dirty="0">
          <a:ln w="18415" cmpd="sng">
            <a:noFill/>
            <a:prstDash val="solid"/>
          </a:ln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panose="020F0502020204030204" pitchFamily="34" charset="0"/>
        </a:defRPr>
      </a:lvl2pPr>
      <a:lvl3pPr algn="l" defTabSz="685800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panose="020F0502020204030204" pitchFamily="34" charset="0"/>
        </a:defRPr>
      </a:lvl3pPr>
      <a:lvl4pPr algn="l" defTabSz="685800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panose="020F0502020204030204" pitchFamily="34" charset="0"/>
        </a:defRPr>
      </a:lvl4pPr>
      <a:lvl5pPr algn="l" defTabSz="685800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panose="020F0502020204030204" pitchFamily="34" charset="0"/>
        </a:defRPr>
      </a:lvl5pPr>
      <a:lvl6pPr marL="4572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panose="020F0502020204030204" pitchFamily="34" charset="0"/>
        </a:defRPr>
      </a:lvl6pPr>
      <a:lvl7pPr marL="9144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panose="020F0502020204030204" pitchFamily="34" charset="0"/>
        </a:defRPr>
      </a:lvl7pPr>
      <a:lvl8pPr marL="13716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panose="020F0502020204030204" pitchFamily="34" charset="0"/>
        </a:defRPr>
      </a:lvl8pPr>
      <a:lvl9pPr marL="18288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205105" indent="-205105" algn="l" defTabSz="685800" rtl="0" eaLnBrk="0" fontAlgn="base" hangingPunct="0">
        <a:spcBef>
          <a:spcPct val="20000"/>
        </a:spcBef>
        <a:spcAft>
          <a:spcPct val="0"/>
        </a:spcAft>
        <a:buClr>
          <a:srgbClr val="EF660B"/>
        </a:buClr>
        <a:buSzPct val="110000"/>
        <a:buFont typeface="Arial" panose="020B0604020202020204" pitchFamily="34" charset="0"/>
        <a:buChar char="•"/>
        <a:tabLst>
          <a:tab pos="204470" algn="l"/>
        </a:tabLst>
        <a:defRPr lang="en-US" sz="21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557530" indent="-214630" algn="l" defTabSz="685800" rtl="0" eaLnBrk="0" fontAlgn="base" hangingPunct="0">
        <a:spcBef>
          <a:spcPct val="20000"/>
        </a:spcBef>
        <a:spcAft>
          <a:spcPct val="0"/>
        </a:spcAft>
        <a:buClr>
          <a:srgbClr val="EF660B"/>
        </a:buClr>
        <a:buSzPct val="110000"/>
        <a:buFont typeface="Arial" panose="020B0604020202020204" pitchFamily="34" charset="0"/>
        <a:buChar char="•"/>
        <a:tabLst>
          <a:tab pos="204470" algn="l"/>
        </a:tabLst>
        <a:defRPr lang="en-US" sz="21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spcBef>
          <a:spcPct val="20000"/>
        </a:spcBef>
        <a:spcAft>
          <a:spcPct val="0"/>
        </a:spcAft>
        <a:buClr>
          <a:srgbClr val="EF660B"/>
        </a:buClr>
        <a:buSzPct val="110000"/>
        <a:buFont typeface="Arial" panose="020B0604020202020204" pitchFamily="34" charset="0"/>
        <a:buChar char="•"/>
        <a:tabLst>
          <a:tab pos="204470" algn="l"/>
        </a:tabLst>
        <a:defRPr lang="en-US" sz="15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spcBef>
          <a:spcPct val="20000"/>
        </a:spcBef>
        <a:spcAft>
          <a:spcPct val="0"/>
        </a:spcAft>
        <a:buClr>
          <a:srgbClr val="EF660B"/>
        </a:buClr>
        <a:buSzPct val="110000"/>
        <a:buFont typeface="Arial" panose="020B0604020202020204" pitchFamily="34" charset="0"/>
        <a:buChar char="•"/>
        <a:tabLst>
          <a:tab pos="204470" algn="l"/>
        </a:tabLst>
        <a:defRPr lang="en-US" sz="13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spcBef>
          <a:spcPct val="20000"/>
        </a:spcBef>
        <a:spcAft>
          <a:spcPct val="0"/>
        </a:spcAft>
        <a:buClr>
          <a:srgbClr val="EF660B"/>
        </a:buClr>
        <a:buSzPct val="110000"/>
        <a:buFont typeface="Arial" panose="020B0604020202020204" pitchFamily="34" charset="0"/>
        <a:buChar char="•"/>
        <a:tabLst>
          <a:tab pos="204470" algn="l"/>
        </a:tabLst>
        <a:defRPr lang="en-US" sz="13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10.xml"/><Relationship Id="rId4" Type="http://schemas.openxmlformats.org/officeDocument/2006/relationships/image" Target="../media/image4.png"/><Relationship Id="rId3" Type="http://schemas.openxmlformats.org/officeDocument/2006/relationships/oleObject" Target="../embeddings/oleObject3.bin"/><Relationship Id="rId2" Type="http://schemas.openxmlformats.org/officeDocument/2006/relationships/image" Target="../media/image3.png"/><Relationship Id="rId1" Type="http://schemas.openxmlformats.org/officeDocument/2006/relationships/oleObject" Target="../embeddings/oleObject2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5.png"/><Relationship Id="rId1" Type="http://schemas.openxmlformats.org/officeDocument/2006/relationships/oleObject" Target="../embeddings/oleObject4.bin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6.wmf"/><Relationship Id="rId1" Type="http://schemas.openxmlformats.org/officeDocument/2006/relationships/oleObject" Target="../embeddings/oleObject5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2.png"/><Relationship Id="rId1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Rectangle 2"/>
          <p:cNvSpPr>
            <a:spLocks noGrp="1"/>
          </p:cNvSpPr>
          <p:nvPr/>
        </p:nvSpPr>
        <p:spPr>
          <a:xfrm>
            <a:off x="1412875" y="382905"/>
            <a:ext cx="10071100" cy="112903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ctr" eaLnBrk="0" hangingPunct="0"/>
            <a:r>
              <a:rPr lang="en-US" altLang="zh-CN" sz="4800" b="1" dirty="0">
                <a:solidFill>
                  <a:schemeClr val="bg1"/>
                </a:solidFill>
                <a:latin typeface="Microsoft JhengHei" panose="020B0604030504040204" charset="-120"/>
                <a:ea typeface="Microsoft JhengHei" panose="020B0604030504040204" charset="-120"/>
              </a:rPr>
              <a:t>Binanry System &amp; Machine Code</a:t>
            </a:r>
            <a:r>
              <a:rPr lang="en-US" altLang="zh-CN" sz="4800" b="1" dirty="0">
                <a:solidFill>
                  <a:schemeClr val="bg1"/>
                </a:solidFill>
                <a:latin typeface="华文行楷" panose="02010800040101010101" pitchFamily="2" charset="-122"/>
                <a:ea typeface="新宋体" panose="02010609030101010101" pitchFamily="49" charset="-122"/>
              </a:rPr>
              <a:t> </a:t>
            </a:r>
            <a:endParaRPr lang="en-US" altLang="zh-CN" sz="4800" b="1" dirty="0">
              <a:solidFill>
                <a:schemeClr val="bg1"/>
              </a:solidFill>
              <a:latin typeface="华文行楷" panose="02010800040101010101" pitchFamily="2" charset="-122"/>
              <a:ea typeface="新宋体" panose="02010609030101010101" pitchFamily="49" charset="-122"/>
            </a:endParaRPr>
          </a:p>
          <a:p>
            <a:pPr algn="ctr" eaLnBrk="0" hangingPunct="0"/>
            <a:r>
              <a:rPr lang="en-US" altLang="zh-CN" sz="4800" b="1" dirty="0">
                <a:solidFill>
                  <a:schemeClr val="bg1"/>
                </a:solidFill>
                <a:latin typeface="华文仿宋" panose="02010600040101010101" charset="-122"/>
                <a:ea typeface="华文仿宋" panose="02010600040101010101" charset="-122"/>
              </a:rPr>
              <a:t>(</a:t>
            </a:r>
            <a:r>
              <a:rPr lang="zh-CN" altLang="en-US" sz="4800" b="1" dirty="0">
                <a:solidFill>
                  <a:schemeClr val="bg1"/>
                </a:solidFill>
                <a:latin typeface="华文仿宋" panose="02010600040101010101" charset="-122"/>
                <a:ea typeface="华文仿宋" panose="02010600040101010101" charset="-122"/>
              </a:rPr>
              <a:t>二进制与机器码</a:t>
            </a:r>
            <a:r>
              <a:rPr lang="en-US" altLang="zh-CN" sz="4800" b="1" dirty="0">
                <a:solidFill>
                  <a:schemeClr val="bg1"/>
                </a:solidFill>
                <a:latin typeface="华文仿宋" panose="02010600040101010101" charset="-122"/>
                <a:ea typeface="华文仿宋" panose="02010600040101010101" charset="-122"/>
              </a:rPr>
              <a:t>)</a:t>
            </a:r>
            <a:endParaRPr lang="en-US" altLang="zh-CN" sz="4800" b="1" dirty="0">
              <a:solidFill>
                <a:schemeClr val="bg1"/>
              </a:solidFill>
              <a:latin typeface="华文仿宋" panose="02010600040101010101" charset="-122"/>
              <a:ea typeface="华文仿宋" panose="02010600040101010101" charset="-122"/>
            </a:endParaRPr>
          </a:p>
        </p:txBody>
      </p:sp>
    </p:spTree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灯片编号占位符 3"/>
          <p:cNvSpPr txBox="1">
            <a:spLocks noGrp="1"/>
          </p:cNvSpPr>
          <p:nvPr/>
        </p:nvSpPr>
        <p:spPr>
          <a:xfrm>
            <a:off x="9347200" y="6553200"/>
            <a:ext cx="2844800" cy="304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algn="r"/>
            <a:fld id="{9A0DB2DC-4C9A-4742-B13C-FB6460FD3503}" type="slidenum">
              <a:rPr lang="en-US" altLang="zh-CN" sz="1600" b="1" dirty="0">
                <a:latin typeface="Arial" panose="020B0604020202020204" pitchFamily="34" charset="0"/>
              </a:rPr>
            </a:fld>
            <a:endParaRPr lang="en-US" altLang="zh-CN" sz="1600" b="1" dirty="0">
              <a:latin typeface="Arial" panose="020B0604020202020204" pitchFamily="34" charset="0"/>
            </a:endParaRPr>
          </a:p>
        </p:txBody>
      </p:sp>
      <p:sp>
        <p:nvSpPr>
          <p:cNvPr id="30722" name="Rectangle 3"/>
          <p:cNvSpPr>
            <a:spLocks noGrp="1"/>
          </p:cNvSpPr>
          <p:nvPr/>
        </p:nvSpPr>
        <p:spPr>
          <a:xfrm>
            <a:off x="609600" y="0"/>
            <a:ext cx="8153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ctr" eaLnBrk="0" hangingPunct="0"/>
            <a:r>
              <a:rPr lang="zh-CN" altLang="en-US" sz="4000" dirty="0">
                <a:solidFill>
                  <a:srgbClr val="434983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数的机内表示</a:t>
            </a:r>
            <a:r>
              <a:rPr lang="en-US" altLang="zh-CN" sz="4000" dirty="0">
                <a:solidFill>
                  <a:srgbClr val="434983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—</a:t>
            </a:r>
            <a:r>
              <a:rPr lang="en-US" altLang="zh-CN" sz="4000" dirty="0">
                <a:solidFill>
                  <a:srgbClr val="434983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lang="zh-CN" altLang="en-US" sz="4000" dirty="0">
                <a:solidFill>
                  <a:srgbClr val="434983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浮点数</a:t>
            </a:r>
            <a:endParaRPr lang="zh-CN" altLang="en-US" sz="4000" dirty="0">
              <a:solidFill>
                <a:srgbClr val="434983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0723" name="Text Box 4"/>
          <p:cNvSpPr txBox="1"/>
          <p:nvPr/>
        </p:nvSpPr>
        <p:spPr>
          <a:xfrm>
            <a:off x="893763" y="2022475"/>
            <a:ext cx="1684337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>
              <a:buChar char="•"/>
            </a:pPr>
            <a:r>
              <a:rPr lang="en-US" altLang="zh-CN" sz="2400" b="1" dirty="0">
                <a:latin typeface="Arial" panose="020B0604020202020204" pitchFamily="34" charset="0"/>
              </a:rPr>
              <a:t> </a:t>
            </a:r>
            <a:r>
              <a:rPr lang="zh-CN" altLang="en-US" sz="2400" b="1" dirty="0">
                <a:latin typeface="Arial" panose="020B0604020202020204" pitchFamily="34" charset="0"/>
              </a:rPr>
              <a:t>浮点数： </a:t>
            </a:r>
            <a:endParaRPr lang="zh-CN" altLang="en-US" sz="2400" b="1" dirty="0">
              <a:latin typeface="Arial" panose="020B0604020202020204" pitchFamily="34" charset="0"/>
            </a:endParaRPr>
          </a:p>
        </p:txBody>
      </p:sp>
      <p:graphicFrame>
        <p:nvGraphicFramePr>
          <p:cNvPr id="111649" name="Group 33"/>
          <p:cNvGraphicFramePr>
            <a:graphicFrameLocks noGrp="1"/>
          </p:cNvGraphicFramePr>
          <p:nvPr/>
        </p:nvGraphicFramePr>
        <p:xfrm>
          <a:off x="3352800" y="2057400"/>
          <a:ext cx="4775200" cy="457200"/>
        </p:xfrm>
        <a:graphic>
          <a:graphicData uri="http://schemas.openxmlformats.org/drawingml/2006/table">
            <a:tbl>
              <a:tblPr/>
              <a:tblGrid>
                <a:gridCol w="1193800"/>
                <a:gridCol w="1193800"/>
                <a:gridCol w="1193800"/>
                <a:gridCol w="1193800"/>
              </a:tblGrid>
              <a:tr h="441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F660B"/>
                        </a:buClr>
                        <a:buSzPct val="11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阶符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F660B"/>
                        </a:buClr>
                        <a:buSzPct val="11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阶码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F660B"/>
                        </a:buClr>
                        <a:buSzPct val="11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数符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F660B"/>
                        </a:buClr>
                        <a:buSzPct val="11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尾数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736" name="Text Box 17"/>
          <p:cNvSpPr txBox="1"/>
          <p:nvPr/>
        </p:nvSpPr>
        <p:spPr>
          <a:xfrm>
            <a:off x="914400" y="2819400"/>
            <a:ext cx="81057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>
              <a:buChar char="•"/>
            </a:pPr>
            <a:r>
              <a:rPr lang="en-US" altLang="zh-CN" sz="2400" b="1" dirty="0">
                <a:latin typeface="Arial" panose="020B0604020202020204" pitchFamily="34" charset="0"/>
              </a:rPr>
              <a:t> </a:t>
            </a:r>
            <a:r>
              <a:rPr lang="zh-CN" altLang="en-US" sz="2400" b="1" dirty="0">
                <a:latin typeface="Arial" panose="020B0604020202020204" pitchFamily="34" charset="0"/>
              </a:rPr>
              <a:t>将数</a:t>
            </a:r>
            <a:r>
              <a:rPr lang="en-US" altLang="zh-CN" sz="2400" b="1" dirty="0">
                <a:latin typeface="Arial" panose="020B0604020202020204" pitchFamily="34" charset="0"/>
              </a:rPr>
              <a:t>x</a:t>
            </a:r>
            <a:r>
              <a:rPr lang="zh-CN" altLang="en-US" sz="2400" b="1" dirty="0">
                <a:latin typeface="Arial" panose="020B0604020202020204" pitchFamily="34" charset="0"/>
              </a:rPr>
              <a:t>表示为 </a:t>
            </a:r>
            <a:r>
              <a:rPr lang="en-US" altLang="zh-CN" sz="2400" b="1" dirty="0">
                <a:latin typeface="Arial" panose="020B0604020202020204" pitchFamily="34" charset="0"/>
              </a:rPr>
              <a:t>s×2</a:t>
            </a:r>
            <a:r>
              <a:rPr lang="en-US" altLang="zh-CN" sz="2400" b="1" baseline="44000" dirty="0">
                <a:latin typeface="Arial" panose="020B0604020202020204" pitchFamily="34" charset="0"/>
              </a:rPr>
              <a:t>j</a:t>
            </a:r>
            <a:r>
              <a:rPr lang="zh-CN" altLang="en-US" sz="2400" b="1" dirty="0">
                <a:latin typeface="Arial" panose="020B0604020202020204" pitchFamily="34" charset="0"/>
              </a:rPr>
              <a:t>的形式，其中</a:t>
            </a:r>
            <a:r>
              <a:rPr lang="en-US" altLang="zh-CN" sz="2400" b="1" dirty="0">
                <a:latin typeface="Arial" panose="020B0604020202020204" pitchFamily="34" charset="0"/>
              </a:rPr>
              <a:t>s</a:t>
            </a:r>
            <a:r>
              <a:rPr lang="zh-CN" altLang="en-US" sz="2400" b="1" dirty="0">
                <a:latin typeface="Arial" panose="020B0604020202020204" pitchFamily="34" charset="0"/>
              </a:rPr>
              <a:t>为</a:t>
            </a:r>
            <a:r>
              <a:rPr lang="en-US" altLang="zh-CN" sz="2400" b="1" dirty="0">
                <a:latin typeface="Arial" panose="020B0604020202020204" pitchFamily="34" charset="0"/>
              </a:rPr>
              <a:t>x</a:t>
            </a:r>
            <a:r>
              <a:rPr lang="zh-CN" altLang="en-US" sz="2400" b="1" dirty="0">
                <a:latin typeface="Arial" panose="020B0604020202020204" pitchFamily="34" charset="0"/>
              </a:rPr>
              <a:t>的小数形式（尾数）</a:t>
            </a:r>
            <a:endParaRPr lang="zh-CN" altLang="en-US" sz="2400" b="1" dirty="0">
              <a:latin typeface="Arial" panose="020B0604020202020204" pitchFamily="34" charset="0"/>
            </a:endParaRPr>
          </a:p>
        </p:txBody>
      </p:sp>
      <p:sp>
        <p:nvSpPr>
          <p:cNvPr id="30737" name="Text Box 18"/>
          <p:cNvSpPr txBox="1"/>
          <p:nvPr/>
        </p:nvSpPr>
        <p:spPr>
          <a:xfrm>
            <a:off x="508000" y="3505200"/>
            <a:ext cx="41687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zh-CN" altLang="en-US" sz="2400" b="1" dirty="0">
                <a:latin typeface="Arial" panose="020B0604020202020204" pitchFamily="34" charset="0"/>
              </a:rPr>
              <a:t>例：  </a:t>
            </a:r>
            <a:r>
              <a:rPr lang="en-US" altLang="zh-CN" sz="2400" b="1" dirty="0">
                <a:latin typeface="Arial" panose="020B0604020202020204" pitchFamily="34" charset="0"/>
              </a:rPr>
              <a:t>-110.11= -0.11011×2</a:t>
            </a:r>
            <a:r>
              <a:rPr lang="en-US" altLang="zh-CN" sz="2400" b="1" baseline="48000" dirty="0">
                <a:latin typeface="Arial" panose="020B0604020202020204" pitchFamily="34" charset="0"/>
              </a:rPr>
              <a:t>11</a:t>
            </a:r>
            <a:endParaRPr lang="en-US" altLang="zh-CN" sz="2400" b="1" baseline="48000" dirty="0">
              <a:latin typeface="Arial" panose="020B0604020202020204" pitchFamily="34" charset="0"/>
            </a:endParaRPr>
          </a:p>
        </p:txBody>
      </p:sp>
      <p:sp>
        <p:nvSpPr>
          <p:cNvPr id="13331" name="AutoShape 19"/>
          <p:cNvSpPr/>
          <p:nvPr/>
        </p:nvSpPr>
        <p:spPr>
          <a:xfrm>
            <a:off x="5791200" y="3657600"/>
            <a:ext cx="609600" cy="15240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eaLnBrk="0" hangingPunct="0"/>
            <a:endParaRPr lang="zh-CN" altLang="en-US" sz="2400" b="1" dirty="0">
              <a:latin typeface="Arial" panose="020B0604020202020204" pitchFamily="34" charset="0"/>
            </a:endParaRPr>
          </a:p>
        </p:txBody>
      </p:sp>
      <p:graphicFrame>
        <p:nvGraphicFramePr>
          <p:cNvPr id="32788" name="表格 32787"/>
          <p:cNvGraphicFramePr/>
          <p:nvPr/>
        </p:nvGraphicFramePr>
        <p:xfrm>
          <a:off x="6908800" y="3429000"/>
          <a:ext cx="4876800" cy="517525"/>
        </p:xfrm>
        <a:graphic>
          <a:graphicData uri="http://schemas.openxmlformats.org/drawingml/2006/table">
            <a:tbl>
              <a:tblPr/>
              <a:tblGrid>
                <a:gridCol w="812800"/>
                <a:gridCol w="812800"/>
                <a:gridCol w="812800"/>
                <a:gridCol w="2438400"/>
              </a:tblGrid>
              <a:tr h="51752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rgbClr val="EF660B"/>
                        </a:buClr>
                        <a:buSzPct val="110000"/>
                        <a:buFont typeface="Arial" panose="020B0604020202020204" pitchFamily="34" charset="0"/>
                        <a:buNone/>
                      </a:pPr>
                      <a:r>
                        <a:rPr lang="en-US" altLang="zh-CN" sz="2400" b="1" dirty="0">
                          <a:latin typeface="Calibri" panose="020F0502020204030204" pitchFamily="34" charset="0"/>
                        </a:rPr>
                        <a:t>0</a:t>
                      </a:r>
                      <a:endParaRPr lang="en-US" altLang="zh-CN" sz="2400" b="1" dirty="0">
                        <a:latin typeface="Calibri" panose="020F0502020204030204" pitchFamily="34" charset="0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rgbClr val="EF660B"/>
                        </a:buClr>
                        <a:buSzPct val="110000"/>
                        <a:buFont typeface="Arial" panose="020B0604020202020204" pitchFamily="34" charset="0"/>
                        <a:buNone/>
                      </a:pPr>
                      <a:r>
                        <a:rPr lang="en-US" altLang="zh-CN" sz="2400" b="1" dirty="0">
                          <a:latin typeface="Calibri" panose="020F0502020204030204" pitchFamily="34" charset="0"/>
                        </a:rPr>
                        <a:t>11</a:t>
                      </a:r>
                      <a:endParaRPr lang="en-US" altLang="zh-CN" sz="2400" b="1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rgbClr val="EF660B"/>
                        </a:buClr>
                        <a:buSzPct val="110000"/>
                        <a:buFont typeface="Arial" panose="020B0604020202020204" pitchFamily="34" charset="0"/>
                        <a:buNone/>
                      </a:pPr>
                      <a:r>
                        <a:rPr lang="en-US" altLang="zh-CN" sz="2400" b="1" dirty="0">
                          <a:latin typeface="Calibri" panose="020F0502020204030204" pitchFamily="34" charset="0"/>
                        </a:rPr>
                        <a:t>1</a:t>
                      </a:r>
                      <a:endParaRPr lang="en-US" altLang="zh-CN" sz="2400" b="1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rgbClr val="EF660B"/>
                        </a:buClr>
                        <a:buSzPct val="110000"/>
                        <a:buFont typeface="Arial" panose="020B0604020202020204" pitchFamily="34" charset="0"/>
                        <a:buNone/>
                      </a:pPr>
                      <a:r>
                        <a:rPr lang="en-US" altLang="zh-CN" sz="2400" b="1" dirty="0">
                          <a:latin typeface="Calibri" panose="020F0502020204030204" pitchFamily="34" charset="0"/>
                        </a:rPr>
                        <a:t>11011</a:t>
                      </a:r>
                      <a:endParaRPr lang="en-US" altLang="zh-CN" sz="2400" b="1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3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灯片编号占位符 3"/>
          <p:cNvSpPr txBox="1">
            <a:spLocks noGrp="1"/>
          </p:cNvSpPr>
          <p:nvPr/>
        </p:nvSpPr>
        <p:spPr>
          <a:xfrm>
            <a:off x="9347200" y="6553200"/>
            <a:ext cx="2844800" cy="304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algn="r"/>
            <a:fld id="{9A0DB2DC-4C9A-4742-B13C-FB6460FD3503}" type="slidenum">
              <a:rPr lang="en-US" altLang="zh-CN" sz="1600" b="1" dirty="0">
                <a:latin typeface="Arial" panose="020B0604020202020204" pitchFamily="34" charset="0"/>
              </a:rPr>
            </a:fld>
            <a:endParaRPr lang="en-US" altLang="zh-CN" sz="1600" b="1" dirty="0">
              <a:latin typeface="Arial" panose="020B0604020202020204" pitchFamily="34" charset="0"/>
            </a:endParaRPr>
          </a:p>
        </p:txBody>
      </p:sp>
      <p:sp>
        <p:nvSpPr>
          <p:cNvPr id="31746" name="Rectangle 3"/>
          <p:cNvSpPr>
            <a:spLocks noGrp="1"/>
          </p:cNvSpPr>
          <p:nvPr/>
        </p:nvSpPr>
        <p:spPr>
          <a:xfrm>
            <a:off x="711200" y="0"/>
            <a:ext cx="6527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ctr" eaLnBrk="0" hangingPunct="0"/>
            <a:r>
              <a:rPr lang="zh-CN" altLang="en-US" sz="4000" dirty="0">
                <a:solidFill>
                  <a:srgbClr val="434983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机器码</a:t>
            </a:r>
            <a:r>
              <a:rPr lang="en-US" altLang="zh-CN" sz="4000" dirty="0">
                <a:solidFill>
                  <a:srgbClr val="434983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—</a:t>
            </a:r>
            <a:r>
              <a:rPr lang="zh-CN" altLang="en-US" sz="4000" dirty="0">
                <a:solidFill>
                  <a:srgbClr val="434983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原码</a:t>
            </a:r>
            <a:endParaRPr lang="zh-CN" altLang="en-US" sz="4000" dirty="0">
              <a:solidFill>
                <a:srgbClr val="434983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grpSp>
        <p:nvGrpSpPr>
          <p:cNvPr id="31747" name="Group 11"/>
          <p:cNvGrpSpPr/>
          <p:nvPr/>
        </p:nvGrpSpPr>
        <p:grpSpPr>
          <a:xfrm>
            <a:off x="1143000" y="1752600"/>
            <a:ext cx="9448800" cy="3856038"/>
            <a:chOff x="499" y="845"/>
            <a:chExt cx="5881" cy="2098"/>
          </a:xfrm>
        </p:grpSpPr>
        <p:sp>
          <p:nvSpPr>
            <p:cNvPr id="31748" name="Text Box 4"/>
            <p:cNvSpPr txBox="1"/>
            <p:nvPr/>
          </p:nvSpPr>
          <p:spPr>
            <a:xfrm>
              <a:off x="499" y="1322"/>
              <a:ext cx="1651" cy="44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eaLnBrk="0" hangingPunct="0">
                <a:buChar char="•"/>
              </a:pPr>
              <a:r>
                <a:rPr lang="en-US" altLang="zh-CN" sz="2400" dirty="0">
                  <a:latin typeface="Arial" panose="020B0604020202020204" pitchFamily="34" charset="0"/>
                </a:rPr>
                <a:t> </a:t>
              </a:r>
              <a:r>
                <a:rPr lang="zh-CN" altLang="en-US" sz="2400" dirty="0">
                  <a:latin typeface="Arial" panose="020B0604020202020204" pitchFamily="34" charset="0"/>
                </a:rPr>
                <a:t>数学定义：</a:t>
              </a:r>
              <a:endParaRPr lang="zh-CN" altLang="en-US" sz="2400" dirty="0">
                <a:latin typeface="Arial" panose="020B0604020202020204" pitchFamily="34" charset="0"/>
              </a:endParaRPr>
            </a:p>
            <a:p>
              <a:pPr eaLnBrk="0" hangingPunct="0"/>
              <a:r>
                <a:rPr lang="zh-CN" altLang="en-US" sz="2400" dirty="0">
                  <a:latin typeface="Arial" panose="020B0604020202020204" pitchFamily="34" charset="0"/>
                </a:rPr>
                <a:t>                     </a:t>
              </a:r>
              <a:r>
                <a:rPr lang="en-US" altLang="zh-CN" sz="2400" dirty="0">
                  <a:latin typeface="Arial" panose="020B0604020202020204" pitchFamily="34" charset="0"/>
                </a:rPr>
                <a:t>[x]</a:t>
              </a:r>
              <a:r>
                <a:rPr lang="zh-CN" altLang="en-US" sz="2400" baseline="-25000" dirty="0">
                  <a:latin typeface="Arial" panose="020B0604020202020204" pitchFamily="34" charset="0"/>
                </a:rPr>
                <a:t>原</a:t>
              </a:r>
              <a:r>
                <a:rPr lang="en-US" altLang="zh-CN" sz="2400" dirty="0">
                  <a:latin typeface="Arial" panose="020B0604020202020204" pitchFamily="34" charset="0"/>
                </a:rPr>
                <a:t>=</a:t>
              </a:r>
              <a:endParaRPr lang="en-US" altLang="zh-CN" sz="2400" dirty="0">
                <a:latin typeface="Arial" panose="020B0604020202020204" pitchFamily="34" charset="0"/>
              </a:endParaRPr>
            </a:p>
          </p:txBody>
        </p:sp>
        <p:sp>
          <p:nvSpPr>
            <p:cNvPr id="31749" name="AutoShape 5"/>
            <p:cNvSpPr/>
            <p:nvPr/>
          </p:nvSpPr>
          <p:spPr>
            <a:xfrm>
              <a:off x="2688" y="1440"/>
              <a:ext cx="128" cy="528"/>
            </a:xfrm>
            <a:prstGeom prst="leftBrace">
              <a:avLst>
                <a:gd name="adj1" fmla="val 34375"/>
                <a:gd name="adj2" fmla="val 50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31750" name="Text Box 6"/>
            <p:cNvSpPr txBox="1"/>
            <p:nvPr/>
          </p:nvSpPr>
          <p:spPr>
            <a:xfrm>
              <a:off x="2944" y="1343"/>
              <a:ext cx="1477" cy="24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eaLnBrk="0" hangingPunct="0"/>
              <a:r>
                <a:rPr lang="en-US" altLang="zh-CN" sz="2400" dirty="0">
                  <a:latin typeface="Arial" panose="020B0604020202020204" pitchFamily="34" charset="0"/>
                </a:rPr>
                <a:t>x      1&gt;x&gt;=0      </a:t>
              </a:r>
              <a:endParaRPr lang="en-US" altLang="zh-CN" sz="2400" dirty="0">
                <a:latin typeface="Arial" panose="020B0604020202020204" pitchFamily="34" charset="0"/>
              </a:endParaRPr>
            </a:p>
          </p:txBody>
        </p:sp>
        <p:sp>
          <p:nvSpPr>
            <p:cNvPr id="31751" name="Text Box 7"/>
            <p:cNvSpPr txBox="1"/>
            <p:nvPr/>
          </p:nvSpPr>
          <p:spPr>
            <a:xfrm>
              <a:off x="2816" y="1728"/>
              <a:ext cx="2145" cy="2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eaLnBrk="0" hangingPunct="0"/>
              <a:r>
                <a:rPr lang="en-US" altLang="zh-CN" sz="2400" dirty="0">
                  <a:latin typeface="Arial" panose="020B0604020202020204" pitchFamily="34" charset="0"/>
                </a:rPr>
                <a:t>1-x   </a:t>
              </a:r>
              <a:r>
                <a:rPr lang="zh-CN" altLang="en-US" sz="2400" dirty="0">
                  <a:latin typeface="Arial" panose="020B0604020202020204" pitchFamily="34" charset="0"/>
                </a:rPr>
                <a:t>或  </a:t>
              </a:r>
              <a:r>
                <a:rPr lang="en-US" altLang="zh-CN" sz="2400" dirty="0">
                  <a:latin typeface="Arial" panose="020B0604020202020204" pitchFamily="34" charset="0"/>
                </a:rPr>
                <a:t>1+|x|      0&gt;x&gt;-1</a:t>
              </a:r>
              <a:endParaRPr lang="en-US" altLang="zh-CN" sz="2400" dirty="0">
                <a:latin typeface="Arial" panose="020B0604020202020204" pitchFamily="34" charset="0"/>
              </a:endParaRPr>
            </a:p>
          </p:txBody>
        </p:sp>
        <p:sp>
          <p:nvSpPr>
            <p:cNvPr id="31752" name="Text Box 8"/>
            <p:cNvSpPr txBox="1"/>
            <p:nvPr/>
          </p:nvSpPr>
          <p:spPr>
            <a:xfrm>
              <a:off x="513" y="2064"/>
              <a:ext cx="2794" cy="2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eaLnBrk="0" hangingPunct="0">
                <a:buChar char="•"/>
              </a:pPr>
              <a:r>
                <a:rPr lang="en-US" altLang="zh-CN" sz="2400" dirty="0">
                  <a:latin typeface="Arial" panose="020B0604020202020204" pitchFamily="34" charset="0"/>
                </a:rPr>
                <a:t> </a:t>
              </a:r>
              <a:r>
                <a:rPr lang="zh-CN" altLang="en-US" sz="2400" dirty="0">
                  <a:latin typeface="Arial" panose="020B0604020202020204" pitchFamily="34" charset="0"/>
                </a:rPr>
                <a:t>物理意义：将</a:t>
              </a:r>
              <a:r>
                <a:rPr lang="en-US" altLang="zh-CN" sz="2400" dirty="0">
                  <a:latin typeface="Arial" panose="020B0604020202020204" pitchFamily="34" charset="0"/>
                </a:rPr>
                <a:t>x</a:t>
              </a:r>
              <a:r>
                <a:rPr lang="zh-CN" altLang="en-US" sz="2400" dirty="0">
                  <a:latin typeface="Arial" panose="020B0604020202020204" pitchFamily="34" charset="0"/>
                </a:rPr>
                <a:t>表示为定点小数</a:t>
              </a:r>
              <a:endParaRPr lang="zh-CN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31753" name="Text Box 9"/>
            <p:cNvSpPr txBox="1"/>
            <p:nvPr/>
          </p:nvSpPr>
          <p:spPr>
            <a:xfrm>
              <a:off x="1024" y="2496"/>
              <a:ext cx="5356" cy="44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eaLnBrk="0" hangingPunct="0"/>
              <a:r>
                <a:rPr lang="zh-CN" altLang="en-US" sz="2400" dirty="0">
                  <a:latin typeface="Arial" panose="020B0604020202020204" pitchFamily="34" charset="0"/>
                </a:rPr>
                <a:t>例：</a:t>
              </a:r>
              <a:r>
                <a:rPr lang="en-US" altLang="zh-CN" sz="2400" dirty="0">
                  <a:latin typeface="Arial" panose="020B0604020202020204" pitchFamily="34" charset="0"/>
                </a:rPr>
                <a:t>x=+0.0011011         [x]</a:t>
              </a:r>
              <a:r>
                <a:rPr lang="zh-CN" altLang="en-US" sz="2400" baseline="-25000" dirty="0">
                  <a:latin typeface="Arial" panose="020B0604020202020204" pitchFamily="34" charset="0"/>
                </a:rPr>
                <a:t>原</a:t>
              </a:r>
              <a:r>
                <a:rPr lang="zh-CN" altLang="en-US" sz="2400" dirty="0">
                  <a:latin typeface="Arial" panose="020B0604020202020204" pitchFamily="34" charset="0"/>
                </a:rPr>
                <a:t>＝</a:t>
              </a:r>
              <a:r>
                <a:rPr lang="en-US" altLang="zh-CN" sz="2400" dirty="0">
                  <a:latin typeface="Arial" panose="020B0604020202020204" pitchFamily="34" charset="0"/>
                </a:rPr>
                <a:t>00011011</a:t>
              </a:r>
              <a:endParaRPr lang="en-US" altLang="zh-CN" sz="2400" dirty="0">
                <a:latin typeface="Arial" panose="020B0604020202020204" pitchFamily="34" charset="0"/>
              </a:endParaRPr>
            </a:p>
            <a:p>
              <a:pPr eaLnBrk="0" hangingPunct="0"/>
              <a:r>
                <a:rPr lang="en-US" altLang="zh-CN" sz="2400" dirty="0">
                  <a:latin typeface="Arial" panose="020B0604020202020204" pitchFamily="34" charset="0"/>
                </a:rPr>
                <a:t>        x= -0.0100011         [x]</a:t>
              </a:r>
              <a:r>
                <a:rPr lang="zh-CN" altLang="en-US" sz="2400" baseline="-25000" dirty="0">
                  <a:latin typeface="Arial" panose="020B0604020202020204" pitchFamily="34" charset="0"/>
                </a:rPr>
                <a:t>原</a:t>
              </a:r>
              <a:r>
                <a:rPr lang="zh-CN" altLang="en-US" sz="2400" dirty="0">
                  <a:latin typeface="Arial" panose="020B0604020202020204" pitchFamily="34" charset="0"/>
                </a:rPr>
                <a:t>＝</a:t>
              </a:r>
              <a:r>
                <a:rPr lang="en-US" altLang="zh-CN" sz="2400" dirty="0">
                  <a:latin typeface="Arial" panose="020B0604020202020204" pitchFamily="34" charset="0"/>
                </a:rPr>
                <a:t>10100011</a:t>
              </a:r>
              <a:endParaRPr lang="en-US" altLang="zh-CN" sz="2400" dirty="0">
                <a:latin typeface="Arial" panose="020B0604020202020204" pitchFamily="34" charset="0"/>
              </a:endParaRPr>
            </a:p>
          </p:txBody>
        </p:sp>
        <p:sp>
          <p:nvSpPr>
            <p:cNvPr id="31754" name="Text Box 10"/>
            <p:cNvSpPr txBox="1"/>
            <p:nvPr/>
          </p:nvSpPr>
          <p:spPr>
            <a:xfrm>
              <a:off x="756" y="845"/>
              <a:ext cx="3809" cy="169"/>
            </a:xfrm>
            <a:prstGeom prst="rect">
              <a:avLst/>
            </a:prstGeom>
            <a:solidFill>
              <a:srgbClr val="FFCC99"/>
            </a:solidFill>
            <a:ln w="9525">
              <a:noFill/>
            </a:ln>
            <a:effectLst>
              <a:outerShdw dist="107763" dir="2699999" algn="ctr" rotWithShape="0">
                <a:schemeClr val="tx2"/>
              </a:outerShdw>
            </a:effectLst>
          </p:spPr>
          <p:txBody>
            <a:bodyPr lIns="0" tIns="0" rIns="0" bIns="0" anchor="t" anchorCtr="0">
              <a:spAutoFit/>
            </a:bodyPr>
            <a:p>
              <a:pPr defTabSz="381000" eaLnBrk="0" hangingPunct="0">
                <a:lnSpc>
                  <a:spcPct val="85000"/>
                </a:lnSpc>
                <a:spcBef>
                  <a:spcPct val="45000"/>
                </a:spcBef>
              </a:pPr>
              <a:r>
                <a:rPr lang="zh-CN" altLang="en-US" sz="2400" b="1">
                  <a:latin typeface="Courier New" panose="02070309020205020404" pitchFamily="49" charset="0"/>
                </a:rPr>
                <a:t>说明：以定点小数的机器码为例</a:t>
              </a:r>
              <a:endParaRPr lang="zh-CN" altLang="en-US" sz="2400" b="1">
                <a:latin typeface="Courier New" panose="02070309020205020404" pitchFamily="49" charset="0"/>
              </a:endParaRPr>
            </a:p>
          </p:txBody>
        </p:sp>
      </p:grpSp>
    </p:spTree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灯片编号占位符 3"/>
          <p:cNvSpPr txBox="1">
            <a:spLocks noGrp="1"/>
          </p:cNvSpPr>
          <p:nvPr/>
        </p:nvSpPr>
        <p:spPr>
          <a:xfrm>
            <a:off x="9347200" y="6553200"/>
            <a:ext cx="2844800" cy="304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algn="r"/>
            <a:fld id="{9A0DB2DC-4C9A-4742-B13C-FB6460FD3503}" type="slidenum">
              <a:rPr lang="en-US" altLang="zh-CN" sz="1600" b="1" dirty="0">
                <a:latin typeface="Arial" panose="020B0604020202020204" pitchFamily="34" charset="0"/>
              </a:rPr>
            </a:fld>
            <a:endParaRPr lang="en-US" altLang="zh-CN" sz="1600" b="1" dirty="0">
              <a:latin typeface="Arial" panose="020B0604020202020204" pitchFamily="34" charset="0"/>
            </a:endParaRPr>
          </a:p>
        </p:txBody>
      </p:sp>
      <p:sp>
        <p:nvSpPr>
          <p:cNvPr id="32770" name="Rectangle 3"/>
          <p:cNvSpPr>
            <a:spLocks noGrp="1"/>
          </p:cNvSpPr>
          <p:nvPr/>
        </p:nvSpPr>
        <p:spPr>
          <a:xfrm>
            <a:off x="719138" y="228600"/>
            <a:ext cx="5072062" cy="8382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ctr" eaLnBrk="0" hangingPunct="0"/>
            <a:r>
              <a:rPr lang="zh-CN" altLang="en-US" sz="4000" dirty="0">
                <a:solidFill>
                  <a:srgbClr val="434983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机器码</a:t>
            </a:r>
            <a:r>
              <a:rPr lang="en-US" altLang="zh-CN" sz="4000" dirty="0">
                <a:solidFill>
                  <a:srgbClr val="434983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—</a:t>
            </a:r>
            <a:r>
              <a:rPr lang="zh-CN" altLang="en-US" sz="4000" dirty="0">
                <a:solidFill>
                  <a:srgbClr val="434983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反码</a:t>
            </a:r>
            <a:endParaRPr lang="zh-CN" altLang="en-US" sz="4000" dirty="0">
              <a:solidFill>
                <a:srgbClr val="434983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grpSp>
        <p:nvGrpSpPr>
          <p:cNvPr id="32771" name="Group 10"/>
          <p:cNvGrpSpPr/>
          <p:nvPr/>
        </p:nvGrpSpPr>
        <p:grpSpPr>
          <a:xfrm>
            <a:off x="792163" y="2098675"/>
            <a:ext cx="10891837" cy="3143250"/>
            <a:chOff x="499" y="1322"/>
            <a:chExt cx="6861" cy="1980"/>
          </a:xfrm>
        </p:grpSpPr>
        <p:sp>
          <p:nvSpPr>
            <p:cNvPr id="32772" name="Text Box 4"/>
            <p:cNvSpPr txBox="1"/>
            <p:nvPr/>
          </p:nvSpPr>
          <p:spPr>
            <a:xfrm>
              <a:off x="499" y="1322"/>
              <a:ext cx="1671" cy="51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eaLnBrk="0" hangingPunct="0">
                <a:buChar char="•"/>
              </a:pPr>
              <a:r>
                <a:rPr lang="en-US" altLang="zh-CN" sz="2400" dirty="0">
                  <a:latin typeface="Arial" panose="020B0604020202020204" pitchFamily="34" charset="0"/>
                </a:rPr>
                <a:t> </a:t>
              </a:r>
              <a:r>
                <a:rPr lang="zh-CN" altLang="en-US" sz="2400" dirty="0">
                  <a:latin typeface="Arial" panose="020B0604020202020204" pitchFamily="34" charset="0"/>
                </a:rPr>
                <a:t>数学定义：</a:t>
              </a:r>
              <a:endParaRPr lang="zh-CN" altLang="en-US" sz="2400" dirty="0">
                <a:latin typeface="Arial" panose="020B0604020202020204" pitchFamily="34" charset="0"/>
              </a:endParaRPr>
            </a:p>
            <a:p>
              <a:pPr eaLnBrk="0" hangingPunct="0"/>
              <a:r>
                <a:rPr lang="zh-CN" altLang="en-US" sz="2400" dirty="0">
                  <a:latin typeface="Arial" panose="020B0604020202020204" pitchFamily="34" charset="0"/>
                </a:rPr>
                <a:t>                     </a:t>
              </a:r>
              <a:r>
                <a:rPr lang="en-US" altLang="zh-CN" sz="2400" dirty="0">
                  <a:latin typeface="Arial" panose="020B0604020202020204" pitchFamily="34" charset="0"/>
                </a:rPr>
                <a:t>[x]</a:t>
              </a:r>
              <a:r>
                <a:rPr lang="zh-CN" altLang="en-US" sz="2400" baseline="-25000" dirty="0">
                  <a:latin typeface="Arial" panose="020B0604020202020204" pitchFamily="34" charset="0"/>
                </a:rPr>
                <a:t>反</a:t>
              </a:r>
              <a:r>
                <a:rPr lang="en-US" altLang="zh-CN" sz="2400" dirty="0">
                  <a:latin typeface="Arial" panose="020B0604020202020204" pitchFamily="34" charset="0"/>
                </a:rPr>
                <a:t>=</a:t>
              </a:r>
              <a:endParaRPr lang="en-US" altLang="zh-CN" sz="2400" dirty="0">
                <a:latin typeface="Arial" panose="020B0604020202020204" pitchFamily="34" charset="0"/>
              </a:endParaRPr>
            </a:p>
          </p:txBody>
        </p:sp>
        <p:sp>
          <p:nvSpPr>
            <p:cNvPr id="32773" name="AutoShape 5"/>
            <p:cNvSpPr/>
            <p:nvPr/>
          </p:nvSpPr>
          <p:spPr>
            <a:xfrm>
              <a:off x="2688" y="1440"/>
              <a:ext cx="128" cy="528"/>
            </a:xfrm>
            <a:prstGeom prst="leftBrace">
              <a:avLst>
                <a:gd name="adj1" fmla="val 34375"/>
                <a:gd name="adj2" fmla="val 50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32774" name="Text Box 6"/>
            <p:cNvSpPr txBox="1"/>
            <p:nvPr/>
          </p:nvSpPr>
          <p:spPr>
            <a:xfrm>
              <a:off x="2944" y="1344"/>
              <a:ext cx="149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eaLnBrk="0" hangingPunct="0"/>
              <a:r>
                <a:rPr lang="en-US" altLang="zh-CN" sz="2400" dirty="0">
                  <a:latin typeface="Arial" panose="020B0604020202020204" pitchFamily="34" charset="0"/>
                </a:rPr>
                <a:t>x      1&gt;x&gt;=0      </a:t>
              </a:r>
              <a:endParaRPr lang="en-US" altLang="zh-CN" sz="2400" dirty="0">
                <a:latin typeface="Arial" panose="020B0604020202020204" pitchFamily="34" charset="0"/>
              </a:endParaRPr>
            </a:p>
          </p:txBody>
        </p:sp>
        <p:sp>
          <p:nvSpPr>
            <p:cNvPr id="32775" name="Text Box 7"/>
            <p:cNvSpPr txBox="1"/>
            <p:nvPr/>
          </p:nvSpPr>
          <p:spPr>
            <a:xfrm>
              <a:off x="2816" y="1728"/>
              <a:ext cx="183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eaLnBrk="0" hangingPunct="0"/>
              <a:r>
                <a:rPr lang="en-US" altLang="zh-CN" sz="2400" dirty="0">
                  <a:latin typeface="Arial" panose="020B0604020202020204" pitchFamily="34" charset="0"/>
                </a:rPr>
                <a:t>2-2</a:t>
              </a:r>
              <a:r>
                <a:rPr lang="en-US" altLang="zh-CN" sz="2400" baseline="40000" dirty="0">
                  <a:latin typeface="Arial" panose="020B0604020202020204" pitchFamily="34" charset="0"/>
                </a:rPr>
                <a:t>-(n-1)</a:t>
              </a:r>
              <a:r>
                <a:rPr lang="en-US" altLang="zh-CN" sz="2400" dirty="0">
                  <a:latin typeface="Arial" panose="020B0604020202020204" pitchFamily="34" charset="0"/>
                </a:rPr>
                <a:t>+x      0&gt;x&gt;-1</a:t>
              </a:r>
              <a:endParaRPr lang="en-US" altLang="zh-CN" sz="2400" dirty="0">
                <a:latin typeface="Arial" panose="020B0604020202020204" pitchFamily="34" charset="0"/>
              </a:endParaRPr>
            </a:p>
          </p:txBody>
        </p:sp>
        <p:sp>
          <p:nvSpPr>
            <p:cNvPr id="32776" name="Text Box 8"/>
            <p:cNvSpPr txBox="1"/>
            <p:nvPr/>
          </p:nvSpPr>
          <p:spPr>
            <a:xfrm>
              <a:off x="512" y="2112"/>
              <a:ext cx="684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eaLnBrk="0" hangingPunct="0">
                <a:buChar char="•"/>
              </a:pPr>
              <a:r>
                <a:rPr lang="en-US" altLang="zh-CN" sz="2400" dirty="0">
                  <a:latin typeface="Arial" panose="020B0604020202020204" pitchFamily="34" charset="0"/>
                </a:rPr>
                <a:t> </a:t>
              </a:r>
              <a:r>
                <a:rPr lang="zh-CN" altLang="en-US" sz="2400" dirty="0">
                  <a:latin typeface="Arial" panose="020B0604020202020204" pitchFamily="34" charset="0"/>
                </a:rPr>
                <a:t>物理意义：正数反码等于原码，负数反码等于原码各数码位取反</a:t>
              </a:r>
              <a:endParaRPr lang="zh-CN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32777" name="Text Box 9"/>
            <p:cNvSpPr txBox="1"/>
            <p:nvPr/>
          </p:nvSpPr>
          <p:spPr>
            <a:xfrm>
              <a:off x="512" y="2784"/>
              <a:ext cx="5060" cy="51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eaLnBrk="0" hangingPunct="0"/>
              <a:r>
                <a:rPr lang="zh-CN" altLang="en-US" sz="2400" dirty="0">
                  <a:latin typeface="Arial" panose="020B0604020202020204" pitchFamily="34" charset="0"/>
                </a:rPr>
                <a:t>例：</a:t>
              </a:r>
              <a:r>
                <a:rPr lang="en-US" altLang="zh-CN" sz="2400" dirty="0">
                  <a:latin typeface="Arial" panose="020B0604020202020204" pitchFamily="34" charset="0"/>
                </a:rPr>
                <a:t>x=+0.0011011     [x]</a:t>
              </a:r>
              <a:r>
                <a:rPr lang="zh-CN" altLang="en-US" sz="2400" baseline="-25000" dirty="0">
                  <a:latin typeface="Arial" panose="020B0604020202020204" pitchFamily="34" charset="0"/>
                </a:rPr>
                <a:t>原</a:t>
              </a:r>
              <a:r>
                <a:rPr lang="zh-CN" altLang="en-US" sz="2400" dirty="0">
                  <a:latin typeface="Arial" panose="020B0604020202020204" pitchFamily="34" charset="0"/>
                </a:rPr>
                <a:t>＝</a:t>
              </a:r>
              <a:r>
                <a:rPr lang="en-US" altLang="zh-CN" sz="2400" dirty="0">
                  <a:latin typeface="Arial" panose="020B0604020202020204" pitchFamily="34" charset="0"/>
                </a:rPr>
                <a:t>00011011     [x]</a:t>
              </a:r>
              <a:r>
                <a:rPr lang="zh-CN" altLang="en-US" sz="2400" baseline="-25000" dirty="0">
                  <a:latin typeface="Arial" panose="020B0604020202020204" pitchFamily="34" charset="0"/>
                </a:rPr>
                <a:t>反</a:t>
              </a:r>
              <a:r>
                <a:rPr lang="zh-CN" altLang="en-US" sz="2400" dirty="0">
                  <a:latin typeface="Arial" panose="020B0604020202020204" pitchFamily="34" charset="0"/>
                </a:rPr>
                <a:t>＝</a:t>
              </a:r>
              <a:r>
                <a:rPr lang="en-US" altLang="zh-CN" sz="2400" dirty="0">
                  <a:latin typeface="Arial" panose="020B0604020202020204" pitchFamily="34" charset="0"/>
                </a:rPr>
                <a:t>00011011</a:t>
              </a:r>
              <a:endParaRPr lang="en-US" altLang="zh-CN" sz="2400" dirty="0">
                <a:latin typeface="Arial" panose="020B0604020202020204" pitchFamily="34" charset="0"/>
              </a:endParaRPr>
            </a:p>
            <a:p>
              <a:pPr eaLnBrk="0" hangingPunct="0"/>
              <a:r>
                <a:rPr lang="en-US" altLang="zh-CN" sz="2400" dirty="0">
                  <a:latin typeface="Arial" panose="020B0604020202020204" pitchFamily="34" charset="0"/>
                </a:rPr>
                <a:t>        x= -0.0100011     [x]</a:t>
              </a:r>
              <a:r>
                <a:rPr lang="zh-CN" altLang="en-US" sz="2400" baseline="-25000" dirty="0">
                  <a:latin typeface="Arial" panose="020B0604020202020204" pitchFamily="34" charset="0"/>
                </a:rPr>
                <a:t>原</a:t>
              </a:r>
              <a:r>
                <a:rPr lang="zh-CN" altLang="en-US" sz="2400" dirty="0">
                  <a:latin typeface="Arial" panose="020B0604020202020204" pitchFamily="34" charset="0"/>
                </a:rPr>
                <a:t>＝</a:t>
              </a:r>
              <a:r>
                <a:rPr lang="en-US" altLang="zh-CN" sz="2400" dirty="0">
                  <a:latin typeface="Arial" panose="020B0604020202020204" pitchFamily="34" charset="0"/>
                </a:rPr>
                <a:t>10100011     [x]</a:t>
              </a:r>
              <a:r>
                <a:rPr lang="zh-CN" altLang="en-US" sz="2400" baseline="-25000" dirty="0">
                  <a:latin typeface="Arial" panose="020B0604020202020204" pitchFamily="34" charset="0"/>
                </a:rPr>
                <a:t>反</a:t>
              </a:r>
              <a:r>
                <a:rPr lang="zh-CN" altLang="en-US" sz="2400" dirty="0">
                  <a:latin typeface="Arial" panose="020B0604020202020204" pitchFamily="34" charset="0"/>
                </a:rPr>
                <a:t>＝</a:t>
              </a:r>
              <a:r>
                <a:rPr lang="en-US" altLang="zh-CN" sz="2400" dirty="0">
                  <a:latin typeface="Arial" panose="020B0604020202020204" pitchFamily="34" charset="0"/>
                </a:rPr>
                <a:t>11011100</a:t>
              </a:r>
              <a:endParaRPr lang="en-US" altLang="zh-CN" sz="2400" dirty="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3" name="灯片编号占位符 3"/>
          <p:cNvSpPr txBox="1">
            <a:spLocks noGrp="1"/>
          </p:cNvSpPr>
          <p:nvPr/>
        </p:nvSpPr>
        <p:spPr>
          <a:xfrm>
            <a:off x="9347200" y="6553200"/>
            <a:ext cx="2844800" cy="304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algn="r"/>
            <a:fld id="{9A0DB2DC-4C9A-4742-B13C-FB6460FD3503}" type="slidenum">
              <a:rPr lang="en-US" altLang="zh-CN" sz="1600" b="1" dirty="0">
                <a:latin typeface="Arial" panose="020B0604020202020204" pitchFamily="34" charset="0"/>
              </a:rPr>
            </a:fld>
            <a:endParaRPr lang="en-US" altLang="zh-CN" sz="1600" b="1" dirty="0">
              <a:latin typeface="Arial" panose="020B0604020202020204" pitchFamily="34" charset="0"/>
            </a:endParaRPr>
          </a:p>
        </p:txBody>
      </p:sp>
      <p:sp>
        <p:nvSpPr>
          <p:cNvPr id="33794" name="Rectangle 3"/>
          <p:cNvSpPr>
            <a:spLocks noGrp="1"/>
          </p:cNvSpPr>
          <p:nvPr/>
        </p:nvSpPr>
        <p:spPr>
          <a:xfrm>
            <a:off x="719138" y="228600"/>
            <a:ext cx="5072062" cy="8382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ctr" eaLnBrk="0" hangingPunct="0"/>
            <a:r>
              <a:rPr lang="zh-CN" altLang="en-US" sz="4000" dirty="0">
                <a:solidFill>
                  <a:srgbClr val="434983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机器码</a:t>
            </a:r>
            <a:r>
              <a:rPr lang="en-US" altLang="zh-CN" sz="4000" dirty="0">
                <a:solidFill>
                  <a:srgbClr val="434983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—</a:t>
            </a:r>
            <a:r>
              <a:rPr lang="zh-CN" altLang="en-US" sz="4000" dirty="0">
                <a:solidFill>
                  <a:srgbClr val="434983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补码</a:t>
            </a:r>
            <a:endParaRPr lang="zh-CN" altLang="en-US" sz="4000" dirty="0">
              <a:solidFill>
                <a:srgbClr val="434983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grpSp>
        <p:nvGrpSpPr>
          <p:cNvPr id="33795" name="Group 10"/>
          <p:cNvGrpSpPr/>
          <p:nvPr/>
        </p:nvGrpSpPr>
        <p:grpSpPr>
          <a:xfrm>
            <a:off x="792163" y="2098675"/>
            <a:ext cx="11399837" cy="3857625"/>
            <a:chOff x="499" y="1322"/>
            <a:chExt cx="7181" cy="2430"/>
          </a:xfrm>
        </p:grpSpPr>
        <p:sp>
          <p:nvSpPr>
            <p:cNvPr id="33796" name="Text Box 4"/>
            <p:cNvSpPr txBox="1"/>
            <p:nvPr/>
          </p:nvSpPr>
          <p:spPr>
            <a:xfrm>
              <a:off x="499" y="1322"/>
              <a:ext cx="1671" cy="51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eaLnBrk="0" hangingPunct="0">
                <a:buChar char="•"/>
              </a:pPr>
              <a:r>
                <a:rPr lang="en-US" altLang="zh-CN" sz="2400" dirty="0">
                  <a:latin typeface="Arial" panose="020B0604020202020204" pitchFamily="34" charset="0"/>
                </a:rPr>
                <a:t> </a:t>
              </a:r>
              <a:r>
                <a:rPr lang="zh-CN" altLang="en-US" sz="2400" dirty="0">
                  <a:latin typeface="Arial" panose="020B0604020202020204" pitchFamily="34" charset="0"/>
                </a:rPr>
                <a:t>数学定义：</a:t>
              </a:r>
              <a:endParaRPr lang="zh-CN" altLang="en-US" sz="2400" dirty="0">
                <a:latin typeface="Arial" panose="020B0604020202020204" pitchFamily="34" charset="0"/>
              </a:endParaRPr>
            </a:p>
            <a:p>
              <a:pPr eaLnBrk="0" hangingPunct="0"/>
              <a:r>
                <a:rPr lang="zh-CN" altLang="en-US" sz="2400" dirty="0">
                  <a:latin typeface="Arial" panose="020B0604020202020204" pitchFamily="34" charset="0"/>
                </a:rPr>
                <a:t>                     </a:t>
              </a:r>
              <a:r>
                <a:rPr lang="en-US" altLang="zh-CN" sz="2400" dirty="0">
                  <a:latin typeface="Arial" panose="020B0604020202020204" pitchFamily="34" charset="0"/>
                </a:rPr>
                <a:t>[x]</a:t>
              </a:r>
              <a:r>
                <a:rPr lang="zh-CN" altLang="en-US" sz="2400" baseline="-25000" dirty="0">
                  <a:latin typeface="Arial" panose="020B0604020202020204" pitchFamily="34" charset="0"/>
                </a:rPr>
                <a:t>补</a:t>
              </a:r>
              <a:r>
                <a:rPr lang="en-US" altLang="zh-CN" sz="2400" dirty="0">
                  <a:latin typeface="Arial" panose="020B0604020202020204" pitchFamily="34" charset="0"/>
                </a:rPr>
                <a:t>=</a:t>
              </a:r>
              <a:endParaRPr lang="en-US" altLang="zh-CN" sz="2400" dirty="0">
                <a:latin typeface="Arial" panose="020B0604020202020204" pitchFamily="34" charset="0"/>
              </a:endParaRPr>
            </a:p>
          </p:txBody>
        </p:sp>
        <p:sp>
          <p:nvSpPr>
            <p:cNvPr id="33797" name="AutoShape 5"/>
            <p:cNvSpPr/>
            <p:nvPr/>
          </p:nvSpPr>
          <p:spPr>
            <a:xfrm>
              <a:off x="2688" y="1440"/>
              <a:ext cx="128" cy="528"/>
            </a:xfrm>
            <a:prstGeom prst="leftBrace">
              <a:avLst>
                <a:gd name="adj1" fmla="val 34375"/>
                <a:gd name="adj2" fmla="val 50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33798" name="Text Box 6"/>
            <p:cNvSpPr txBox="1"/>
            <p:nvPr/>
          </p:nvSpPr>
          <p:spPr>
            <a:xfrm>
              <a:off x="2944" y="1344"/>
              <a:ext cx="149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eaLnBrk="0" hangingPunct="0"/>
              <a:r>
                <a:rPr lang="en-US" altLang="zh-CN" sz="2400" dirty="0">
                  <a:latin typeface="Arial" panose="020B0604020202020204" pitchFamily="34" charset="0"/>
                </a:rPr>
                <a:t>x      1&gt;x&gt;=0      </a:t>
              </a:r>
              <a:endParaRPr lang="en-US" altLang="zh-CN" sz="2400" dirty="0">
                <a:latin typeface="Arial" panose="020B0604020202020204" pitchFamily="34" charset="0"/>
              </a:endParaRPr>
            </a:p>
          </p:txBody>
        </p:sp>
        <p:sp>
          <p:nvSpPr>
            <p:cNvPr id="33799" name="Text Box 7"/>
            <p:cNvSpPr txBox="1"/>
            <p:nvPr/>
          </p:nvSpPr>
          <p:spPr>
            <a:xfrm>
              <a:off x="2816" y="1728"/>
              <a:ext cx="327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eaLnBrk="0" hangingPunct="0"/>
              <a:r>
                <a:rPr lang="en-US" altLang="zh-CN" sz="2400" dirty="0">
                  <a:latin typeface="Arial" panose="020B0604020202020204" pitchFamily="34" charset="0"/>
                </a:rPr>
                <a:t>2+x  </a:t>
              </a:r>
              <a:r>
                <a:rPr lang="zh-CN" altLang="en-US" sz="2400" dirty="0">
                  <a:latin typeface="Arial" panose="020B0604020202020204" pitchFamily="34" charset="0"/>
                </a:rPr>
                <a:t>或  </a:t>
              </a:r>
              <a:r>
                <a:rPr lang="en-US" altLang="zh-CN" sz="2400" dirty="0">
                  <a:latin typeface="Arial" panose="020B0604020202020204" pitchFamily="34" charset="0"/>
                </a:rPr>
                <a:t>2-|x| </a:t>
              </a:r>
              <a:r>
                <a:rPr lang="zh-CN" altLang="en-US" sz="2400" dirty="0">
                  <a:latin typeface="Arial" panose="020B0604020202020204" pitchFamily="34" charset="0"/>
                </a:rPr>
                <a:t>或  </a:t>
              </a:r>
              <a:r>
                <a:rPr lang="en-US" altLang="zh-CN" sz="2400" dirty="0">
                  <a:latin typeface="Arial" panose="020B0604020202020204" pitchFamily="34" charset="0"/>
                </a:rPr>
                <a:t>[x]</a:t>
              </a:r>
              <a:r>
                <a:rPr lang="zh-CN" altLang="en-US" sz="2400" baseline="-25000" dirty="0">
                  <a:latin typeface="Arial" panose="020B0604020202020204" pitchFamily="34" charset="0"/>
                </a:rPr>
                <a:t>反</a:t>
              </a:r>
              <a:r>
                <a:rPr lang="en-US" altLang="zh-CN" sz="2400" dirty="0">
                  <a:latin typeface="Arial" panose="020B0604020202020204" pitchFamily="34" charset="0"/>
                </a:rPr>
                <a:t>+2</a:t>
              </a:r>
              <a:r>
                <a:rPr lang="en-US" altLang="zh-CN" sz="2400" baseline="30000" dirty="0">
                  <a:latin typeface="Arial" panose="020B0604020202020204" pitchFamily="34" charset="0"/>
                </a:rPr>
                <a:t>-(n-1)</a:t>
              </a:r>
              <a:r>
                <a:rPr lang="en-US" altLang="zh-CN" sz="2400" dirty="0">
                  <a:latin typeface="Arial" panose="020B0604020202020204" pitchFamily="34" charset="0"/>
                </a:rPr>
                <a:t>     0&gt;x&gt;-1</a:t>
              </a:r>
              <a:endParaRPr lang="en-US" altLang="zh-CN" sz="2400" dirty="0">
                <a:latin typeface="Arial" panose="020B0604020202020204" pitchFamily="34" charset="0"/>
              </a:endParaRPr>
            </a:p>
          </p:txBody>
        </p:sp>
        <p:sp>
          <p:nvSpPr>
            <p:cNvPr id="33800" name="Text Box 8"/>
            <p:cNvSpPr txBox="1"/>
            <p:nvPr/>
          </p:nvSpPr>
          <p:spPr>
            <a:xfrm>
              <a:off x="512" y="2112"/>
              <a:ext cx="716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eaLnBrk="0" hangingPunct="0">
                <a:buChar char="•"/>
              </a:pPr>
              <a:r>
                <a:rPr lang="en-US" altLang="zh-CN" sz="2400" dirty="0">
                  <a:latin typeface="Arial" panose="020B0604020202020204" pitchFamily="34" charset="0"/>
                </a:rPr>
                <a:t> </a:t>
              </a:r>
              <a:r>
                <a:rPr lang="zh-CN" altLang="en-US" sz="2400" dirty="0">
                  <a:latin typeface="Arial" panose="020B0604020202020204" pitchFamily="34" charset="0"/>
                </a:rPr>
                <a:t>物理意义：正数补码等于原码，负数补码等于反码最低位加</a:t>
              </a:r>
              <a:r>
                <a:rPr lang="en-US" altLang="zh-CN" sz="2400" dirty="0">
                  <a:latin typeface="Arial" panose="020B0604020202020204" pitchFamily="34" charset="0"/>
                </a:rPr>
                <a:t>1</a:t>
              </a:r>
              <a:endParaRPr lang="en-US" altLang="zh-CN" sz="2400" dirty="0">
                <a:latin typeface="Arial" panose="020B0604020202020204" pitchFamily="34" charset="0"/>
              </a:endParaRPr>
            </a:p>
          </p:txBody>
        </p:sp>
        <p:sp>
          <p:nvSpPr>
            <p:cNvPr id="33801" name="Text Box 9"/>
            <p:cNvSpPr txBox="1"/>
            <p:nvPr/>
          </p:nvSpPr>
          <p:spPr>
            <a:xfrm>
              <a:off x="640" y="2544"/>
              <a:ext cx="5204" cy="120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eaLnBrk="0" hangingPunct="0"/>
              <a:r>
                <a:rPr lang="zh-CN" altLang="en-US" sz="2400" dirty="0">
                  <a:latin typeface="Arial" panose="020B0604020202020204" pitchFamily="34" charset="0"/>
                </a:rPr>
                <a:t>例：</a:t>
              </a:r>
              <a:r>
                <a:rPr lang="en-US" altLang="zh-CN" sz="2400" dirty="0">
                  <a:latin typeface="Arial" panose="020B0604020202020204" pitchFamily="34" charset="0"/>
                </a:rPr>
                <a:t>x=+0.0011011     </a:t>
              </a:r>
              <a:endParaRPr lang="en-US" altLang="zh-CN" sz="2400" dirty="0">
                <a:latin typeface="Arial" panose="020B0604020202020204" pitchFamily="34" charset="0"/>
              </a:endParaRPr>
            </a:p>
            <a:p>
              <a:pPr eaLnBrk="0" hangingPunct="0"/>
              <a:r>
                <a:rPr lang="en-US" altLang="zh-CN" sz="2400" dirty="0">
                  <a:latin typeface="Arial" panose="020B0604020202020204" pitchFamily="34" charset="0"/>
                </a:rPr>
                <a:t>       [x]</a:t>
              </a:r>
              <a:r>
                <a:rPr lang="zh-CN" altLang="en-US" sz="2400" baseline="-25000" dirty="0">
                  <a:latin typeface="Arial" panose="020B0604020202020204" pitchFamily="34" charset="0"/>
                </a:rPr>
                <a:t>原</a:t>
              </a:r>
              <a:r>
                <a:rPr lang="zh-CN" altLang="en-US" sz="2400" dirty="0">
                  <a:latin typeface="Arial" panose="020B0604020202020204" pitchFamily="34" charset="0"/>
                </a:rPr>
                <a:t>＝</a:t>
              </a:r>
              <a:r>
                <a:rPr lang="en-US" altLang="zh-CN" sz="2400" dirty="0">
                  <a:latin typeface="Arial" panose="020B0604020202020204" pitchFamily="34" charset="0"/>
                </a:rPr>
                <a:t>00011011     [x]</a:t>
              </a:r>
              <a:r>
                <a:rPr lang="zh-CN" altLang="en-US" sz="2400" baseline="-25000" dirty="0">
                  <a:latin typeface="Arial" panose="020B0604020202020204" pitchFamily="34" charset="0"/>
                </a:rPr>
                <a:t>反</a:t>
              </a:r>
              <a:r>
                <a:rPr lang="zh-CN" altLang="en-US" sz="2400" dirty="0">
                  <a:latin typeface="Arial" panose="020B0604020202020204" pitchFamily="34" charset="0"/>
                </a:rPr>
                <a:t>＝</a:t>
              </a:r>
              <a:r>
                <a:rPr lang="en-US" altLang="zh-CN" sz="2400" dirty="0">
                  <a:latin typeface="Arial" panose="020B0604020202020204" pitchFamily="34" charset="0"/>
                </a:rPr>
                <a:t>00011011      [x]</a:t>
              </a:r>
              <a:r>
                <a:rPr lang="zh-CN" altLang="en-US" sz="2400" baseline="-25000" dirty="0">
                  <a:latin typeface="Arial" panose="020B0604020202020204" pitchFamily="34" charset="0"/>
                </a:rPr>
                <a:t>补</a:t>
              </a:r>
              <a:r>
                <a:rPr lang="zh-CN" altLang="en-US" sz="2400" dirty="0">
                  <a:latin typeface="Arial" panose="020B0604020202020204" pitchFamily="34" charset="0"/>
                </a:rPr>
                <a:t>＝</a:t>
              </a:r>
              <a:r>
                <a:rPr lang="en-US" altLang="zh-CN" sz="2400" dirty="0">
                  <a:latin typeface="Arial" panose="020B0604020202020204" pitchFamily="34" charset="0"/>
                </a:rPr>
                <a:t>00011011</a:t>
              </a:r>
              <a:endParaRPr lang="en-US" altLang="zh-CN" sz="2400" dirty="0">
                <a:latin typeface="Arial" panose="020B0604020202020204" pitchFamily="34" charset="0"/>
              </a:endParaRPr>
            </a:p>
            <a:p>
              <a:pPr eaLnBrk="0" hangingPunct="0"/>
              <a:r>
                <a:rPr lang="en-US" altLang="zh-CN" sz="2400" dirty="0">
                  <a:latin typeface="Arial" panose="020B0604020202020204" pitchFamily="34" charset="0"/>
                </a:rPr>
                <a:t>        </a:t>
              </a:r>
              <a:endParaRPr lang="en-US" altLang="zh-CN" sz="2400" dirty="0">
                <a:latin typeface="Arial" panose="020B0604020202020204" pitchFamily="34" charset="0"/>
              </a:endParaRPr>
            </a:p>
            <a:p>
              <a:pPr eaLnBrk="0" hangingPunct="0"/>
              <a:r>
                <a:rPr lang="en-US" altLang="zh-CN" sz="2400" dirty="0">
                  <a:latin typeface="Arial" panose="020B0604020202020204" pitchFamily="34" charset="0"/>
                </a:rPr>
                <a:t>       x= -0.0100011  </a:t>
              </a:r>
              <a:endParaRPr lang="en-US" altLang="zh-CN" sz="2400" dirty="0">
                <a:latin typeface="Arial" panose="020B0604020202020204" pitchFamily="34" charset="0"/>
              </a:endParaRPr>
            </a:p>
            <a:p>
              <a:pPr eaLnBrk="0" hangingPunct="0"/>
              <a:r>
                <a:rPr lang="en-US" altLang="zh-CN" sz="2400" dirty="0">
                  <a:latin typeface="Arial" panose="020B0604020202020204" pitchFamily="34" charset="0"/>
                </a:rPr>
                <a:t>       [x]</a:t>
              </a:r>
              <a:r>
                <a:rPr lang="zh-CN" altLang="en-US" sz="2400" baseline="-25000" dirty="0">
                  <a:latin typeface="Arial" panose="020B0604020202020204" pitchFamily="34" charset="0"/>
                </a:rPr>
                <a:t>原</a:t>
              </a:r>
              <a:r>
                <a:rPr lang="zh-CN" altLang="en-US" sz="2400" dirty="0">
                  <a:latin typeface="Arial" panose="020B0604020202020204" pitchFamily="34" charset="0"/>
                </a:rPr>
                <a:t>＝</a:t>
              </a:r>
              <a:r>
                <a:rPr lang="en-US" altLang="zh-CN" sz="2400" dirty="0">
                  <a:latin typeface="Arial" panose="020B0604020202020204" pitchFamily="34" charset="0"/>
                </a:rPr>
                <a:t>10100011     [x]</a:t>
              </a:r>
              <a:r>
                <a:rPr lang="zh-CN" altLang="en-US" sz="2400" baseline="-25000" dirty="0">
                  <a:latin typeface="Arial" panose="020B0604020202020204" pitchFamily="34" charset="0"/>
                </a:rPr>
                <a:t>反</a:t>
              </a:r>
              <a:r>
                <a:rPr lang="zh-CN" altLang="en-US" sz="2400" dirty="0">
                  <a:latin typeface="Arial" panose="020B0604020202020204" pitchFamily="34" charset="0"/>
                </a:rPr>
                <a:t>＝</a:t>
              </a:r>
              <a:r>
                <a:rPr lang="en-US" altLang="zh-CN" sz="2400" dirty="0">
                  <a:latin typeface="Arial" panose="020B0604020202020204" pitchFamily="34" charset="0"/>
                </a:rPr>
                <a:t>11011100      [x]</a:t>
              </a:r>
              <a:r>
                <a:rPr lang="zh-CN" altLang="en-US" sz="2400" baseline="-25000" dirty="0">
                  <a:latin typeface="Arial" panose="020B0604020202020204" pitchFamily="34" charset="0"/>
                </a:rPr>
                <a:t>补</a:t>
              </a:r>
              <a:r>
                <a:rPr lang="zh-CN" altLang="en-US" sz="2400" dirty="0">
                  <a:latin typeface="Arial" panose="020B0604020202020204" pitchFamily="34" charset="0"/>
                </a:rPr>
                <a:t>＝</a:t>
              </a:r>
              <a:r>
                <a:rPr lang="en-US" altLang="zh-CN" sz="2400" dirty="0">
                  <a:latin typeface="Arial" panose="020B0604020202020204" pitchFamily="34" charset="0"/>
                </a:rPr>
                <a:t>11011101</a:t>
              </a:r>
              <a:endParaRPr lang="en-US" altLang="zh-CN" sz="2400" dirty="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7" name="灯片编号占位符 3"/>
          <p:cNvSpPr txBox="1">
            <a:spLocks noGrp="1"/>
          </p:cNvSpPr>
          <p:nvPr/>
        </p:nvSpPr>
        <p:spPr>
          <a:xfrm>
            <a:off x="9347200" y="6553200"/>
            <a:ext cx="2844800" cy="304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algn="r"/>
            <a:fld id="{9A0DB2DC-4C9A-4742-B13C-FB6460FD3503}" type="slidenum">
              <a:rPr lang="en-US" altLang="zh-CN" sz="1600" b="1" dirty="0">
                <a:latin typeface="Arial" panose="020B0604020202020204" pitchFamily="34" charset="0"/>
              </a:rPr>
            </a:fld>
            <a:endParaRPr lang="en-US" altLang="zh-CN" sz="1600" b="1" dirty="0">
              <a:latin typeface="Arial" panose="020B0604020202020204" pitchFamily="34" charset="0"/>
            </a:endParaRPr>
          </a:p>
        </p:txBody>
      </p:sp>
      <p:sp>
        <p:nvSpPr>
          <p:cNvPr id="34818" name="Rectangle 3"/>
          <p:cNvSpPr>
            <a:spLocks noGrp="1"/>
          </p:cNvSpPr>
          <p:nvPr/>
        </p:nvSpPr>
        <p:spPr>
          <a:xfrm>
            <a:off x="762000" y="381000"/>
            <a:ext cx="6096000" cy="836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ctr" eaLnBrk="0" hangingPunct="0"/>
            <a:r>
              <a:rPr lang="zh-CN" altLang="en-US" sz="4000" dirty="0">
                <a:solidFill>
                  <a:srgbClr val="434983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定点数加（减）法</a:t>
            </a:r>
            <a:endParaRPr lang="zh-CN" altLang="en-US" sz="4000" dirty="0">
              <a:solidFill>
                <a:srgbClr val="434983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grpSp>
        <p:nvGrpSpPr>
          <p:cNvPr id="34819" name="Group 7"/>
          <p:cNvGrpSpPr/>
          <p:nvPr/>
        </p:nvGrpSpPr>
        <p:grpSpPr>
          <a:xfrm>
            <a:off x="1390650" y="1844675"/>
            <a:ext cx="9499600" cy="3430588"/>
            <a:chOff x="876" y="1162"/>
            <a:chExt cx="5984" cy="2161"/>
          </a:xfrm>
        </p:grpSpPr>
        <p:sp>
          <p:nvSpPr>
            <p:cNvPr id="34820" name="Text Box 4"/>
            <p:cNvSpPr txBox="1"/>
            <p:nvPr/>
          </p:nvSpPr>
          <p:spPr>
            <a:xfrm>
              <a:off x="876" y="1162"/>
              <a:ext cx="5984" cy="90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eaLnBrk="0" hangingPunct="0">
                <a:buChar char="•"/>
              </a:pPr>
              <a:r>
                <a:rPr lang="en-US" altLang="zh-CN" sz="2400" b="1" dirty="0">
                  <a:solidFill>
                    <a:srgbClr val="434983"/>
                  </a:solidFill>
                  <a:latin typeface="Arial" panose="020B0604020202020204" pitchFamily="34" charset="0"/>
                </a:rPr>
                <a:t> </a:t>
              </a:r>
              <a:r>
                <a:rPr lang="zh-CN" altLang="en-US" sz="2400" b="1" dirty="0">
                  <a:solidFill>
                    <a:srgbClr val="434983"/>
                  </a:solidFill>
                  <a:latin typeface="Arial" panose="020B0604020202020204" pitchFamily="34" charset="0"/>
                </a:rPr>
                <a:t>定点补码加（减）法：</a:t>
              </a:r>
              <a:endParaRPr lang="zh-CN" altLang="en-US" sz="2400" b="1" dirty="0">
                <a:solidFill>
                  <a:srgbClr val="434983"/>
                </a:solidFill>
                <a:latin typeface="Arial" panose="020B0604020202020204" pitchFamily="34" charset="0"/>
              </a:endParaRPr>
            </a:p>
            <a:p>
              <a:pPr eaLnBrk="0" hangingPunct="0">
                <a:buChar char="•"/>
              </a:pPr>
              <a:endParaRPr lang="zh-CN" altLang="en-US" sz="2400" b="1" dirty="0">
                <a:solidFill>
                  <a:srgbClr val="434983"/>
                </a:solidFill>
                <a:latin typeface="Arial" panose="020B0604020202020204" pitchFamily="34" charset="0"/>
              </a:endParaRPr>
            </a:p>
            <a:p>
              <a:pPr eaLnBrk="0" hangingPunct="0"/>
              <a:r>
                <a:rPr lang="zh-CN" altLang="en-US" sz="2400" b="1" dirty="0">
                  <a:solidFill>
                    <a:srgbClr val="434983"/>
                  </a:solidFill>
                  <a:latin typeface="Arial" panose="020B0604020202020204" pitchFamily="34" charset="0"/>
                </a:rPr>
                <a:t>           </a:t>
              </a:r>
              <a:r>
                <a:rPr lang="en-US" altLang="zh-CN" sz="2400" b="1" dirty="0">
                  <a:solidFill>
                    <a:srgbClr val="434983"/>
                  </a:solidFill>
                  <a:latin typeface="Arial" panose="020B0604020202020204" pitchFamily="34" charset="0"/>
                </a:rPr>
                <a:t>[x]</a:t>
              </a:r>
              <a:r>
                <a:rPr lang="zh-CN" altLang="en-US" sz="2400" b="1" baseline="-25000" dirty="0">
                  <a:solidFill>
                    <a:srgbClr val="434983"/>
                  </a:solidFill>
                  <a:latin typeface="Arial" panose="020B0604020202020204" pitchFamily="34" charset="0"/>
                </a:rPr>
                <a:t>补</a:t>
              </a:r>
              <a:r>
                <a:rPr lang="en-US" altLang="zh-CN" sz="2400" b="1" dirty="0">
                  <a:solidFill>
                    <a:srgbClr val="434983"/>
                  </a:solidFill>
                  <a:latin typeface="Arial" panose="020B0604020202020204" pitchFamily="34" charset="0"/>
                </a:rPr>
                <a:t>+[y]</a:t>
              </a:r>
              <a:r>
                <a:rPr lang="zh-CN" altLang="en-US" sz="2400" b="1" baseline="-25000" dirty="0">
                  <a:solidFill>
                    <a:srgbClr val="434983"/>
                  </a:solidFill>
                  <a:latin typeface="Arial" panose="020B0604020202020204" pitchFamily="34" charset="0"/>
                </a:rPr>
                <a:t>补</a:t>
              </a:r>
              <a:r>
                <a:rPr lang="en-US" altLang="zh-CN" sz="2400" b="1" dirty="0">
                  <a:solidFill>
                    <a:srgbClr val="434983"/>
                  </a:solidFill>
                  <a:latin typeface="Arial" panose="020B0604020202020204" pitchFamily="34" charset="0"/>
                </a:rPr>
                <a:t>=[x+y]</a:t>
              </a:r>
              <a:r>
                <a:rPr lang="zh-CN" altLang="en-US" sz="2400" b="1" baseline="-25000" dirty="0">
                  <a:solidFill>
                    <a:srgbClr val="434983"/>
                  </a:solidFill>
                  <a:latin typeface="Arial" panose="020B0604020202020204" pitchFamily="34" charset="0"/>
                </a:rPr>
                <a:t>补</a:t>
              </a:r>
              <a:r>
                <a:rPr lang="zh-CN" altLang="en-US" sz="2400" b="1" dirty="0">
                  <a:solidFill>
                    <a:srgbClr val="434983"/>
                  </a:solidFill>
                  <a:latin typeface="Arial" panose="020B0604020202020204" pitchFamily="34" charset="0"/>
                </a:rPr>
                <a:t>，</a:t>
              </a:r>
              <a:r>
                <a:rPr lang="en-US" altLang="zh-CN" sz="2400" b="1" dirty="0">
                  <a:solidFill>
                    <a:srgbClr val="434983"/>
                  </a:solidFill>
                  <a:latin typeface="Arial" panose="020B0604020202020204" pitchFamily="34" charset="0"/>
                </a:rPr>
                <a:t>|x|&lt;1, |y|&lt;1, |x+y|&lt;1</a:t>
              </a:r>
              <a:endParaRPr lang="en-US" altLang="zh-CN" sz="2400" b="1" baseline="-25000" dirty="0">
                <a:solidFill>
                  <a:srgbClr val="434983"/>
                </a:solidFill>
                <a:latin typeface="Arial" panose="020B0604020202020204" pitchFamily="34" charset="0"/>
              </a:endParaRPr>
            </a:p>
            <a:p>
              <a:pPr eaLnBrk="0" hangingPunct="0"/>
              <a:endParaRPr lang="en-US" altLang="zh-CN" sz="2400" b="1" baseline="-25000" dirty="0">
                <a:solidFill>
                  <a:srgbClr val="434983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4821" name="Text Box 5"/>
            <p:cNvSpPr txBox="1"/>
            <p:nvPr/>
          </p:nvSpPr>
          <p:spPr>
            <a:xfrm>
              <a:off x="876" y="2115"/>
              <a:ext cx="5984" cy="120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eaLnBrk="0" hangingPunct="0"/>
              <a:r>
                <a:rPr lang="en-US" altLang="zh-CN" sz="2400" b="1" dirty="0">
                  <a:solidFill>
                    <a:srgbClr val="434983"/>
                  </a:solidFill>
                  <a:latin typeface="Arial" panose="020B0604020202020204" pitchFamily="34" charset="0"/>
                </a:rPr>
                <a:t>  </a:t>
              </a:r>
              <a:endParaRPr lang="en-US" altLang="zh-CN" sz="2400" b="1" dirty="0">
                <a:solidFill>
                  <a:srgbClr val="434983"/>
                </a:solidFill>
                <a:latin typeface="Arial" panose="020B0604020202020204" pitchFamily="34" charset="0"/>
              </a:endParaRPr>
            </a:p>
            <a:p>
              <a:pPr eaLnBrk="0" hangingPunct="0"/>
              <a:r>
                <a:rPr lang="en-US" altLang="zh-CN" sz="2400" b="1" dirty="0">
                  <a:solidFill>
                    <a:srgbClr val="434983"/>
                  </a:solidFill>
                  <a:latin typeface="Arial" panose="020B0604020202020204" pitchFamily="34" charset="0"/>
                </a:rPr>
                <a:t>   </a:t>
              </a:r>
              <a:r>
                <a:rPr lang="zh-CN" altLang="en-US" sz="2400" b="1" dirty="0">
                  <a:solidFill>
                    <a:srgbClr val="434983"/>
                  </a:solidFill>
                  <a:latin typeface="Arial" panose="020B0604020202020204" pitchFamily="34" charset="0"/>
                </a:rPr>
                <a:t>例：     </a:t>
              </a:r>
              <a:r>
                <a:rPr lang="en-US" altLang="zh-CN" sz="2400" b="1" dirty="0">
                  <a:solidFill>
                    <a:srgbClr val="434983"/>
                  </a:solidFill>
                  <a:latin typeface="Arial" panose="020B0604020202020204" pitchFamily="34" charset="0"/>
                </a:rPr>
                <a:t>00100000            ——— (+0.01)</a:t>
              </a:r>
              <a:r>
                <a:rPr lang="en-US" altLang="zh-CN" sz="2400" b="1" baseline="-25000" dirty="0">
                  <a:solidFill>
                    <a:srgbClr val="434983"/>
                  </a:solidFill>
                  <a:latin typeface="Arial" panose="020B0604020202020204" pitchFamily="34" charset="0"/>
                </a:rPr>
                <a:t>2</a:t>
              </a:r>
              <a:r>
                <a:rPr lang="en-US" altLang="zh-CN" sz="2400" b="1" dirty="0">
                  <a:solidFill>
                    <a:srgbClr val="434983"/>
                  </a:solidFill>
                  <a:latin typeface="Arial" panose="020B0604020202020204" pitchFamily="34" charset="0"/>
                </a:rPr>
                <a:t>=(+0.25)</a:t>
              </a:r>
              <a:r>
                <a:rPr lang="en-US" altLang="zh-CN" sz="2400" b="1" baseline="-25000" dirty="0">
                  <a:solidFill>
                    <a:srgbClr val="434983"/>
                  </a:solidFill>
                  <a:latin typeface="Arial" panose="020B0604020202020204" pitchFamily="34" charset="0"/>
                </a:rPr>
                <a:t>10</a:t>
              </a:r>
              <a:endParaRPr lang="en-US" altLang="zh-CN" sz="2400" b="1" baseline="-25000" dirty="0">
                <a:solidFill>
                  <a:srgbClr val="434983"/>
                </a:solidFill>
                <a:latin typeface="Arial" panose="020B0604020202020204" pitchFamily="34" charset="0"/>
              </a:endParaRPr>
            </a:p>
            <a:p>
              <a:pPr eaLnBrk="0" hangingPunct="0"/>
              <a:r>
                <a:rPr lang="en-US" altLang="zh-CN" sz="2400" b="1" dirty="0">
                  <a:solidFill>
                    <a:srgbClr val="434983"/>
                  </a:solidFill>
                  <a:latin typeface="Arial" panose="020B0604020202020204" pitchFamily="34" charset="0"/>
                </a:rPr>
                <a:t>           +   11110000            ——— (-0.001)</a:t>
              </a:r>
              <a:r>
                <a:rPr lang="en-US" altLang="zh-CN" sz="2400" b="1" baseline="-25000" dirty="0">
                  <a:solidFill>
                    <a:srgbClr val="434983"/>
                  </a:solidFill>
                  <a:latin typeface="Arial" panose="020B0604020202020204" pitchFamily="34" charset="0"/>
                </a:rPr>
                <a:t>2</a:t>
              </a:r>
              <a:r>
                <a:rPr lang="en-US" altLang="zh-CN" sz="2400" b="1" dirty="0">
                  <a:solidFill>
                    <a:srgbClr val="434983"/>
                  </a:solidFill>
                  <a:latin typeface="Arial" panose="020B0604020202020204" pitchFamily="34" charset="0"/>
                </a:rPr>
                <a:t>=(-0.125)</a:t>
              </a:r>
              <a:r>
                <a:rPr lang="en-US" altLang="zh-CN" sz="2400" b="1" baseline="-25000" dirty="0">
                  <a:solidFill>
                    <a:srgbClr val="434983"/>
                  </a:solidFill>
                  <a:latin typeface="Arial" panose="020B0604020202020204" pitchFamily="34" charset="0"/>
                </a:rPr>
                <a:t>10</a:t>
              </a:r>
              <a:endParaRPr lang="en-US" altLang="zh-CN" sz="2400" b="1" baseline="-25000" dirty="0">
                <a:solidFill>
                  <a:srgbClr val="434983"/>
                </a:solidFill>
                <a:latin typeface="Arial" panose="020B0604020202020204" pitchFamily="34" charset="0"/>
              </a:endParaRPr>
            </a:p>
            <a:p>
              <a:pPr eaLnBrk="0" hangingPunct="0"/>
              <a:r>
                <a:rPr lang="en-US" altLang="zh-CN" sz="2400" b="1" dirty="0">
                  <a:solidFill>
                    <a:srgbClr val="434983"/>
                  </a:solidFill>
                  <a:latin typeface="Arial" panose="020B0604020202020204" pitchFamily="34" charset="0"/>
                </a:rPr>
                <a:t>         ———————</a:t>
              </a:r>
              <a:endParaRPr lang="en-US" altLang="zh-CN" sz="2400" b="1" dirty="0">
                <a:solidFill>
                  <a:srgbClr val="434983"/>
                </a:solidFill>
                <a:latin typeface="Arial" panose="020B0604020202020204" pitchFamily="34" charset="0"/>
              </a:endParaRPr>
            </a:p>
            <a:p>
              <a:pPr eaLnBrk="0" hangingPunct="0"/>
              <a:r>
                <a:rPr lang="en-US" altLang="zh-CN" sz="2400" b="1" dirty="0">
                  <a:solidFill>
                    <a:srgbClr val="434983"/>
                  </a:solidFill>
                  <a:latin typeface="Arial" panose="020B0604020202020204" pitchFamily="34" charset="0"/>
                </a:rPr>
                <a:t>               100010000            ———(+0.001)</a:t>
              </a:r>
              <a:r>
                <a:rPr lang="en-US" altLang="zh-CN" sz="2400" b="1" baseline="-25000" dirty="0">
                  <a:solidFill>
                    <a:srgbClr val="434983"/>
                  </a:solidFill>
                  <a:latin typeface="Arial" panose="020B0604020202020204" pitchFamily="34" charset="0"/>
                </a:rPr>
                <a:t>2</a:t>
              </a:r>
              <a:r>
                <a:rPr lang="en-US" altLang="zh-CN" sz="2400" b="1" dirty="0">
                  <a:solidFill>
                    <a:srgbClr val="434983"/>
                  </a:solidFill>
                  <a:latin typeface="Arial" panose="020B0604020202020204" pitchFamily="34" charset="0"/>
                </a:rPr>
                <a:t>=(+0.125)</a:t>
              </a:r>
              <a:r>
                <a:rPr lang="en-US" altLang="zh-CN" sz="2400" b="1" baseline="-25000" dirty="0">
                  <a:solidFill>
                    <a:srgbClr val="434983"/>
                  </a:solidFill>
                  <a:latin typeface="Arial" panose="020B0604020202020204" pitchFamily="34" charset="0"/>
                </a:rPr>
                <a:t>10</a:t>
              </a:r>
              <a:endParaRPr lang="en-US" altLang="zh-CN" sz="2400" b="1" baseline="-25000" dirty="0">
                <a:solidFill>
                  <a:srgbClr val="434983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34822" name="Oval 6"/>
          <p:cNvSpPr/>
          <p:nvPr/>
        </p:nvSpPr>
        <p:spPr>
          <a:xfrm>
            <a:off x="2743200" y="4876800"/>
            <a:ext cx="195263" cy="287338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eaLnBrk="0" hangingPunct="0"/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1" name="灯片编号占位符 3"/>
          <p:cNvSpPr txBox="1">
            <a:spLocks noGrp="1"/>
          </p:cNvSpPr>
          <p:nvPr/>
        </p:nvSpPr>
        <p:spPr>
          <a:xfrm>
            <a:off x="9347200" y="6553200"/>
            <a:ext cx="2844800" cy="304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algn="r"/>
            <a:fld id="{9A0DB2DC-4C9A-4742-B13C-FB6460FD3503}" type="slidenum">
              <a:rPr lang="en-US" altLang="zh-CN" sz="1600" b="1" dirty="0">
                <a:latin typeface="Arial" panose="020B0604020202020204" pitchFamily="34" charset="0"/>
              </a:rPr>
            </a:fld>
            <a:endParaRPr lang="en-US" altLang="zh-CN" sz="1600" b="1" dirty="0">
              <a:latin typeface="Arial" panose="020B0604020202020204" pitchFamily="34" charset="0"/>
            </a:endParaRPr>
          </a:p>
        </p:txBody>
      </p:sp>
      <p:sp>
        <p:nvSpPr>
          <p:cNvPr id="35842" name="Rectangle 3"/>
          <p:cNvSpPr>
            <a:spLocks noGrp="1"/>
          </p:cNvSpPr>
          <p:nvPr/>
        </p:nvSpPr>
        <p:spPr>
          <a:xfrm>
            <a:off x="1143000" y="304800"/>
            <a:ext cx="5943600" cy="7651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ctr" eaLnBrk="0" hangingPunct="0"/>
            <a:r>
              <a:rPr lang="zh-CN" altLang="en-US" sz="4400" dirty="0">
                <a:solidFill>
                  <a:srgbClr val="434983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机器码补充解释</a:t>
            </a:r>
            <a:endParaRPr lang="zh-CN" altLang="en-US" sz="4400" dirty="0">
              <a:solidFill>
                <a:srgbClr val="434983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graphicFrame>
        <p:nvGraphicFramePr>
          <p:cNvPr id="18436" name="Object 4"/>
          <p:cNvGraphicFramePr>
            <a:graphicFrameLocks noChangeAspect="1"/>
          </p:cNvGraphicFramePr>
          <p:nvPr/>
        </p:nvGraphicFramePr>
        <p:xfrm>
          <a:off x="1320800" y="1676400"/>
          <a:ext cx="2393950" cy="172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1219200" imgH="1171575" progId="Paint.Picture">
                  <p:embed/>
                </p:oleObj>
              </mc:Choice>
              <mc:Fallback>
                <p:oleObj name="" r:id="rId1" imgW="1219200" imgH="1171575" progId="Paint.Picture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20800" y="1676400"/>
                        <a:ext cx="2393950" cy="1724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7" name="AutoShape 5"/>
          <p:cNvSpPr/>
          <p:nvPr/>
        </p:nvSpPr>
        <p:spPr>
          <a:xfrm>
            <a:off x="4572000" y="2362200"/>
            <a:ext cx="1828800" cy="228600"/>
          </a:xfrm>
          <a:prstGeom prst="rightArrow">
            <a:avLst>
              <a:gd name="adj1" fmla="val 50000"/>
              <a:gd name="adj2" fmla="val 200000"/>
            </a:avLst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eaLnBrk="0" hangingPunct="0"/>
            <a:endParaRPr lang="zh-CN" altLang="en-US" dirty="0">
              <a:latin typeface="Arial" panose="020B0604020202020204" pitchFamily="34" charset="0"/>
            </a:endParaRPr>
          </a:p>
        </p:txBody>
      </p:sp>
      <p:graphicFrame>
        <p:nvGraphicFramePr>
          <p:cNvPr id="18438" name="Object 6"/>
          <p:cNvGraphicFramePr>
            <a:graphicFrameLocks noChangeAspect="1"/>
          </p:cNvGraphicFramePr>
          <p:nvPr/>
        </p:nvGraphicFramePr>
        <p:xfrm>
          <a:off x="7010400" y="1600200"/>
          <a:ext cx="2438400" cy="173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3" imgW="1257300" imgH="1228725" progId="Paint.Picture">
                  <p:embed/>
                </p:oleObj>
              </mc:Choice>
              <mc:Fallback>
                <p:oleObj name="" r:id="rId3" imgW="1257300" imgH="1228725" progId="Paint.Picture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10400" y="1600200"/>
                        <a:ext cx="2438400" cy="1738313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9" name="Text Box 7"/>
          <p:cNvSpPr txBox="1"/>
          <p:nvPr/>
        </p:nvSpPr>
        <p:spPr>
          <a:xfrm>
            <a:off x="4876800" y="1905000"/>
            <a:ext cx="12192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zh-CN" altLang="en-US" dirty="0">
                <a:latin typeface="Arial" panose="020B0604020202020204" pitchFamily="34" charset="0"/>
              </a:rPr>
              <a:t>－</a:t>
            </a:r>
            <a:r>
              <a:rPr lang="en-US" altLang="zh-CN" dirty="0">
                <a:latin typeface="Arial" panose="020B0604020202020204" pitchFamily="34" charset="0"/>
              </a:rPr>
              <a:t>3</a:t>
            </a:r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18440" name="Text Box 8"/>
          <p:cNvSpPr txBox="1"/>
          <p:nvPr/>
        </p:nvSpPr>
        <p:spPr>
          <a:xfrm>
            <a:off x="4876800" y="2667000"/>
            <a:ext cx="85566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zh-CN" altLang="en-US" dirty="0">
                <a:latin typeface="Arial" panose="020B0604020202020204" pitchFamily="34" charset="0"/>
              </a:rPr>
              <a:t>＋</a:t>
            </a:r>
            <a:r>
              <a:rPr lang="en-US" altLang="zh-CN" dirty="0">
                <a:latin typeface="Arial" panose="020B0604020202020204" pitchFamily="34" charset="0"/>
              </a:rPr>
              <a:t>9</a:t>
            </a:r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18441" name="Text Box 9"/>
          <p:cNvSpPr txBox="1"/>
          <p:nvPr/>
        </p:nvSpPr>
        <p:spPr>
          <a:xfrm>
            <a:off x="990600" y="3810000"/>
            <a:ext cx="43576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>
              <a:buChar char="•"/>
            </a:pPr>
            <a:r>
              <a:rPr lang="en-US" altLang="zh-CN" sz="2400" b="1" dirty="0">
                <a:solidFill>
                  <a:srgbClr val="434983"/>
                </a:solidFill>
                <a:latin typeface="Arial" panose="020B0604020202020204" pitchFamily="34" charset="0"/>
              </a:rPr>
              <a:t> </a:t>
            </a:r>
            <a:r>
              <a:rPr lang="zh-CN" altLang="en-US" sz="2400" b="1" dirty="0">
                <a:solidFill>
                  <a:srgbClr val="434983"/>
                </a:solidFill>
                <a:latin typeface="Arial" panose="020B0604020202020204" pitchFamily="34" charset="0"/>
              </a:rPr>
              <a:t>取模运算：整除模数后取余数</a:t>
            </a:r>
            <a:endParaRPr lang="zh-CN" altLang="en-US" sz="2400" b="1" dirty="0">
              <a:solidFill>
                <a:srgbClr val="434983"/>
              </a:solidFill>
              <a:latin typeface="Arial" panose="020B0604020202020204" pitchFamily="34" charset="0"/>
            </a:endParaRPr>
          </a:p>
        </p:txBody>
      </p:sp>
      <p:sp>
        <p:nvSpPr>
          <p:cNvPr id="18442" name="Text Box 10"/>
          <p:cNvSpPr txBox="1"/>
          <p:nvPr/>
        </p:nvSpPr>
        <p:spPr>
          <a:xfrm>
            <a:off x="1320800" y="4343400"/>
            <a:ext cx="75692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zh-CN" altLang="en-US" sz="2400" b="1" dirty="0">
                <a:solidFill>
                  <a:srgbClr val="434983"/>
                </a:solidFill>
                <a:latin typeface="Arial" panose="020B0604020202020204" pitchFamily="34" charset="0"/>
              </a:rPr>
              <a:t>例：</a:t>
            </a:r>
            <a:r>
              <a:rPr lang="en-US" altLang="zh-CN" sz="2400" b="1" dirty="0">
                <a:solidFill>
                  <a:srgbClr val="434983"/>
                </a:solidFill>
                <a:latin typeface="Arial" panose="020B0604020202020204" pitchFamily="34" charset="0"/>
              </a:rPr>
              <a:t>45 mod 12 =9      3 mod 12=3      5 mod 3=2        </a:t>
            </a:r>
            <a:endParaRPr lang="en-US" altLang="zh-CN" sz="2400" b="1" dirty="0">
              <a:solidFill>
                <a:srgbClr val="434983"/>
              </a:solidFill>
              <a:latin typeface="Arial" panose="020B0604020202020204" pitchFamily="34" charset="0"/>
            </a:endParaRPr>
          </a:p>
        </p:txBody>
      </p:sp>
      <p:sp>
        <p:nvSpPr>
          <p:cNvPr id="18443" name="Text Box 11"/>
          <p:cNvSpPr txBox="1"/>
          <p:nvPr/>
        </p:nvSpPr>
        <p:spPr>
          <a:xfrm>
            <a:off x="914400" y="5029200"/>
            <a:ext cx="43576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>
              <a:buChar char="•"/>
            </a:pPr>
            <a:r>
              <a:rPr lang="en-US" altLang="zh-CN" sz="2400" b="1" dirty="0">
                <a:solidFill>
                  <a:srgbClr val="434983"/>
                </a:solidFill>
                <a:latin typeface="Arial" panose="020B0604020202020204" pitchFamily="34" charset="0"/>
              </a:rPr>
              <a:t> </a:t>
            </a:r>
            <a:r>
              <a:rPr lang="zh-CN" altLang="en-US" sz="2400" b="1" dirty="0">
                <a:solidFill>
                  <a:srgbClr val="434983"/>
                </a:solidFill>
                <a:latin typeface="Arial" panose="020B0604020202020204" pitchFamily="34" charset="0"/>
              </a:rPr>
              <a:t>模：一个计算系统的最大容量</a:t>
            </a:r>
            <a:endParaRPr lang="zh-CN" altLang="en-US" sz="2400" b="1" dirty="0">
              <a:solidFill>
                <a:srgbClr val="434983"/>
              </a:solidFill>
              <a:latin typeface="Arial" panose="020B0604020202020204" pitchFamily="34" charset="0"/>
            </a:endParaRPr>
          </a:p>
        </p:txBody>
      </p:sp>
      <p:sp>
        <p:nvSpPr>
          <p:cNvPr id="18444" name="Text Box 12"/>
          <p:cNvSpPr txBox="1"/>
          <p:nvPr/>
        </p:nvSpPr>
        <p:spPr>
          <a:xfrm>
            <a:off x="914400" y="5791200"/>
            <a:ext cx="36083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>
              <a:buChar char="•"/>
            </a:pPr>
            <a:r>
              <a:rPr lang="en-US" altLang="zh-CN" sz="2400" b="1" dirty="0">
                <a:solidFill>
                  <a:srgbClr val="434983"/>
                </a:solidFill>
                <a:latin typeface="Arial" panose="020B0604020202020204" pitchFamily="34" charset="0"/>
              </a:rPr>
              <a:t> </a:t>
            </a:r>
            <a:r>
              <a:rPr lang="zh-CN" altLang="en-US" sz="2400" b="1" dirty="0">
                <a:solidFill>
                  <a:srgbClr val="434983"/>
                </a:solidFill>
                <a:latin typeface="Arial" panose="020B0604020202020204" pitchFamily="34" charset="0"/>
              </a:rPr>
              <a:t>定点小数机器码以</a:t>
            </a:r>
            <a:r>
              <a:rPr lang="en-US" altLang="zh-CN" sz="2400" b="1" dirty="0">
                <a:solidFill>
                  <a:srgbClr val="434983"/>
                </a:solidFill>
                <a:latin typeface="Arial" panose="020B0604020202020204" pitchFamily="34" charset="0"/>
              </a:rPr>
              <a:t>2</a:t>
            </a:r>
            <a:r>
              <a:rPr lang="zh-CN" altLang="en-US" sz="2400" b="1" dirty="0">
                <a:solidFill>
                  <a:srgbClr val="434983"/>
                </a:solidFill>
                <a:latin typeface="Arial" panose="020B0604020202020204" pitchFamily="34" charset="0"/>
              </a:rPr>
              <a:t>为模</a:t>
            </a:r>
            <a:endParaRPr lang="zh-CN" altLang="en-US" sz="2400" b="1" dirty="0">
              <a:solidFill>
                <a:srgbClr val="434983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4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4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4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7" grpId="0" animBg="1"/>
      <p:bldP spid="18439" grpId="0"/>
      <p:bldP spid="18440" grpId="0"/>
      <p:bldP spid="18441" grpId="0"/>
      <p:bldP spid="18442" grpId="0"/>
      <p:bldP spid="18443" grpId="0"/>
      <p:bldP spid="1844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灯片编号占位符 3"/>
          <p:cNvSpPr txBox="1">
            <a:spLocks noGrp="1"/>
          </p:cNvSpPr>
          <p:nvPr/>
        </p:nvSpPr>
        <p:spPr>
          <a:xfrm>
            <a:off x="9347200" y="6553200"/>
            <a:ext cx="2844800" cy="304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algn="r"/>
            <a:fld id="{9A0DB2DC-4C9A-4742-B13C-FB6460FD3503}" type="slidenum">
              <a:rPr lang="en-US" altLang="zh-CN" sz="1600" b="1" dirty="0">
                <a:latin typeface="Arial" panose="020B0604020202020204" pitchFamily="34" charset="0"/>
              </a:rPr>
            </a:fld>
            <a:endParaRPr lang="en-US" altLang="zh-CN" sz="1600" b="1" dirty="0">
              <a:latin typeface="Arial" panose="020B0604020202020204" pitchFamily="34" charset="0"/>
            </a:endParaRPr>
          </a:p>
        </p:txBody>
      </p:sp>
      <p:sp>
        <p:nvSpPr>
          <p:cNvPr id="36866" name="Rectangle 3"/>
          <p:cNvSpPr>
            <a:spLocks noGrp="1"/>
          </p:cNvSpPr>
          <p:nvPr/>
        </p:nvSpPr>
        <p:spPr>
          <a:xfrm>
            <a:off x="719138" y="228600"/>
            <a:ext cx="7891462" cy="8382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ctr" eaLnBrk="0" hangingPunct="0"/>
            <a:r>
              <a:rPr lang="zh-CN" altLang="en-US" sz="4400" dirty="0">
                <a:solidFill>
                  <a:srgbClr val="434983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定点数加（减）法</a:t>
            </a:r>
            <a:endParaRPr lang="zh-CN" altLang="en-US" sz="4400" dirty="0">
              <a:solidFill>
                <a:srgbClr val="434983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6867" name="Text Box 4"/>
          <p:cNvSpPr txBox="1"/>
          <p:nvPr/>
        </p:nvSpPr>
        <p:spPr>
          <a:xfrm>
            <a:off x="1487488" y="1989138"/>
            <a:ext cx="9378950" cy="9461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buChar char="•"/>
            </a:pPr>
            <a:r>
              <a:rPr lang="en-US" altLang="zh-CN" sz="2800" dirty="0">
                <a:latin typeface="Arial" panose="020B0604020202020204" pitchFamily="34" charset="0"/>
              </a:rPr>
              <a:t> </a:t>
            </a:r>
            <a:r>
              <a:rPr lang="zh-CN" altLang="en-US" sz="2800" dirty="0">
                <a:latin typeface="Arial" panose="020B0604020202020204" pitchFamily="34" charset="0"/>
              </a:rPr>
              <a:t>机器数的表达范围有限，两数之和超出表示范围时，产生溢出（</a:t>
            </a:r>
            <a:r>
              <a:rPr lang="en-US" altLang="zh-CN" sz="2800" dirty="0">
                <a:latin typeface="Arial" panose="020B0604020202020204" pitchFamily="34" charset="0"/>
              </a:rPr>
              <a:t>overflow</a:t>
            </a:r>
            <a:r>
              <a:rPr lang="zh-CN" altLang="en-US" sz="2800" dirty="0">
                <a:latin typeface="Arial" panose="020B0604020202020204" pitchFamily="34" charset="0"/>
              </a:rPr>
              <a:t>）</a:t>
            </a:r>
            <a:endParaRPr lang="zh-CN" altLang="en-US" sz="2800" dirty="0">
              <a:latin typeface="Arial" panose="020B0604020202020204" pitchFamily="34" charset="0"/>
            </a:endParaRPr>
          </a:p>
        </p:txBody>
      </p:sp>
      <p:sp>
        <p:nvSpPr>
          <p:cNvPr id="36868" name="Text Box 5"/>
          <p:cNvSpPr txBox="1"/>
          <p:nvPr/>
        </p:nvSpPr>
        <p:spPr>
          <a:xfrm>
            <a:off x="2255838" y="3933825"/>
            <a:ext cx="3700462" cy="15525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zh-CN" altLang="en-US" dirty="0">
                <a:latin typeface="Arial" panose="020B0604020202020204" pitchFamily="34" charset="0"/>
              </a:rPr>
              <a:t>例：       </a:t>
            </a:r>
            <a:r>
              <a:rPr lang="en-US" altLang="zh-CN" dirty="0">
                <a:latin typeface="Arial" panose="020B0604020202020204" pitchFamily="34" charset="0"/>
              </a:rPr>
              <a:t>01100101</a:t>
            </a:r>
            <a:endParaRPr lang="en-US" altLang="zh-CN" dirty="0">
              <a:latin typeface="Arial" panose="020B0604020202020204" pitchFamily="34" charset="0"/>
            </a:endParaRPr>
          </a:p>
          <a:p>
            <a:pPr eaLnBrk="0" hangingPunct="0"/>
            <a:r>
              <a:rPr lang="en-US" altLang="zh-CN" dirty="0">
                <a:latin typeface="Arial" panose="020B0604020202020204" pitchFamily="34" charset="0"/>
              </a:rPr>
              <a:t>         </a:t>
            </a:r>
            <a:r>
              <a:rPr lang="zh-CN" altLang="en-US" dirty="0">
                <a:latin typeface="Arial" panose="020B0604020202020204" pitchFamily="34" charset="0"/>
              </a:rPr>
              <a:t>＋  </a:t>
            </a:r>
            <a:r>
              <a:rPr lang="en-US" altLang="zh-CN" dirty="0">
                <a:latin typeface="Arial" panose="020B0604020202020204" pitchFamily="34" charset="0"/>
              </a:rPr>
              <a:t>01000011  </a:t>
            </a:r>
            <a:endParaRPr lang="en-US" altLang="zh-CN" dirty="0">
              <a:latin typeface="Arial" panose="020B0604020202020204" pitchFamily="34" charset="0"/>
            </a:endParaRPr>
          </a:p>
          <a:p>
            <a:pPr eaLnBrk="0" hangingPunct="0"/>
            <a:r>
              <a:rPr lang="en-US" altLang="zh-CN" dirty="0">
                <a:latin typeface="Arial" panose="020B0604020202020204" pitchFamily="34" charset="0"/>
              </a:rPr>
              <a:t>      ———————</a:t>
            </a:r>
            <a:endParaRPr lang="en-US" altLang="zh-CN" dirty="0">
              <a:latin typeface="Arial" panose="020B0604020202020204" pitchFamily="34" charset="0"/>
            </a:endParaRPr>
          </a:p>
          <a:p>
            <a:pPr eaLnBrk="0" hangingPunct="0"/>
            <a:r>
              <a:rPr lang="en-US" altLang="zh-CN" dirty="0">
                <a:latin typeface="Arial" panose="020B0604020202020204" pitchFamily="34" charset="0"/>
              </a:rPr>
              <a:t>               10101000</a:t>
            </a:r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36869" name="AutoShape 6"/>
          <p:cNvSpPr/>
          <p:nvPr/>
        </p:nvSpPr>
        <p:spPr>
          <a:xfrm>
            <a:off x="7151688" y="3213100"/>
            <a:ext cx="3362325" cy="1511300"/>
          </a:xfrm>
          <a:prstGeom prst="wedgeEllipseCallout">
            <a:avLst>
              <a:gd name="adj1" fmla="val -105940"/>
              <a:gd name="adj2" fmla="val 57144"/>
            </a:avLst>
          </a:prstGeom>
          <a:solidFill>
            <a:srgbClr val="00FF00"/>
          </a:solidFill>
          <a:ln w="9525" cap="flat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algn="ctr" eaLnBrk="0" hangingPunct="0"/>
            <a:r>
              <a:rPr lang="zh-CN" altLang="en-US" dirty="0">
                <a:solidFill>
                  <a:srgbClr val="FF00FF"/>
                </a:solidFill>
                <a:latin typeface="Arial" panose="020B0604020202020204" pitchFamily="34" charset="0"/>
              </a:rPr>
              <a:t>正数相加，结果为负数</a:t>
            </a:r>
            <a:endParaRPr lang="zh-CN" altLang="en-US" dirty="0">
              <a:solidFill>
                <a:srgbClr val="FF00FF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9" name="灯片编号占位符 3"/>
          <p:cNvSpPr txBox="1">
            <a:spLocks noGrp="1"/>
          </p:cNvSpPr>
          <p:nvPr/>
        </p:nvSpPr>
        <p:spPr>
          <a:xfrm>
            <a:off x="9347200" y="6553200"/>
            <a:ext cx="2844800" cy="304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algn="r"/>
            <a:fld id="{9A0DB2DC-4C9A-4742-B13C-FB6460FD3503}" type="slidenum">
              <a:rPr lang="en-US" altLang="zh-CN" sz="1600" b="1" dirty="0">
                <a:latin typeface="Arial" panose="020B0604020202020204" pitchFamily="34" charset="0"/>
              </a:rPr>
            </a:fld>
            <a:endParaRPr lang="en-US" altLang="zh-CN" sz="1600" b="1" dirty="0">
              <a:latin typeface="Arial" panose="020B0604020202020204" pitchFamily="34" charset="0"/>
            </a:endParaRPr>
          </a:p>
        </p:txBody>
      </p:sp>
      <p:sp>
        <p:nvSpPr>
          <p:cNvPr id="37890" name="Rectangle 3"/>
          <p:cNvSpPr>
            <a:spLocks noGrp="1"/>
          </p:cNvSpPr>
          <p:nvPr/>
        </p:nvSpPr>
        <p:spPr>
          <a:xfrm>
            <a:off x="914400" y="304800"/>
            <a:ext cx="6019800" cy="6858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ctr" eaLnBrk="0" hangingPunct="0"/>
            <a:r>
              <a:rPr lang="zh-CN" altLang="en-US" sz="4400" b="1" dirty="0">
                <a:solidFill>
                  <a:srgbClr val="434983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定点乘法</a:t>
            </a:r>
            <a:endParaRPr lang="zh-CN" altLang="en-US" sz="4400" b="1" dirty="0">
              <a:solidFill>
                <a:srgbClr val="434983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7891" name="Text Box 4"/>
          <p:cNvSpPr txBox="1"/>
          <p:nvPr/>
        </p:nvSpPr>
        <p:spPr>
          <a:xfrm>
            <a:off x="533400" y="1524000"/>
            <a:ext cx="8693150" cy="3667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buChar char="•"/>
            </a:pPr>
            <a:r>
              <a:rPr lang="en-US" altLang="zh-CN" dirty="0">
                <a:latin typeface="Arial" panose="020B0604020202020204" pitchFamily="34" charset="0"/>
              </a:rPr>
              <a:t> </a:t>
            </a:r>
            <a:r>
              <a:rPr lang="zh-CN" altLang="en-US" dirty="0">
                <a:latin typeface="Arial" panose="020B0604020202020204" pitchFamily="34" charset="0"/>
              </a:rPr>
              <a:t>符号位：两数相乘</a:t>
            </a:r>
            <a:r>
              <a:rPr lang="en-US" altLang="zh-CN" dirty="0">
                <a:latin typeface="Arial" panose="020B0604020202020204" pitchFamily="34" charset="0"/>
              </a:rPr>
              <a:t>.</a:t>
            </a:r>
            <a:r>
              <a:rPr lang="zh-CN" altLang="en-US" dirty="0">
                <a:latin typeface="Arial" panose="020B0604020202020204" pitchFamily="34" charset="0"/>
              </a:rPr>
              <a:t>符号位相加。 </a:t>
            </a:r>
            <a:r>
              <a:rPr lang="en-US" altLang="zh-CN" dirty="0">
                <a:latin typeface="Arial" panose="020B0604020202020204" pitchFamily="34" charset="0"/>
              </a:rPr>
              <a:t>0+0=0, 1+0=0+1=1, 1+1=1 0                 </a:t>
            </a:r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37892" name="Oval 5"/>
          <p:cNvSpPr/>
          <p:nvPr/>
        </p:nvSpPr>
        <p:spPr>
          <a:xfrm>
            <a:off x="6629400" y="1600200"/>
            <a:ext cx="193675" cy="360363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eaLnBrk="0" hangingPunct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7893" name="Text Box 6"/>
          <p:cNvSpPr txBox="1"/>
          <p:nvPr/>
        </p:nvSpPr>
        <p:spPr>
          <a:xfrm>
            <a:off x="533400" y="2133600"/>
            <a:ext cx="2384425" cy="3667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>
              <a:buChar char="•"/>
            </a:pPr>
            <a:r>
              <a:rPr lang="en-US" altLang="zh-CN" dirty="0">
                <a:latin typeface="Arial" panose="020B0604020202020204" pitchFamily="34" charset="0"/>
              </a:rPr>
              <a:t> </a:t>
            </a:r>
            <a:r>
              <a:rPr lang="zh-CN" altLang="en-US" dirty="0">
                <a:latin typeface="Arial" panose="020B0604020202020204" pitchFamily="34" charset="0"/>
              </a:rPr>
              <a:t>数值部分：原码相乘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7894" name="Text Box 7"/>
          <p:cNvSpPr txBox="1"/>
          <p:nvPr/>
        </p:nvSpPr>
        <p:spPr>
          <a:xfrm>
            <a:off x="588963" y="2708275"/>
            <a:ext cx="2073275" cy="30130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en-US" altLang="zh-CN" dirty="0">
                <a:latin typeface="Arial" panose="020B0604020202020204" pitchFamily="34" charset="0"/>
              </a:rPr>
              <a:t>     0.101</a:t>
            </a:r>
            <a:endParaRPr lang="en-US" altLang="zh-CN" dirty="0">
              <a:latin typeface="Arial" panose="020B0604020202020204" pitchFamily="34" charset="0"/>
            </a:endParaRPr>
          </a:p>
          <a:p>
            <a:pPr eaLnBrk="0" hangingPunct="0"/>
            <a:r>
              <a:rPr lang="en-US" altLang="zh-CN" dirty="0">
                <a:latin typeface="Arial" panose="020B0604020202020204" pitchFamily="34" charset="0"/>
              </a:rPr>
              <a:t>× 0.011</a:t>
            </a:r>
            <a:endParaRPr lang="en-US" altLang="zh-CN" dirty="0">
              <a:latin typeface="Arial" panose="020B0604020202020204" pitchFamily="34" charset="0"/>
            </a:endParaRPr>
          </a:p>
          <a:p>
            <a:pPr eaLnBrk="0" hangingPunct="0"/>
            <a:r>
              <a:rPr lang="en-US" altLang="zh-CN" dirty="0">
                <a:latin typeface="Arial" panose="020B0604020202020204" pitchFamily="34" charset="0"/>
              </a:rPr>
              <a:t>————</a:t>
            </a:r>
            <a:endParaRPr lang="en-US" altLang="zh-CN" dirty="0">
              <a:latin typeface="Arial" panose="020B0604020202020204" pitchFamily="34" charset="0"/>
            </a:endParaRPr>
          </a:p>
          <a:p>
            <a:pPr eaLnBrk="0" hangingPunct="0"/>
            <a:r>
              <a:rPr lang="en-US" altLang="zh-CN" dirty="0">
                <a:latin typeface="Arial" panose="020B0604020202020204" pitchFamily="34" charset="0"/>
              </a:rPr>
              <a:t>        101</a:t>
            </a:r>
            <a:endParaRPr lang="en-US" altLang="zh-CN" dirty="0">
              <a:latin typeface="Arial" panose="020B0604020202020204" pitchFamily="34" charset="0"/>
            </a:endParaRPr>
          </a:p>
          <a:p>
            <a:pPr eaLnBrk="0" hangingPunct="0"/>
            <a:r>
              <a:rPr lang="en-US" altLang="zh-CN" dirty="0">
                <a:latin typeface="Arial" panose="020B0604020202020204" pitchFamily="34" charset="0"/>
              </a:rPr>
              <a:t>      101</a:t>
            </a:r>
            <a:endParaRPr lang="en-US" altLang="zh-CN" dirty="0">
              <a:latin typeface="Arial" panose="020B0604020202020204" pitchFamily="34" charset="0"/>
            </a:endParaRPr>
          </a:p>
          <a:p>
            <a:pPr eaLnBrk="0" hangingPunct="0"/>
            <a:r>
              <a:rPr lang="en-US" altLang="zh-CN" dirty="0">
                <a:latin typeface="Arial" panose="020B0604020202020204" pitchFamily="34" charset="0"/>
              </a:rPr>
              <a:t>+  000</a:t>
            </a:r>
            <a:endParaRPr lang="en-US" altLang="zh-CN" dirty="0">
              <a:latin typeface="Arial" panose="020B0604020202020204" pitchFamily="34" charset="0"/>
            </a:endParaRPr>
          </a:p>
          <a:p>
            <a:pPr eaLnBrk="0" hangingPunct="0"/>
            <a:r>
              <a:rPr lang="en-US" altLang="zh-CN" dirty="0">
                <a:latin typeface="Arial" panose="020B0604020202020204" pitchFamily="34" charset="0"/>
              </a:rPr>
              <a:t>————</a:t>
            </a:r>
            <a:endParaRPr lang="en-US" altLang="zh-CN" dirty="0">
              <a:latin typeface="Arial" panose="020B0604020202020204" pitchFamily="34" charset="0"/>
            </a:endParaRPr>
          </a:p>
          <a:p>
            <a:pPr eaLnBrk="0" hangingPunct="0"/>
            <a:r>
              <a:rPr lang="en-US" altLang="zh-CN" dirty="0">
                <a:latin typeface="Arial" panose="020B0604020202020204" pitchFamily="34" charset="0"/>
              </a:rPr>
              <a:t> 0.001111  </a:t>
            </a:r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37895" name="AutoShape 8"/>
          <p:cNvSpPr/>
          <p:nvPr/>
        </p:nvSpPr>
        <p:spPr>
          <a:xfrm>
            <a:off x="2641600" y="3581400"/>
            <a:ext cx="914400" cy="30480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eaLnBrk="0" hangingPunct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7896" name="Text Box 9"/>
          <p:cNvSpPr txBox="1"/>
          <p:nvPr/>
        </p:nvSpPr>
        <p:spPr>
          <a:xfrm>
            <a:off x="4343400" y="2133600"/>
            <a:ext cx="7446963" cy="444658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/>
            <a:r>
              <a:rPr lang="en-US" altLang="zh-CN" sz="2200" dirty="0">
                <a:latin typeface="Arial" panose="020B0604020202020204" pitchFamily="34" charset="0"/>
              </a:rPr>
              <a:t>  0.000          </a:t>
            </a:r>
            <a:r>
              <a:rPr lang="zh-CN" altLang="en-US" sz="2200" dirty="0">
                <a:latin typeface="Arial" panose="020B0604020202020204" pitchFamily="34" charset="0"/>
              </a:rPr>
              <a:t>累加器初值为</a:t>
            </a:r>
            <a:r>
              <a:rPr lang="en-US" altLang="zh-CN" sz="2200" dirty="0">
                <a:latin typeface="Arial" panose="020B0604020202020204" pitchFamily="34" charset="0"/>
              </a:rPr>
              <a:t>0</a:t>
            </a:r>
            <a:endParaRPr lang="en-US" altLang="zh-CN" sz="2200" dirty="0">
              <a:latin typeface="Arial" panose="020B0604020202020204" pitchFamily="34" charset="0"/>
            </a:endParaRPr>
          </a:p>
          <a:p>
            <a:pPr eaLnBrk="0" hangingPunct="0"/>
            <a:r>
              <a:rPr lang="en-US" altLang="zh-CN" sz="2200" dirty="0">
                <a:latin typeface="Arial" panose="020B0604020202020204" pitchFamily="34" charset="0"/>
              </a:rPr>
              <a:t>+0.101          </a:t>
            </a:r>
            <a:r>
              <a:rPr lang="zh-CN" altLang="en-US" sz="2200" dirty="0">
                <a:latin typeface="Arial" panose="020B0604020202020204" pitchFamily="34" charset="0"/>
              </a:rPr>
              <a:t>乘数末位为</a:t>
            </a:r>
            <a:r>
              <a:rPr lang="en-US" altLang="zh-CN" sz="2200" dirty="0">
                <a:latin typeface="Arial" panose="020B0604020202020204" pitchFamily="34" charset="0"/>
              </a:rPr>
              <a:t>1</a:t>
            </a:r>
            <a:r>
              <a:rPr lang="zh-CN" altLang="en-US" sz="2200" dirty="0">
                <a:latin typeface="Arial" panose="020B0604020202020204" pitchFamily="34" charset="0"/>
              </a:rPr>
              <a:t>，加被乘数</a:t>
            </a:r>
            <a:endParaRPr lang="zh-CN" altLang="en-US" sz="2200" dirty="0">
              <a:latin typeface="Arial" panose="020B0604020202020204" pitchFamily="34" charset="0"/>
            </a:endParaRPr>
          </a:p>
          <a:p>
            <a:pPr eaLnBrk="0" hangingPunct="0"/>
            <a:r>
              <a:rPr lang="en-US" altLang="zh-CN" sz="2200" dirty="0">
                <a:latin typeface="Arial" panose="020B0604020202020204" pitchFamily="34" charset="0"/>
              </a:rPr>
              <a:t>———</a:t>
            </a:r>
            <a:endParaRPr lang="en-US" altLang="zh-CN" sz="2200" dirty="0">
              <a:latin typeface="Arial" panose="020B0604020202020204" pitchFamily="34" charset="0"/>
            </a:endParaRPr>
          </a:p>
          <a:p>
            <a:pPr eaLnBrk="0" hangingPunct="0"/>
            <a:r>
              <a:rPr lang="en-US" altLang="zh-CN" sz="2200" dirty="0">
                <a:latin typeface="Arial" panose="020B0604020202020204" pitchFamily="34" charset="0"/>
              </a:rPr>
              <a:t>  0.101          </a:t>
            </a:r>
            <a:r>
              <a:rPr lang="zh-CN" altLang="en-US" sz="2200" dirty="0">
                <a:latin typeface="Arial" panose="020B0604020202020204" pitchFamily="34" charset="0"/>
              </a:rPr>
              <a:t>部分积</a:t>
            </a:r>
            <a:endParaRPr lang="zh-CN" altLang="en-US" sz="2200" dirty="0">
              <a:latin typeface="Arial" panose="020B0604020202020204" pitchFamily="34" charset="0"/>
            </a:endParaRPr>
          </a:p>
          <a:p>
            <a:pPr eaLnBrk="0" hangingPunct="0"/>
            <a:r>
              <a:rPr lang="zh-CN" altLang="en-US" sz="2200" dirty="0">
                <a:latin typeface="Arial" panose="020B0604020202020204" pitchFamily="34" charset="0"/>
              </a:rPr>
              <a:t>  </a:t>
            </a:r>
            <a:r>
              <a:rPr lang="en-US" altLang="zh-CN" sz="2200" dirty="0">
                <a:latin typeface="Arial" panose="020B0604020202020204" pitchFamily="34" charset="0"/>
              </a:rPr>
              <a:t>0.010    1    </a:t>
            </a:r>
            <a:r>
              <a:rPr lang="zh-CN" altLang="en-US" sz="2200" dirty="0">
                <a:latin typeface="Arial" panose="020B0604020202020204" pitchFamily="34" charset="0"/>
              </a:rPr>
              <a:t>部分积右移一位</a:t>
            </a:r>
            <a:endParaRPr lang="zh-CN" altLang="en-US" sz="2200" dirty="0">
              <a:latin typeface="Arial" panose="020B0604020202020204" pitchFamily="34" charset="0"/>
            </a:endParaRPr>
          </a:p>
          <a:p>
            <a:pPr eaLnBrk="0" hangingPunct="0"/>
            <a:r>
              <a:rPr lang="en-US" altLang="zh-CN" sz="2200" dirty="0">
                <a:latin typeface="Arial" panose="020B0604020202020204" pitchFamily="34" charset="0"/>
              </a:rPr>
              <a:t>+0.101          </a:t>
            </a:r>
            <a:r>
              <a:rPr lang="zh-CN" altLang="en-US" sz="2200" dirty="0">
                <a:latin typeface="Arial" panose="020B0604020202020204" pitchFamily="34" charset="0"/>
              </a:rPr>
              <a:t>乘数倒数第二位为</a:t>
            </a:r>
            <a:r>
              <a:rPr lang="en-US" altLang="zh-CN" sz="2200" dirty="0">
                <a:latin typeface="Arial" panose="020B0604020202020204" pitchFamily="34" charset="0"/>
              </a:rPr>
              <a:t>1</a:t>
            </a:r>
            <a:r>
              <a:rPr lang="zh-CN" altLang="en-US" sz="2200" dirty="0">
                <a:latin typeface="Arial" panose="020B0604020202020204" pitchFamily="34" charset="0"/>
              </a:rPr>
              <a:t>，加被乘数</a:t>
            </a:r>
            <a:endParaRPr lang="zh-CN" altLang="en-US" sz="2200" dirty="0">
              <a:latin typeface="Arial" panose="020B0604020202020204" pitchFamily="34" charset="0"/>
            </a:endParaRPr>
          </a:p>
          <a:p>
            <a:pPr eaLnBrk="0" hangingPunct="0"/>
            <a:r>
              <a:rPr lang="en-US" altLang="zh-CN" sz="2200" dirty="0">
                <a:latin typeface="Arial" panose="020B0604020202020204" pitchFamily="34" charset="0"/>
              </a:rPr>
              <a:t>———</a:t>
            </a:r>
            <a:endParaRPr lang="en-US" altLang="zh-CN" sz="2200" dirty="0">
              <a:latin typeface="Arial" panose="020B0604020202020204" pitchFamily="34" charset="0"/>
            </a:endParaRPr>
          </a:p>
          <a:p>
            <a:pPr eaLnBrk="0" hangingPunct="0"/>
            <a:r>
              <a:rPr lang="en-US" altLang="zh-CN" sz="2200" dirty="0">
                <a:latin typeface="Arial" panose="020B0604020202020204" pitchFamily="34" charset="0"/>
              </a:rPr>
              <a:t>  0.111            </a:t>
            </a:r>
            <a:r>
              <a:rPr lang="zh-CN" altLang="en-US" sz="2200" dirty="0">
                <a:latin typeface="Arial" panose="020B0604020202020204" pitchFamily="34" charset="0"/>
              </a:rPr>
              <a:t>第二次部分积</a:t>
            </a:r>
            <a:endParaRPr lang="zh-CN" altLang="en-US" sz="2200" dirty="0">
              <a:latin typeface="Arial" panose="020B0604020202020204" pitchFamily="34" charset="0"/>
            </a:endParaRPr>
          </a:p>
          <a:p>
            <a:pPr eaLnBrk="0" hangingPunct="0"/>
            <a:r>
              <a:rPr lang="zh-CN" altLang="en-US" sz="2200" dirty="0">
                <a:latin typeface="Arial" panose="020B0604020202020204" pitchFamily="34" charset="0"/>
              </a:rPr>
              <a:t>  </a:t>
            </a:r>
            <a:r>
              <a:rPr lang="en-US" altLang="zh-CN" sz="2200" dirty="0">
                <a:latin typeface="Arial" panose="020B0604020202020204" pitchFamily="34" charset="0"/>
              </a:rPr>
              <a:t>0.011    11    </a:t>
            </a:r>
            <a:r>
              <a:rPr lang="zh-CN" altLang="en-US" sz="2200" dirty="0">
                <a:latin typeface="Arial" panose="020B0604020202020204" pitchFamily="34" charset="0"/>
              </a:rPr>
              <a:t>第二次部分积右移一位</a:t>
            </a:r>
            <a:endParaRPr lang="zh-CN" altLang="en-US" sz="2200" dirty="0">
              <a:latin typeface="Arial" panose="020B0604020202020204" pitchFamily="34" charset="0"/>
            </a:endParaRPr>
          </a:p>
          <a:p>
            <a:pPr eaLnBrk="0" hangingPunct="0"/>
            <a:r>
              <a:rPr lang="en-US" altLang="zh-CN" sz="2200" dirty="0">
                <a:latin typeface="Arial" panose="020B0604020202020204" pitchFamily="34" charset="0"/>
              </a:rPr>
              <a:t>+0.000           </a:t>
            </a:r>
            <a:r>
              <a:rPr lang="zh-CN" altLang="en-US" sz="2200" dirty="0">
                <a:latin typeface="Arial" panose="020B0604020202020204" pitchFamily="34" charset="0"/>
              </a:rPr>
              <a:t>乘数最高位为</a:t>
            </a:r>
            <a:r>
              <a:rPr lang="en-US" altLang="zh-CN" sz="2200" dirty="0">
                <a:latin typeface="Arial" panose="020B0604020202020204" pitchFamily="34" charset="0"/>
              </a:rPr>
              <a:t>0</a:t>
            </a:r>
            <a:r>
              <a:rPr lang="zh-CN" altLang="en-US" sz="2200" dirty="0">
                <a:latin typeface="Arial" panose="020B0604020202020204" pitchFamily="34" charset="0"/>
              </a:rPr>
              <a:t>，加</a:t>
            </a:r>
            <a:r>
              <a:rPr lang="en-US" altLang="zh-CN" sz="2200" dirty="0">
                <a:latin typeface="Arial" panose="020B0604020202020204" pitchFamily="34" charset="0"/>
              </a:rPr>
              <a:t>0</a:t>
            </a:r>
            <a:endParaRPr lang="en-US" altLang="zh-CN" sz="2200" dirty="0">
              <a:latin typeface="Arial" panose="020B0604020202020204" pitchFamily="34" charset="0"/>
            </a:endParaRPr>
          </a:p>
          <a:p>
            <a:pPr eaLnBrk="0" hangingPunct="0"/>
            <a:r>
              <a:rPr lang="en-US" altLang="zh-CN" sz="2200" dirty="0">
                <a:latin typeface="Arial" panose="020B0604020202020204" pitchFamily="34" charset="0"/>
              </a:rPr>
              <a:t>———</a:t>
            </a:r>
            <a:endParaRPr lang="en-US" altLang="zh-CN" sz="2200" dirty="0">
              <a:latin typeface="Arial" panose="020B0604020202020204" pitchFamily="34" charset="0"/>
            </a:endParaRPr>
          </a:p>
          <a:p>
            <a:pPr eaLnBrk="0" hangingPunct="0"/>
            <a:r>
              <a:rPr lang="en-US" altLang="zh-CN" sz="2200" dirty="0">
                <a:latin typeface="Arial" panose="020B0604020202020204" pitchFamily="34" charset="0"/>
              </a:rPr>
              <a:t>  0.011            </a:t>
            </a:r>
            <a:r>
              <a:rPr lang="zh-CN" altLang="en-US" sz="2200" dirty="0">
                <a:latin typeface="Arial" panose="020B0604020202020204" pitchFamily="34" charset="0"/>
              </a:rPr>
              <a:t>第三次部分积</a:t>
            </a:r>
            <a:endParaRPr lang="zh-CN" altLang="en-US" sz="2200" dirty="0">
              <a:latin typeface="Arial" panose="020B0604020202020204" pitchFamily="34" charset="0"/>
            </a:endParaRPr>
          </a:p>
          <a:p>
            <a:pPr eaLnBrk="0" hangingPunct="0"/>
            <a:r>
              <a:rPr lang="zh-CN" altLang="en-US" sz="2200" dirty="0">
                <a:latin typeface="Arial" panose="020B0604020202020204" pitchFamily="34" charset="0"/>
              </a:rPr>
              <a:t>  </a:t>
            </a:r>
            <a:r>
              <a:rPr lang="en-US" altLang="zh-CN" sz="2200" dirty="0">
                <a:latin typeface="Arial" panose="020B0604020202020204" pitchFamily="34" charset="0"/>
              </a:rPr>
              <a:t>0.001   111   </a:t>
            </a:r>
            <a:r>
              <a:rPr lang="zh-CN" altLang="en-US" sz="2200" dirty="0">
                <a:latin typeface="Arial" panose="020B0604020202020204" pitchFamily="34" charset="0"/>
              </a:rPr>
              <a:t>第三次部分积右移一位，得结果</a:t>
            </a:r>
            <a:endParaRPr lang="zh-CN" altLang="en-US" sz="22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cov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3" name="灯片编号占位符 3"/>
          <p:cNvSpPr txBox="1">
            <a:spLocks noGrp="1"/>
          </p:cNvSpPr>
          <p:nvPr/>
        </p:nvSpPr>
        <p:spPr>
          <a:xfrm>
            <a:off x="9347200" y="6553200"/>
            <a:ext cx="2844800" cy="304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algn="r"/>
            <a:fld id="{9A0DB2DC-4C9A-4742-B13C-FB6460FD3503}" type="slidenum">
              <a:rPr lang="en-US" altLang="zh-CN" sz="1600" b="1" dirty="0">
                <a:latin typeface="Arial" panose="020B0604020202020204" pitchFamily="34" charset="0"/>
              </a:rPr>
            </a:fld>
            <a:endParaRPr lang="en-US" altLang="zh-CN" sz="1600" b="1" dirty="0">
              <a:latin typeface="Arial" panose="020B0604020202020204" pitchFamily="34" charset="0"/>
            </a:endParaRPr>
          </a:p>
        </p:txBody>
      </p:sp>
      <p:sp>
        <p:nvSpPr>
          <p:cNvPr id="38914" name="Rectangle 3"/>
          <p:cNvSpPr>
            <a:spLocks noGrp="1"/>
          </p:cNvSpPr>
          <p:nvPr/>
        </p:nvSpPr>
        <p:spPr>
          <a:xfrm>
            <a:off x="912813" y="188913"/>
            <a:ext cx="5335587" cy="762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ctr" eaLnBrk="0" hangingPunct="0"/>
            <a:r>
              <a:rPr lang="zh-CN" altLang="en-US" sz="4400" dirty="0">
                <a:solidFill>
                  <a:srgbClr val="434983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定点除法</a:t>
            </a:r>
            <a:r>
              <a:rPr lang="en-US" altLang="zh-CN" sz="4400" dirty="0">
                <a:solidFill>
                  <a:srgbClr val="434983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(1)</a:t>
            </a:r>
            <a:endParaRPr lang="en-US" altLang="zh-CN" sz="4400" dirty="0">
              <a:solidFill>
                <a:srgbClr val="434983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8915" name="Text Box 4"/>
          <p:cNvSpPr txBox="1"/>
          <p:nvPr/>
        </p:nvSpPr>
        <p:spPr>
          <a:xfrm>
            <a:off x="508000" y="1447800"/>
            <a:ext cx="111760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buChar char="•"/>
            </a:pPr>
            <a:r>
              <a:rPr lang="en-US" altLang="zh-CN" dirty="0">
                <a:latin typeface="Arial" panose="020B0604020202020204" pitchFamily="34" charset="0"/>
              </a:rPr>
              <a:t> </a:t>
            </a:r>
            <a:r>
              <a:rPr lang="zh-CN" altLang="en-US" dirty="0">
                <a:latin typeface="Arial" panose="020B0604020202020204" pitchFamily="34" charset="0"/>
              </a:rPr>
              <a:t>符号位：两数相除</a:t>
            </a:r>
            <a:r>
              <a:rPr lang="en-US" altLang="zh-CN" dirty="0">
                <a:latin typeface="Arial" panose="020B0604020202020204" pitchFamily="34" charset="0"/>
              </a:rPr>
              <a:t>.</a:t>
            </a:r>
            <a:r>
              <a:rPr lang="zh-CN" altLang="en-US" dirty="0">
                <a:latin typeface="Arial" panose="020B0604020202020204" pitchFamily="34" charset="0"/>
              </a:rPr>
              <a:t>符号位相加。 </a:t>
            </a:r>
            <a:r>
              <a:rPr lang="en-US" altLang="zh-CN" dirty="0">
                <a:latin typeface="Arial" panose="020B0604020202020204" pitchFamily="34" charset="0"/>
              </a:rPr>
              <a:t>0+0=0, 1+0=0+1=1, 1+1=1 0                 </a:t>
            </a:r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38916" name="Oval 5"/>
          <p:cNvSpPr/>
          <p:nvPr/>
        </p:nvSpPr>
        <p:spPr>
          <a:xfrm>
            <a:off x="6629400" y="1447800"/>
            <a:ext cx="193675" cy="3048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eaLnBrk="0" hangingPunct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8917" name="Text Box 6"/>
          <p:cNvSpPr txBox="1"/>
          <p:nvPr/>
        </p:nvSpPr>
        <p:spPr>
          <a:xfrm>
            <a:off x="508000" y="2057400"/>
            <a:ext cx="754221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>
              <a:buChar char="•"/>
            </a:pPr>
            <a:r>
              <a:rPr lang="en-US" altLang="zh-CN" dirty="0">
                <a:latin typeface="Arial" panose="020B0604020202020204" pitchFamily="34" charset="0"/>
              </a:rPr>
              <a:t> </a:t>
            </a:r>
            <a:r>
              <a:rPr lang="zh-CN" altLang="en-US" dirty="0">
                <a:latin typeface="Arial" panose="020B0604020202020204" pitchFamily="34" charset="0"/>
              </a:rPr>
              <a:t>数值部分：补码相除（</a:t>
            </a:r>
            <a:r>
              <a:rPr lang="en-US" altLang="zh-CN" dirty="0">
                <a:latin typeface="Arial" panose="020B0604020202020204" pitchFamily="34" charset="0"/>
              </a:rPr>
              <a:t>|</a:t>
            </a:r>
            <a:r>
              <a:rPr lang="zh-CN" altLang="en-US" dirty="0">
                <a:latin typeface="Arial" panose="020B0604020202020204" pitchFamily="34" charset="0"/>
              </a:rPr>
              <a:t>除数</a:t>
            </a:r>
            <a:r>
              <a:rPr lang="en-US" altLang="zh-CN" dirty="0">
                <a:latin typeface="Arial" panose="020B0604020202020204" pitchFamily="34" charset="0"/>
              </a:rPr>
              <a:t>|&gt;|</a:t>
            </a:r>
            <a:r>
              <a:rPr lang="zh-CN" altLang="en-US" dirty="0">
                <a:latin typeface="Arial" panose="020B0604020202020204" pitchFamily="34" charset="0"/>
              </a:rPr>
              <a:t>被除数</a:t>
            </a:r>
            <a:r>
              <a:rPr lang="en-US" altLang="zh-CN" dirty="0">
                <a:latin typeface="Arial" panose="020B0604020202020204" pitchFamily="34" charset="0"/>
              </a:rPr>
              <a:t>|</a:t>
            </a:r>
            <a:r>
              <a:rPr lang="zh-CN" altLang="en-US" dirty="0">
                <a:latin typeface="Arial" panose="020B0604020202020204" pitchFamily="34" charset="0"/>
              </a:rPr>
              <a:t>）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graphicFrame>
        <p:nvGraphicFramePr>
          <p:cNvPr id="38918" name="Object 7"/>
          <p:cNvGraphicFramePr>
            <a:graphicFrameLocks noChangeAspect="1"/>
          </p:cNvGraphicFramePr>
          <p:nvPr/>
        </p:nvGraphicFramePr>
        <p:xfrm>
          <a:off x="3429000" y="2667000"/>
          <a:ext cx="4059238" cy="3649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" imgW="933450" imgH="1362075" progId="Paint.Picture">
                  <p:embed/>
                </p:oleObj>
              </mc:Choice>
              <mc:Fallback>
                <p:oleObj name="" r:id="rId1" imgW="933450" imgH="1362075" progId="Paint.Picture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429000" y="2667000"/>
                        <a:ext cx="4059238" cy="36496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cov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7" name="灯片编号占位符 3"/>
          <p:cNvSpPr txBox="1">
            <a:spLocks noGrp="1"/>
          </p:cNvSpPr>
          <p:nvPr/>
        </p:nvSpPr>
        <p:spPr>
          <a:xfrm>
            <a:off x="9347200" y="6553200"/>
            <a:ext cx="2844800" cy="304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algn="r"/>
            <a:fld id="{9A0DB2DC-4C9A-4742-B13C-FB6460FD3503}" type="slidenum">
              <a:rPr lang="en-US" altLang="zh-CN" sz="1600" b="1" dirty="0">
                <a:latin typeface="Arial" panose="020B0604020202020204" pitchFamily="34" charset="0"/>
              </a:rPr>
            </a:fld>
            <a:endParaRPr lang="en-US" altLang="zh-CN" sz="1600" b="1" dirty="0">
              <a:latin typeface="Arial" panose="020B0604020202020204" pitchFamily="34" charset="0"/>
            </a:endParaRPr>
          </a:p>
        </p:txBody>
      </p:sp>
      <p:sp>
        <p:nvSpPr>
          <p:cNvPr id="39938" name="Rectangle 3"/>
          <p:cNvSpPr>
            <a:spLocks noGrp="1"/>
          </p:cNvSpPr>
          <p:nvPr/>
        </p:nvSpPr>
        <p:spPr>
          <a:xfrm>
            <a:off x="1371600" y="228600"/>
            <a:ext cx="6388100" cy="8382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ctr" eaLnBrk="0" hangingPunct="0"/>
            <a:r>
              <a:rPr lang="zh-CN" altLang="en-US" sz="4000" dirty="0">
                <a:solidFill>
                  <a:srgbClr val="434983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定点除法</a:t>
            </a:r>
            <a:r>
              <a:rPr lang="en-US" altLang="zh-CN" sz="4000" dirty="0">
                <a:solidFill>
                  <a:srgbClr val="434983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(2)</a:t>
            </a:r>
            <a:r>
              <a:rPr lang="en-US" altLang="zh-CN" sz="4000" dirty="0">
                <a:solidFill>
                  <a:srgbClr val="434983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—</a:t>
            </a:r>
            <a:r>
              <a:rPr lang="zh-CN" altLang="en-US" sz="4000" dirty="0">
                <a:solidFill>
                  <a:srgbClr val="434983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恢复余数法</a:t>
            </a:r>
            <a:endParaRPr lang="zh-CN" altLang="en-US" sz="4000" dirty="0">
              <a:solidFill>
                <a:srgbClr val="434983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39939" name="Object 4"/>
          <p:cNvGraphicFramePr>
            <a:graphicFrameLocks noChangeAspect="1"/>
          </p:cNvGraphicFramePr>
          <p:nvPr/>
        </p:nvGraphicFramePr>
        <p:xfrm>
          <a:off x="927100" y="1263650"/>
          <a:ext cx="9129713" cy="487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1" imgW="2667000" imgH="1914525" progId="Paint.Picture">
                  <p:embed/>
                </p:oleObj>
              </mc:Choice>
              <mc:Fallback>
                <p:oleObj name="" r:id="rId1" imgW="2667000" imgH="1914525" progId="Paint.Picture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27100" y="1263650"/>
                        <a:ext cx="9129713" cy="4876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灯片编号占位符 3"/>
          <p:cNvSpPr txBox="1">
            <a:spLocks noGrp="1"/>
          </p:cNvSpPr>
          <p:nvPr/>
        </p:nvSpPr>
        <p:spPr>
          <a:xfrm>
            <a:off x="9347200" y="6553200"/>
            <a:ext cx="2844800" cy="304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algn="r"/>
            <a:fld id="{9A0DB2DC-4C9A-4742-B13C-FB6460FD3503}" type="slidenum">
              <a:rPr lang="en-US" altLang="zh-CN" sz="1600" b="1" dirty="0">
                <a:latin typeface="Arial" panose="020B0604020202020204" pitchFamily="34" charset="0"/>
              </a:rPr>
            </a:fld>
            <a:endParaRPr lang="en-US" altLang="zh-CN" sz="1600" b="1" dirty="0">
              <a:latin typeface="Arial" panose="020B0604020202020204" pitchFamily="34" charset="0"/>
            </a:endParaRPr>
          </a:p>
        </p:txBody>
      </p:sp>
      <p:sp>
        <p:nvSpPr>
          <p:cNvPr id="22530" name="Rectangle 3"/>
          <p:cNvSpPr>
            <a:spLocks noGrp="1"/>
          </p:cNvSpPr>
          <p:nvPr/>
        </p:nvSpPr>
        <p:spPr>
          <a:xfrm>
            <a:off x="686118" y="380683"/>
            <a:ext cx="10658475" cy="66198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ctr" eaLnBrk="0" hangingPunct="0"/>
            <a:r>
              <a:rPr lang="zh-CN" altLang="en-US" sz="5400" b="1" dirty="0">
                <a:solidFill>
                  <a:srgbClr val="25344B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二进制与机器码 </a:t>
            </a:r>
            <a:endParaRPr lang="zh-CN" altLang="en-US" sz="5400" b="1" dirty="0">
              <a:solidFill>
                <a:srgbClr val="25344B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2531" name="Text Box 4"/>
          <p:cNvSpPr txBox="1"/>
          <p:nvPr/>
        </p:nvSpPr>
        <p:spPr>
          <a:xfrm>
            <a:off x="2032000" y="2286000"/>
            <a:ext cx="63119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>
              <a:buChar char="•"/>
            </a:pPr>
            <a:r>
              <a:rPr lang="en-US" altLang="zh-CN" sz="24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zh-CN" altLang="en-US" sz="24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二进制与十进制、八进制和十六进制的转换</a:t>
            </a:r>
            <a:endParaRPr lang="zh-CN" altLang="en-US" sz="2400" b="1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22532" name="Text Box 5"/>
          <p:cNvSpPr txBox="1"/>
          <p:nvPr/>
        </p:nvSpPr>
        <p:spPr>
          <a:xfrm>
            <a:off x="2032000" y="2895600"/>
            <a:ext cx="63119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>
              <a:buChar char="•"/>
            </a:pPr>
            <a:r>
              <a:rPr lang="en-US" altLang="zh-CN" sz="24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zh-CN" altLang="en-US" sz="24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数的表示（定点小数、定点整数、浮点数）</a:t>
            </a:r>
            <a:endParaRPr lang="zh-CN" altLang="en-US" sz="2400" b="1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22533" name="Text Box 6"/>
          <p:cNvSpPr txBox="1"/>
          <p:nvPr/>
        </p:nvSpPr>
        <p:spPr>
          <a:xfrm>
            <a:off x="2032000" y="3505200"/>
            <a:ext cx="462153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>
              <a:buChar char="•"/>
            </a:pPr>
            <a:r>
              <a:rPr lang="en-US" altLang="zh-CN" sz="24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zh-CN" altLang="en-US" sz="24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机器码（原码、反码、补码）</a:t>
            </a:r>
            <a:r>
              <a:rPr lang="en-US" altLang="zh-CN" sz="24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endParaRPr lang="en-US" altLang="zh-CN" sz="2400" b="1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22534" name="Text Box 7"/>
          <p:cNvSpPr txBox="1"/>
          <p:nvPr/>
        </p:nvSpPr>
        <p:spPr>
          <a:xfrm>
            <a:off x="2032000" y="4114800"/>
            <a:ext cx="24828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>
              <a:buChar char="•"/>
            </a:pPr>
            <a:r>
              <a:rPr lang="en-US" altLang="zh-CN" sz="24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zh-CN" altLang="en-US" sz="24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定点数的运算 </a:t>
            </a:r>
            <a:endParaRPr lang="zh-CN" altLang="en-US" sz="2400" b="1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</p:spTree>
  </p:cSld>
  <p:clrMapOvr>
    <a:masterClrMapping/>
  </p:clrMapOvr>
  <p:transition spd="slow">
    <p:cover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1" name="内容占位符 2"/>
          <p:cNvSpPr>
            <a:spLocks noGrp="1"/>
          </p:cNvSpPr>
          <p:nvPr>
            <p:ph idx="4294967295"/>
          </p:nvPr>
        </p:nvSpPr>
        <p:spPr>
          <a:xfrm>
            <a:off x="1676400" y="228600"/>
            <a:ext cx="2768600" cy="1263650"/>
          </a:xfrm>
        </p:spPr>
        <p:txBody>
          <a:bodyPr vert="horz" wrap="square" lIns="91440" tIns="45720" rIns="91440" bIns="45720" anchor="t" anchorCtr="0"/>
          <a:p>
            <a:pPr eaLnBrk="1" hangingPunct="1">
              <a:buNone/>
            </a:pPr>
            <a:r>
              <a:rPr lang="zh-CN" altLang="en-US" sz="4400" dirty="0">
                <a:ea typeface="宋体" panose="02010600030101010101" pitchFamily="2" charset="-122"/>
              </a:rPr>
              <a:t>The end.</a:t>
            </a:r>
            <a:endParaRPr lang="zh-CN" altLang="en-US" sz="4400" dirty="0">
              <a:ea typeface="宋体" panose="02010600030101010101" pitchFamily="2" charset="-122"/>
            </a:endParaRPr>
          </a:p>
        </p:txBody>
      </p:sp>
      <p:sp>
        <p:nvSpPr>
          <p:cNvPr id="40962" name="灯片编号占位符 3"/>
          <p:cNvSpPr txBox="1">
            <a:spLocks noGrp="1"/>
          </p:cNvSpPr>
          <p:nvPr/>
        </p:nvSpPr>
        <p:spPr>
          <a:xfrm>
            <a:off x="9347200" y="6553200"/>
            <a:ext cx="2844800" cy="304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algn="r"/>
            <a:fld id="{9A0DB2DC-4C9A-4742-B13C-FB6460FD3503}" type="slidenum">
              <a:rPr lang="en-US" altLang="zh-CN" sz="1600" b="1" dirty="0">
                <a:latin typeface="Arial" panose="020B0604020202020204" pitchFamily="34" charset="0"/>
              </a:rPr>
            </a:fld>
            <a:endParaRPr lang="en-US" altLang="zh-CN" sz="1600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灯片编号占位符 3"/>
          <p:cNvSpPr txBox="1">
            <a:spLocks noGrp="1"/>
          </p:cNvSpPr>
          <p:nvPr/>
        </p:nvSpPr>
        <p:spPr>
          <a:xfrm>
            <a:off x="9347200" y="6553200"/>
            <a:ext cx="2844800" cy="304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algn="r"/>
            <a:fld id="{9A0DB2DC-4C9A-4742-B13C-FB6460FD3503}" type="slidenum">
              <a:rPr lang="en-US" altLang="zh-CN" sz="1600" b="1" dirty="0">
                <a:latin typeface="Arial" panose="020B0604020202020204" pitchFamily="34" charset="0"/>
              </a:rPr>
            </a:fld>
            <a:endParaRPr lang="en-US" altLang="zh-CN" sz="1600" b="1" dirty="0">
              <a:latin typeface="Arial" panose="020B0604020202020204" pitchFamily="34" charset="0"/>
            </a:endParaRPr>
          </a:p>
        </p:txBody>
      </p:sp>
      <p:sp>
        <p:nvSpPr>
          <p:cNvPr id="23554" name="Rectangle 3"/>
          <p:cNvSpPr>
            <a:spLocks noGrp="1"/>
          </p:cNvSpPr>
          <p:nvPr/>
        </p:nvSpPr>
        <p:spPr>
          <a:xfrm>
            <a:off x="914400" y="0"/>
            <a:ext cx="38100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ctr" eaLnBrk="0" hangingPunct="0"/>
            <a:r>
              <a:rPr lang="zh-CN" altLang="en-US" sz="4800" dirty="0">
                <a:solidFill>
                  <a:schemeClr val="hlink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二进制</a:t>
            </a:r>
            <a:endParaRPr lang="zh-CN" altLang="en-US" sz="4800" dirty="0">
              <a:solidFill>
                <a:schemeClr val="hlink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3555" name="Text Box 4"/>
          <p:cNvSpPr txBox="1"/>
          <p:nvPr/>
        </p:nvSpPr>
        <p:spPr>
          <a:xfrm>
            <a:off x="2336800" y="1676400"/>
            <a:ext cx="43370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>
              <a:buChar char="•"/>
            </a:pPr>
            <a:r>
              <a:rPr lang="en-US" altLang="zh-CN" sz="2400" dirty="0">
                <a:latin typeface="Arial" panose="020B0604020202020204" pitchFamily="34" charset="0"/>
              </a:rPr>
              <a:t> </a:t>
            </a:r>
            <a:r>
              <a:rPr lang="zh-CN" altLang="en-US" sz="2400" dirty="0">
                <a:latin typeface="Arial" panose="020B0604020202020204" pitchFamily="34" charset="0"/>
              </a:rPr>
              <a:t>二进制：逢二进位的数制系统</a:t>
            </a:r>
            <a:endParaRPr lang="zh-CN" altLang="en-US" sz="2400" dirty="0">
              <a:latin typeface="Arial" panose="020B0604020202020204" pitchFamily="34" charset="0"/>
            </a:endParaRPr>
          </a:p>
        </p:txBody>
      </p:sp>
      <p:sp>
        <p:nvSpPr>
          <p:cNvPr id="23556" name="Text Box 5"/>
          <p:cNvSpPr txBox="1"/>
          <p:nvPr/>
        </p:nvSpPr>
        <p:spPr>
          <a:xfrm>
            <a:off x="2336800" y="2286000"/>
            <a:ext cx="204946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>
              <a:buChar char="•"/>
            </a:pPr>
            <a:r>
              <a:rPr lang="en-US" altLang="zh-CN" sz="2400" dirty="0">
                <a:latin typeface="Arial" panose="020B0604020202020204" pitchFamily="34" charset="0"/>
              </a:rPr>
              <a:t> </a:t>
            </a:r>
            <a:r>
              <a:rPr lang="zh-CN" altLang="en-US" sz="2400" dirty="0">
                <a:latin typeface="Arial" panose="020B0604020202020204" pitchFamily="34" charset="0"/>
              </a:rPr>
              <a:t>基数：</a:t>
            </a:r>
            <a:r>
              <a:rPr lang="en-US" altLang="zh-CN" sz="2400" dirty="0">
                <a:latin typeface="Arial" panose="020B0604020202020204" pitchFamily="34" charset="0"/>
              </a:rPr>
              <a:t>0     1</a:t>
            </a:r>
            <a:endParaRPr lang="en-US" altLang="zh-CN" sz="2400" dirty="0">
              <a:latin typeface="Arial" panose="020B0604020202020204" pitchFamily="34" charset="0"/>
            </a:endParaRPr>
          </a:p>
        </p:txBody>
      </p:sp>
      <p:sp>
        <p:nvSpPr>
          <p:cNvPr id="23557" name="Text Box 6"/>
          <p:cNvSpPr txBox="1"/>
          <p:nvPr/>
        </p:nvSpPr>
        <p:spPr>
          <a:xfrm>
            <a:off x="736600" y="3124200"/>
            <a:ext cx="2459038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/>
            <a:r>
              <a:rPr lang="zh-CN" altLang="en-US" sz="2400" dirty="0">
                <a:latin typeface="Arial" panose="020B0604020202020204" pitchFamily="34" charset="0"/>
              </a:rPr>
              <a:t>例</a:t>
            </a:r>
            <a:r>
              <a:rPr lang="zh-CN" altLang="en-US" sz="2400" dirty="0">
                <a:latin typeface="Arial" panose="020B0604020202020204" pitchFamily="34" charset="0"/>
                <a:sym typeface="Wingdings" panose="05000000000000000000" pitchFamily="2" charset="2"/>
              </a:rPr>
              <a:t>：</a:t>
            </a:r>
            <a:r>
              <a:rPr lang="en-US" altLang="zh-CN" sz="2400" dirty="0">
                <a:latin typeface="Arial" panose="020B0604020202020204" pitchFamily="34" charset="0"/>
                <a:sym typeface="Wingdings" panose="05000000000000000000" pitchFamily="2" charset="2"/>
              </a:rPr>
              <a:t>( </a:t>
            </a:r>
            <a:r>
              <a:rPr lang="en-US" altLang="zh-CN" sz="2400" dirty="0">
                <a:latin typeface="Arial" panose="020B0604020202020204" pitchFamily="34" charset="0"/>
              </a:rPr>
              <a:t>110)</a:t>
            </a:r>
            <a:r>
              <a:rPr lang="en-US" altLang="zh-CN" sz="2400" baseline="-25000" dirty="0">
                <a:latin typeface="Arial" panose="020B0604020202020204" pitchFamily="34" charset="0"/>
              </a:rPr>
              <a:t>2</a:t>
            </a:r>
            <a:endParaRPr lang="en-US" altLang="zh-CN" sz="2400" baseline="-25000" dirty="0">
              <a:latin typeface="Arial" panose="020B0604020202020204" pitchFamily="34" charset="0"/>
            </a:endParaRPr>
          </a:p>
        </p:txBody>
      </p:sp>
      <p:sp>
        <p:nvSpPr>
          <p:cNvPr id="23558" name="AutoShape 7"/>
          <p:cNvSpPr/>
          <p:nvPr/>
        </p:nvSpPr>
        <p:spPr>
          <a:xfrm>
            <a:off x="3073400" y="3200400"/>
            <a:ext cx="812800" cy="228600"/>
          </a:xfrm>
          <a:prstGeom prst="rightArrow">
            <a:avLst>
              <a:gd name="adj1" fmla="val 50000"/>
              <a:gd name="adj2" fmla="val 88839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eaLnBrk="0" hangingPunct="0"/>
            <a:endParaRPr lang="zh-CN" altLang="en-US" sz="2400" dirty="0">
              <a:latin typeface="Arial" panose="020B0604020202020204" pitchFamily="34" charset="0"/>
            </a:endParaRPr>
          </a:p>
        </p:txBody>
      </p:sp>
      <p:sp>
        <p:nvSpPr>
          <p:cNvPr id="23559" name="Text Box 8"/>
          <p:cNvSpPr txBox="1"/>
          <p:nvPr/>
        </p:nvSpPr>
        <p:spPr>
          <a:xfrm>
            <a:off x="4191000" y="3124200"/>
            <a:ext cx="39687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en-US" altLang="zh-CN" sz="2400" dirty="0">
                <a:latin typeface="Arial" panose="020B0604020202020204" pitchFamily="34" charset="0"/>
              </a:rPr>
              <a:t>1×2</a:t>
            </a:r>
            <a:r>
              <a:rPr lang="en-US" altLang="zh-CN" sz="2400" baseline="30000" dirty="0">
                <a:latin typeface="Arial" panose="020B0604020202020204" pitchFamily="34" charset="0"/>
              </a:rPr>
              <a:t>2</a:t>
            </a:r>
            <a:r>
              <a:rPr lang="zh-CN" altLang="en-US" sz="2400" dirty="0">
                <a:latin typeface="Arial" panose="020B0604020202020204" pitchFamily="34" charset="0"/>
              </a:rPr>
              <a:t>＋</a:t>
            </a:r>
            <a:r>
              <a:rPr lang="en-US" altLang="zh-CN" sz="2400" dirty="0">
                <a:latin typeface="Arial" panose="020B0604020202020204" pitchFamily="34" charset="0"/>
              </a:rPr>
              <a:t>1×2</a:t>
            </a:r>
            <a:r>
              <a:rPr lang="en-US" altLang="zh-CN" sz="2400" baseline="30000" dirty="0">
                <a:latin typeface="Arial" panose="020B0604020202020204" pitchFamily="34" charset="0"/>
              </a:rPr>
              <a:t>1</a:t>
            </a:r>
            <a:r>
              <a:rPr lang="zh-CN" altLang="en-US" sz="2400" dirty="0">
                <a:latin typeface="Arial" panose="020B0604020202020204" pitchFamily="34" charset="0"/>
              </a:rPr>
              <a:t>＋</a:t>
            </a:r>
            <a:r>
              <a:rPr lang="en-US" altLang="zh-CN" sz="2400" dirty="0">
                <a:latin typeface="Arial" panose="020B0604020202020204" pitchFamily="34" charset="0"/>
              </a:rPr>
              <a:t>0×2</a:t>
            </a:r>
            <a:r>
              <a:rPr lang="en-US" altLang="zh-CN" sz="2400" baseline="30000" dirty="0">
                <a:latin typeface="Arial" panose="020B0604020202020204" pitchFamily="34" charset="0"/>
              </a:rPr>
              <a:t>0</a:t>
            </a:r>
            <a:r>
              <a:rPr lang="zh-CN" altLang="en-US" sz="2400" dirty="0">
                <a:latin typeface="Arial" panose="020B0604020202020204" pitchFamily="34" charset="0"/>
              </a:rPr>
              <a:t>＝</a:t>
            </a:r>
            <a:r>
              <a:rPr lang="en-US" altLang="zh-CN" sz="2400" dirty="0">
                <a:latin typeface="Arial" panose="020B0604020202020204" pitchFamily="34" charset="0"/>
              </a:rPr>
              <a:t>(6)</a:t>
            </a:r>
            <a:r>
              <a:rPr lang="en-US" altLang="zh-CN" sz="2400" baseline="-25000" dirty="0">
                <a:latin typeface="Arial" panose="020B0604020202020204" pitchFamily="34" charset="0"/>
              </a:rPr>
              <a:t>10</a:t>
            </a:r>
            <a:endParaRPr lang="en-US" altLang="zh-CN" sz="2400" baseline="-25000" dirty="0">
              <a:latin typeface="Arial" panose="020B0604020202020204" pitchFamily="34" charset="0"/>
            </a:endParaRPr>
          </a:p>
        </p:txBody>
      </p:sp>
      <p:sp>
        <p:nvSpPr>
          <p:cNvPr id="23560" name="Text Box 9"/>
          <p:cNvSpPr txBox="1"/>
          <p:nvPr/>
        </p:nvSpPr>
        <p:spPr>
          <a:xfrm>
            <a:off x="2286000" y="3810000"/>
            <a:ext cx="37274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>
              <a:buChar char="•"/>
            </a:pPr>
            <a:r>
              <a:rPr lang="en-US" altLang="zh-CN" sz="2400" dirty="0">
                <a:latin typeface="Arial" panose="020B0604020202020204" pitchFamily="34" charset="0"/>
              </a:rPr>
              <a:t> </a:t>
            </a:r>
            <a:r>
              <a:rPr lang="zh-CN" altLang="en-US" sz="2400" dirty="0">
                <a:latin typeface="Arial" panose="020B0604020202020204" pitchFamily="34" charset="0"/>
              </a:rPr>
              <a:t>奇偶数的判断以尾数为准</a:t>
            </a:r>
            <a:endParaRPr lang="zh-CN" altLang="en-US" sz="2400" dirty="0">
              <a:latin typeface="Arial" panose="020B0604020202020204" pitchFamily="34" charset="0"/>
            </a:endParaRPr>
          </a:p>
        </p:txBody>
      </p:sp>
      <p:sp>
        <p:nvSpPr>
          <p:cNvPr id="23561" name="Text Box 10"/>
          <p:cNvSpPr txBox="1"/>
          <p:nvPr/>
        </p:nvSpPr>
        <p:spPr>
          <a:xfrm>
            <a:off x="2362200" y="4343400"/>
            <a:ext cx="15938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>
              <a:buChar char="•"/>
            </a:pPr>
            <a:r>
              <a:rPr lang="en-US" altLang="zh-CN" sz="2400" dirty="0">
                <a:latin typeface="Arial" panose="020B0604020202020204" pitchFamily="34" charset="0"/>
              </a:rPr>
              <a:t> </a:t>
            </a:r>
            <a:r>
              <a:rPr lang="zh-CN" altLang="en-US" sz="2400" dirty="0">
                <a:latin typeface="Arial" panose="020B0604020202020204" pitchFamily="34" charset="0"/>
              </a:rPr>
              <a:t>易于运算</a:t>
            </a:r>
            <a:endParaRPr lang="zh-CN" altLang="en-US" sz="2400" dirty="0">
              <a:latin typeface="Arial" panose="020B0604020202020204" pitchFamily="34" charset="0"/>
            </a:endParaRPr>
          </a:p>
        </p:txBody>
      </p:sp>
      <p:sp>
        <p:nvSpPr>
          <p:cNvPr id="23562" name="Text Box 11"/>
          <p:cNvSpPr txBox="1"/>
          <p:nvPr/>
        </p:nvSpPr>
        <p:spPr>
          <a:xfrm>
            <a:off x="2286000" y="4876800"/>
            <a:ext cx="55562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>
              <a:buChar char="•"/>
            </a:pPr>
            <a:r>
              <a:rPr lang="en-US" altLang="zh-CN" sz="2400" dirty="0">
                <a:latin typeface="Arial" panose="020B0604020202020204" pitchFamily="34" charset="0"/>
              </a:rPr>
              <a:t> </a:t>
            </a:r>
            <a:r>
              <a:rPr lang="zh-CN" altLang="en-US" sz="2400" dirty="0">
                <a:latin typeface="Arial" panose="020B0604020202020204" pitchFamily="34" charset="0"/>
              </a:rPr>
              <a:t>用于表达二进制数所需的物理状态最少</a:t>
            </a:r>
            <a:endParaRPr lang="zh-CN" altLang="en-US" sz="2400" dirty="0">
              <a:latin typeface="Arial" panose="020B0604020202020204" pitchFamily="34" charset="0"/>
            </a:endParaRPr>
          </a:p>
        </p:txBody>
      </p:sp>
      <p:sp>
        <p:nvSpPr>
          <p:cNvPr id="23563" name="Text Box 12"/>
          <p:cNvSpPr txBox="1"/>
          <p:nvPr/>
        </p:nvSpPr>
        <p:spPr>
          <a:xfrm>
            <a:off x="1524000" y="5486400"/>
            <a:ext cx="9339263" cy="8223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/>
            <a:r>
              <a:rPr lang="zh-CN" altLang="en-US" sz="2400" dirty="0">
                <a:latin typeface="Arial" panose="020B0604020202020204" pitchFamily="34" charset="0"/>
              </a:rPr>
              <a:t>例：</a:t>
            </a:r>
            <a:r>
              <a:rPr lang="en-US" altLang="zh-CN" sz="2400" dirty="0">
                <a:latin typeface="Arial" panose="020B0604020202020204" pitchFamily="34" charset="0"/>
              </a:rPr>
              <a:t>0</a:t>
            </a:r>
            <a:r>
              <a:rPr lang="zh-CN" altLang="en-US" sz="2400" dirty="0">
                <a:latin typeface="Arial" panose="020B0604020202020204" pitchFamily="34" charset="0"/>
              </a:rPr>
              <a:t>～</a:t>
            </a:r>
            <a:r>
              <a:rPr lang="en-US" altLang="zh-CN" sz="2400" dirty="0">
                <a:latin typeface="Arial" panose="020B0604020202020204" pitchFamily="34" charset="0"/>
              </a:rPr>
              <a:t>999</a:t>
            </a:r>
            <a:r>
              <a:rPr lang="zh-CN" altLang="en-US" sz="2400" dirty="0">
                <a:latin typeface="Arial" panose="020B0604020202020204" pitchFamily="34" charset="0"/>
              </a:rPr>
              <a:t>范围内的数，十进制表示需</a:t>
            </a:r>
            <a:r>
              <a:rPr lang="en-US" altLang="zh-CN" sz="2400" dirty="0">
                <a:latin typeface="Arial" panose="020B0604020202020204" pitchFamily="34" charset="0"/>
              </a:rPr>
              <a:t>3×10</a:t>
            </a:r>
            <a:r>
              <a:rPr lang="zh-CN" altLang="en-US" sz="2400" dirty="0">
                <a:latin typeface="Arial" panose="020B0604020202020204" pitchFamily="34" charset="0"/>
              </a:rPr>
              <a:t>＝</a:t>
            </a:r>
            <a:r>
              <a:rPr lang="en-US" altLang="zh-CN" sz="2400" dirty="0">
                <a:latin typeface="Arial" panose="020B0604020202020204" pitchFamily="34" charset="0"/>
              </a:rPr>
              <a:t>30</a:t>
            </a:r>
            <a:r>
              <a:rPr lang="zh-CN" altLang="en-US" sz="2400" dirty="0">
                <a:latin typeface="Arial" panose="020B0604020202020204" pitchFamily="34" charset="0"/>
              </a:rPr>
              <a:t>个稳定状态；</a:t>
            </a:r>
            <a:endParaRPr lang="zh-CN" altLang="en-US" sz="2400" dirty="0">
              <a:latin typeface="Arial" panose="020B0604020202020204" pitchFamily="34" charset="0"/>
            </a:endParaRPr>
          </a:p>
          <a:p>
            <a:pPr eaLnBrk="0" hangingPunct="0"/>
            <a:r>
              <a:rPr lang="zh-CN" altLang="en-US" sz="2400" dirty="0">
                <a:latin typeface="Arial" panose="020B0604020202020204" pitchFamily="34" charset="0"/>
              </a:rPr>
              <a:t>       二进制表示需</a:t>
            </a:r>
            <a:r>
              <a:rPr lang="en-US" altLang="zh-CN" sz="2400" dirty="0">
                <a:latin typeface="Arial" panose="020B0604020202020204" pitchFamily="34" charset="0"/>
              </a:rPr>
              <a:t>10×2</a:t>
            </a:r>
            <a:r>
              <a:rPr lang="zh-CN" altLang="en-US" sz="2400" dirty="0">
                <a:latin typeface="Arial" panose="020B0604020202020204" pitchFamily="34" charset="0"/>
              </a:rPr>
              <a:t>＝</a:t>
            </a:r>
            <a:r>
              <a:rPr lang="en-US" altLang="zh-CN" sz="2400" dirty="0">
                <a:latin typeface="Arial" panose="020B0604020202020204" pitchFamily="34" charset="0"/>
              </a:rPr>
              <a:t>20</a:t>
            </a:r>
            <a:r>
              <a:rPr lang="zh-CN" altLang="en-US" sz="2400" dirty="0">
                <a:latin typeface="Arial" panose="020B0604020202020204" pitchFamily="34" charset="0"/>
              </a:rPr>
              <a:t>个稳定状态（</a:t>
            </a:r>
            <a:r>
              <a:rPr lang="en-US" altLang="zh-CN" sz="2400" dirty="0">
                <a:latin typeface="Arial" panose="020B0604020202020204" pitchFamily="34" charset="0"/>
              </a:rPr>
              <a:t>2</a:t>
            </a:r>
            <a:r>
              <a:rPr lang="en-US" altLang="zh-CN" sz="2400" baseline="30000" dirty="0">
                <a:latin typeface="Arial" panose="020B0604020202020204" pitchFamily="34" charset="0"/>
              </a:rPr>
              <a:t>10</a:t>
            </a:r>
            <a:r>
              <a:rPr lang="zh-CN" altLang="en-US" sz="2400" dirty="0">
                <a:latin typeface="Arial" panose="020B0604020202020204" pitchFamily="34" charset="0"/>
              </a:rPr>
              <a:t>＝</a:t>
            </a:r>
            <a:r>
              <a:rPr lang="en-US" altLang="zh-CN" sz="2400" dirty="0">
                <a:latin typeface="Arial" panose="020B0604020202020204" pitchFamily="34" charset="0"/>
              </a:rPr>
              <a:t>1024</a:t>
            </a:r>
            <a:r>
              <a:rPr lang="zh-CN" altLang="en-US" sz="2400" dirty="0">
                <a:latin typeface="Arial" panose="020B0604020202020204" pitchFamily="34" charset="0"/>
              </a:rPr>
              <a:t>）</a:t>
            </a:r>
            <a:endParaRPr lang="zh-CN" altLang="en-US" sz="24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灯片编号占位符 3"/>
          <p:cNvSpPr txBox="1">
            <a:spLocks noGrp="1"/>
          </p:cNvSpPr>
          <p:nvPr/>
        </p:nvSpPr>
        <p:spPr>
          <a:xfrm>
            <a:off x="9347200" y="6553200"/>
            <a:ext cx="2844800" cy="304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algn="r"/>
            <a:fld id="{9A0DB2DC-4C9A-4742-B13C-FB6460FD3503}" type="slidenum">
              <a:rPr lang="en-US" altLang="zh-CN" sz="1600" b="1" dirty="0">
                <a:latin typeface="Arial" panose="020B0604020202020204" pitchFamily="34" charset="0"/>
              </a:rPr>
            </a:fld>
            <a:endParaRPr lang="en-US" altLang="zh-CN" sz="1600" b="1" dirty="0">
              <a:latin typeface="Arial" panose="020B0604020202020204" pitchFamily="34" charset="0"/>
            </a:endParaRPr>
          </a:p>
        </p:txBody>
      </p:sp>
      <p:sp>
        <p:nvSpPr>
          <p:cNvPr id="24578" name="Rectangle 3"/>
          <p:cNvSpPr>
            <a:spLocks noGrp="1"/>
          </p:cNvSpPr>
          <p:nvPr/>
        </p:nvSpPr>
        <p:spPr>
          <a:xfrm>
            <a:off x="0" y="0"/>
            <a:ext cx="9372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ctr" eaLnBrk="0" hangingPunct="0"/>
            <a:r>
              <a:rPr lang="zh-CN" altLang="en-US" sz="4400" dirty="0">
                <a:solidFill>
                  <a:schemeClr val="hlink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二进制数转换为十进制数</a:t>
            </a:r>
            <a:endParaRPr lang="zh-CN" altLang="en-US" sz="4400" dirty="0">
              <a:solidFill>
                <a:schemeClr val="hlink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7172" name="Text Box 4"/>
          <p:cNvSpPr txBox="1"/>
          <p:nvPr/>
        </p:nvSpPr>
        <p:spPr>
          <a:xfrm>
            <a:off x="609600" y="1600200"/>
            <a:ext cx="8170863" cy="82232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>
              <a:buChar char="•"/>
            </a:pPr>
            <a:r>
              <a:rPr lang="en-US" altLang="zh-CN" sz="2400" b="1" dirty="0">
                <a:latin typeface="Arial" panose="020B0604020202020204" pitchFamily="34" charset="0"/>
              </a:rPr>
              <a:t> </a:t>
            </a:r>
            <a:r>
              <a:rPr lang="zh-CN" altLang="en-US" sz="2400" b="1" dirty="0">
                <a:latin typeface="Arial" panose="020B0604020202020204" pitchFamily="34" charset="0"/>
              </a:rPr>
              <a:t>整数部分</a:t>
            </a:r>
            <a:r>
              <a:rPr lang="zh-CN" altLang="en-US" sz="2400" b="1" dirty="0">
                <a:latin typeface="Arial" panose="020B0604020202020204" pitchFamily="34" charset="0"/>
                <a:sym typeface="Wingdings" panose="05000000000000000000" pitchFamily="2" charset="2"/>
              </a:rPr>
              <a:t>：</a:t>
            </a:r>
            <a:endParaRPr lang="zh-CN" altLang="en-US" sz="2400" b="1" dirty="0">
              <a:latin typeface="Arial" panose="020B0604020202020204" pitchFamily="34" charset="0"/>
              <a:sym typeface="Wingdings" panose="05000000000000000000" pitchFamily="2" charset="2"/>
            </a:endParaRPr>
          </a:p>
          <a:p>
            <a:pPr eaLnBrk="0" hangingPunct="0"/>
            <a:r>
              <a:rPr lang="zh-CN" altLang="en-US" sz="2400" b="1" dirty="0">
                <a:latin typeface="Arial" panose="020B0604020202020204" pitchFamily="34" charset="0"/>
                <a:sym typeface="Wingdings" panose="05000000000000000000" pitchFamily="2" charset="2"/>
              </a:rPr>
              <a:t>           </a:t>
            </a:r>
            <a:r>
              <a:rPr lang="en-US" altLang="zh-CN" sz="2400" b="1" dirty="0">
                <a:latin typeface="Arial" panose="020B0604020202020204" pitchFamily="34" charset="0"/>
                <a:sym typeface="Wingdings" panose="05000000000000000000" pitchFamily="2" charset="2"/>
              </a:rPr>
              <a:t>(k</a:t>
            </a:r>
            <a:r>
              <a:rPr lang="en-US" altLang="zh-CN" sz="2400" b="1" baseline="-25000" dirty="0">
                <a:latin typeface="Arial" panose="020B0604020202020204" pitchFamily="34" charset="0"/>
                <a:sym typeface="Wingdings" panose="05000000000000000000" pitchFamily="2" charset="2"/>
              </a:rPr>
              <a:t>n</a:t>
            </a:r>
            <a:r>
              <a:rPr lang="en-US" altLang="zh-CN" sz="2400" b="1" dirty="0">
                <a:latin typeface="Arial" panose="020B0604020202020204" pitchFamily="34" charset="0"/>
                <a:sym typeface="Wingdings" panose="05000000000000000000" pitchFamily="2" charset="2"/>
              </a:rPr>
              <a:t>k</a:t>
            </a:r>
            <a:r>
              <a:rPr lang="en-US" altLang="zh-CN" sz="2400" b="1" baseline="-25000" dirty="0">
                <a:latin typeface="Arial" panose="020B0604020202020204" pitchFamily="34" charset="0"/>
                <a:sym typeface="Wingdings" panose="05000000000000000000" pitchFamily="2" charset="2"/>
              </a:rPr>
              <a:t>n-1</a:t>
            </a:r>
            <a:r>
              <a:rPr lang="en-US" altLang="zh-CN" sz="2400" b="1" dirty="0">
                <a:latin typeface="Arial" panose="020B0604020202020204" pitchFamily="34" charset="0"/>
                <a:sym typeface="Wingdings" panose="05000000000000000000" pitchFamily="2" charset="2"/>
              </a:rPr>
              <a:t>…k</a:t>
            </a:r>
            <a:r>
              <a:rPr lang="en-US" altLang="zh-CN" sz="2400" b="1" baseline="-25000" dirty="0">
                <a:latin typeface="Arial" panose="020B0604020202020204" pitchFamily="34" charset="0"/>
                <a:sym typeface="Wingdings" panose="05000000000000000000" pitchFamily="2" charset="2"/>
              </a:rPr>
              <a:t>2</a:t>
            </a:r>
            <a:r>
              <a:rPr lang="en-US" altLang="zh-CN" sz="2400" b="1" dirty="0">
                <a:latin typeface="Arial" panose="020B0604020202020204" pitchFamily="34" charset="0"/>
                <a:sym typeface="Wingdings" panose="05000000000000000000" pitchFamily="2" charset="2"/>
              </a:rPr>
              <a:t>k</a:t>
            </a:r>
            <a:r>
              <a:rPr lang="en-US" altLang="zh-CN" sz="2400" b="1" baseline="-25000" dirty="0">
                <a:latin typeface="Arial" panose="020B0604020202020204" pitchFamily="34" charset="0"/>
                <a:sym typeface="Wingdings" panose="05000000000000000000" pitchFamily="2" charset="2"/>
              </a:rPr>
              <a:t>1</a:t>
            </a:r>
            <a:r>
              <a:rPr lang="en-US" altLang="zh-CN" sz="2400" b="1" dirty="0">
                <a:latin typeface="Arial" panose="020B0604020202020204" pitchFamily="34" charset="0"/>
                <a:sym typeface="Wingdings" panose="05000000000000000000" pitchFamily="2" charset="2"/>
              </a:rPr>
              <a:t>)</a:t>
            </a:r>
            <a:r>
              <a:rPr lang="en-US" altLang="zh-CN" sz="2400" b="1" baseline="-25000" dirty="0">
                <a:latin typeface="Arial" panose="020B0604020202020204" pitchFamily="34" charset="0"/>
                <a:sym typeface="Wingdings" panose="05000000000000000000" pitchFamily="2" charset="2"/>
              </a:rPr>
              <a:t>2</a:t>
            </a:r>
            <a:r>
              <a:rPr lang="en-US" altLang="zh-CN" sz="2400" b="1" dirty="0">
                <a:latin typeface="Arial" panose="020B0604020202020204" pitchFamily="34" charset="0"/>
                <a:sym typeface="Wingdings" panose="05000000000000000000" pitchFamily="2" charset="2"/>
              </a:rPr>
              <a:t>=(k</a:t>
            </a:r>
            <a:r>
              <a:rPr lang="en-US" altLang="zh-CN" sz="2400" b="1" baseline="-25000" dirty="0">
                <a:latin typeface="Arial" panose="020B0604020202020204" pitchFamily="34" charset="0"/>
                <a:sym typeface="Wingdings" panose="05000000000000000000" pitchFamily="2" charset="2"/>
              </a:rPr>
              <a:t>n</a:t>
            </a:r>
            <a:r>
              <a:rPr lang="en-US" altLang="zh-CN" sz="2400" b="1" dirty="0">
                <a:latin typeface="Arial" panose="020B0604020202020204" pitchFamily="34" charset="0"/>
                <a:sym typeface="Wingdings" panose="05000000000000000000" pitchFamily="2" charset="2"/>
              </a:rPr>
              <a:t>×2</a:t>
            </a:r>
            <a:r>
              <a:rPr lang="en-US" altLang="zh-CN" sz="2400" b="1" baseline="30000" dirty="0">
                <a:latin typeface="Arial" panose="020B0604020202020204" pitchFamily="34" charset="0"/>
                <a:sym typeface="Wingdings" panose="05000000000000000000" pitchFamily="2" charset="2"/>
              </a:rPr>
              <a:t>n-1</a:t>
            </a:r>
            <a:r>
              <a:rPr lang="en-US" altLang="zh-CN" sz="2400" b="1" dirty="0">
                <a:latin typeface="Arial" panose="020B0604020202020204" pitchFamily="34" charset="0"/>
                <a:sym typeface="Wingdings" panose="05000000000000000000" pitchFamily="2" charset="2"/>
              </a:rPr>
              <a:t>+k</a:t>
            </a:r>
            <a:r>
              <a:rPr lang="en-US" altLang="zh-CN" sz="2400" b="1" baseline="-25000" dirty="0">
                <a:latin typeface="Arial" panose="020B0604020202020204" pitchFamily="34" charset="0"/>
                <a:sym typeface="Wingdings" panose="05000000000000000000" pitchFamily="2" charset="2"/>
              </a:rPr>
              <a:t>n-1</a:t>
            </a:r>
            <a:r>
              <a:rPr lang="en-US" altLang="zh-CN" sz="2400" b="1" dirty="0">
                <a:latin typeface="Arial" panose="020B0604020202020204" pitchFamily="34" charset="0"/>
                <a:sym typeface="Wingdings" panose="05000000000000000000" pitchFamily="2" charset="2"/>
              </a:rPr>
              <a:t>×2</a:t>
            </a:r>
            <a:r>
              <a:rPr lang="en-US" altLang="zh-CN" sz="2400" b="1" baseline="30000" dirty="0">
                <a:latin typeface="Arial" panose="020B0604020202020204" pitchFamily="34" charset="0"/>
                <a:sym typeface="Wingdings" panose="05000000000000000000" pitchFamily="2" charset="2"/>
              </a:rPr>
              <a:t>n-2</a:t>
            </a:r>
            <a:r>
              <a:rPr lang="en-US" altLang="zh-CN" sz="2400" b="1" dirty="0">
                <a:latin typeface="Arial" panose="020B0604020202020204" pitchFamily="34" charset="0"/>
                <a:sym typeface="Wingdings" panose="05000000000000000000" pitchFamily="2" charset="2"/>
              </a:rPr>
              <a:t>+…+k</a:t>
            </a:r>
            <a:r>
              <a:rPr lang="en-US" altLang="zh-CN" sz="2400" b="1" baseline="-25000" dirty="0">
                <a:latin typeface="Arial" panose="020B0604020202020204" pitchFamily="34" charset="0"/>
                <a:sym typeface="Wingdings" panose="05000000000000000000" pitchFamily="2" charset="2"/>
              </a:rPr>
              <a:t>2</a:t>
            </a:r>
            <a:r>
              <a:rPr lang="en-US" altLang="zh-CN" sz="2400" b="1" dirty="0">
                <a:latin typeface="Arial" panose="020B0604020202020204" pitchFamily="34" charset="0"/>
                <a:sym typeface="Wingdings" panose="05000000000000000000" pitchFamily="2" charset="2"/>
              </a:rPr>
              <a:t>×2</a:t>
            </a:r>
            <a:r>
              <a:rPr lang="en-US" altLang="zh-CN" sz="2400" b="1" baseline="30000" dirty="0">
                <a:latin typeface="Arial" panose="020B0604020202020204" pitchFamily="34" charset="0"/>
                <a:sym typeface="Wingdings" panose="05000000000000000000" pitchFamily="2" charset="2"/>
              </a:rPr>
              <a:t>1</a:t>
            </a:r>
            <a:r>
              <a:rPr lang="en-US" altLang="zh-CN" sz="2400" b="1" dirty="0">
                <a:latin typeface="Arial" panose="020B0604020202020204" pitchFamily="34" charset="0"/>
                <a:sym typeface="Wingdings" panose="05000000000000000000" pitchFamily="2" charset="2"/>
              </a:rPr>
              <a:t>+k</a:t>
            </a:r>
            <a:r>
              <a:rPr lang="en-US" altLang="zh-CN" sz="2400" b="1" baseline="-25000" dirty="0">
                <a:latin typeface="Arial" panose="020B0604020202020204" pitchFamily="34" charset="0"/>
                <a:sym typeface="Wingdings" panose="05000000000000000000" pitchFamily="2" charset="2"/>
              </a:rPr>
              <a:t>1</a:t>
            </a:r>
            <a:r>
              <a:rPr lang="en-US" altLang="zh-CN" sz="2400" b="1" dirty="0">
                <a:latin typeface="Arial" panose="020B0604020202020204" pitchFamily="34" charset="0"/>
                <a:sym typeface="Wingdings" panose="05000000000000000000" pitchFamily="2" charset="2"/>
              </a:rPr>
              <a:t>)</a:t>
            </a:r>
            <a:r>
              <a:rPr lang="en-US" altLang="zh-CN" sz="2400" b="1" baseline="-25000" dirty="0">
                <a:latin typeface="Arial" panose="020B0604020202020204" pitchFamily="34" charset="0"/>
                <a:sym typeface="Wingdings" panose="05000000000000000000" pitchFamily="2" charset="2"/>
              </a:rPr>
              <a:t>10</a:t>
            </a:r>
            <a:endParaRPr lang="en-US" altLang="zh-CN" sz="2400" b="1" baseline="-25000" dirty="0">
              <a:latin typeface="Arial" panose="020B0604020202020204" pitchFamily="34" charset="0"/>
            </a:endParaRPr>
          </a:p>
        </p:txBody>
      </p:sp>
      <p:sp>
        <p:nvSpPr>
          <p:cNvPr id="7173" name="Text Box 5"/>
          <p:cNvSpPr txBox="1"/>
          <p:nvPr/>
        </p:nvSpPr>
        <p:spPr>
          <a:xfrm>
            <a:off x="609600" y="2590800"/>
            <a:ext cx="9217025" cy="82232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>
              <a:buChar char="•"/>
            </a:pPr>
            <a:r>
              <a:rPr lang="en-US" altLang="zh-CN" sz="2400" b="1" dirty="0">
                <a:latin typeface="Arial" panose="020B0604020202020204" pitchFamily="34" charset="0"/>
              </a:rPr>
              <a:t> </a:t>
            </a:r>
            <a:r>
              <a:rPr lang="zh-CN" altLang="en-US" sz="2400" b="1" dirty="0">
                <a:latin typeface="Arial" panose="020B0604020202020204" pitchFamily="34" charset="0"/>
              </a:rPr>
              <a:t>小数部分</a:t>
            </a:r>
            <a:r>
              <a:rPr lang="zh-CN" altLang="en-US" sz="2400" b="1" dirty="0">
                <a:latin typeface="Arial" panose="020B0604020202020204" pitchFamily="34" charset="0"/>
                <a:sym typeface="Wingdings" panose="05000000000000000000" pitchFamily="2" charset="2"/>
              </a:rPr>
              <a:t>：</a:t>
            </a:r>
            <a:endParaRPr lang="zh-CN" altLang="en-US" sz="2400" b="1" dirty="0">
              <a:latin typeface="Arial" panose="020B0604020202020204" pitchFamily="34" charset="0"/>
              <a:sym typeface="Wingdings" panose="05000000000000000000" pitchFamily="2" charset="2"/>
            </a:endParaRPr>
          </a:p>
          <a:p>
            <a:pPr eaLnBrk="0" hangingPunct="0"/>
            <a:r>
              <a:rPr lang="zh-CN" altLang="en-US" sz="2400" b="1" dirty="0">
                <a:latin typeface="Arial" panose="020B0604020202020204" pitchFamily="34" charset="0"/>
                <a:sym typeface="Wingdings" panose="05000000000000000000" pitchFamily="2" charset="2"/>
              </a:rPr>
              <a:t>         </a:t>
            </a:r>
            <a:r>
              <a:rPr lang="en-US" altLang="zh-CN" sz="2400" b="1" dirty="0">
                <a:latin typeface="Arial" panose="020B0604020202020204" pitchFamily="34" charset="0"/>
                <a:sym typeface="Wingdings" panose="05000000000000000000" pitchFamily="2" charset="2"/>
              </a:rPr>
              <a:t>(. k</a:t>
            </a:r>
            <a:r>
              <a:rPr lang="en-US" altLang="zh-CN" sz="2400" b="1" baseline="-25000" dirty="0">
                <a:latin typeface="Arial" panose="020B0604020202020204" pitchFamily="34" charset="0"/>
                <a:sym typeface="Wingdings" panose="05000000000000000000" pitchFamily="2" charset="2"/>
              </a:rPr>
              <a:t>1 </a:t>
            </a:r>
            <a:r>
              <a:rPr lang="en-US" altLang="zh-CN" sz="2400" b="1" dirty="0">
                <a:latin typeface="Arial" panose="020B0604020202020204" pitchFamily="34" charset="0"/>
                <a:sym typeface="Wingdings" panose="05000000000000000000" pitchFamily="2" charset="2"/>
              </a:rPr>
              <a:t>k</a:t>
            </a:r>
            <a:r>
              <a:rPr lang="en-US" altLang="zh-CN" sz="2400" b="1" baseline="-25000" dirty="0">
                <a:latin typeface="Arial" panose="020B0604020202020204" pitchFamily="34" charset="0"/>
                <a:sym typeface="Wingdings" panose="05000000000000000000" pitchFamily="2" charset="2"/>
              </a:rPr>
              <a:t>2 </a:t>
            </a:r>
            <a:r>
              <a:rPr lang="en-US" altLang="zh-CN" sz="2400" b="1" dirty="0">
                <a:latin typeface="Arial" panose="020B0604020202020204" pitchFamily="34" charset="0"/>
                <a:sym typeface="Wingdings" panose="05000000000000000000" pitchFamily="2" charset="2"/>
              </a:rPr>
              <a:t>…k</a:t>
            </a:r>
            <a:r>
              <a:rPr lang="en-US" altLang="zh-CN" sz="2400" b="1" baseline="-25000" dirty="0">
                <a:latin typeface="Arial" panose="020B0604020202020204" pitchFamily="34" charset="0"/>
                <a:sym typeface="Wingdings" panose="05000000000000000000" pitchFamily="2" charset="2"/>
              </a:rPr>
              <a:t>n-1</a:t>
            </a:r>
            <a:r>
              <a:rPr lang="en-US" altLang="zh-CN" sz="2400" b="1" dirty="0">
                <a:latin typeface="Arial" panose="020B0604020202020204" pitchFamily="34" charset="0"/>
                <a:sym typeface="Wingdings" panose="05000000000000000000" pitchFamily="2" charset="2"/>
              </a:rPr>
              <a:t>k</a:t>
            </a:r>
            <a:r>
              <a:rPr lang="en-US" altLang="zh-CN" sz="2400" b="1" baseline="-25000" dirty="0">
                <a:latin typeface="Arial" panose="020B0604020202020204" pitchFamily="34" charset="0"/>
                <a:sym typeface="Wingdings" panose="05000000000000000000" pitchFamily="2" charset="2"/>
              </a:rPr>
              <a:t>n</a:t>
            </a:r>
            <a:r>
              <a:rPr lang="en-US" altLang="zh-CN" sz="2400" b="1" dirty="0">
                <a:latin typeface="Arial" panose="020B0604020202020204" pitchFamily="34" charset="0"/>
                <a:sym typeface="Wingdings" panose="05000000000000000000" pitchFamily="2" charset="2"/>
              </a:rPr>
              <a:t>)</a:t>
            </a:r>
            <a:r>
              <a:rPr lang="en-US" altLang="zh-CN" sz="2400" b="1" baseline="-25000" dirty="0">
                <a:latin typeface="Arial" panose="020B0604020202020204" pitchFamily="34" charset="0"/>
                <a:sym typeface="Wingdings" panose="05000000000000000000" pitchFamily="2" charset="2"/>
              </a:rPr>
              <a:t>2</a:t>
            </a:r>
            <a:r>
              <a:rPr lang="en-US" altLang="zh-CN" sz="2400" b="1" dirty="0">
                <a:latin typeface="Arial" panose="020B0604020202020204" pitchFamily="34" charset="0"/>
                <a:sym typeface="Wingdings" panose="05000000000000000000" pitchFamily="2" charset="2"/>
              </a:rPr>
              <a:t>=(k</a:t>
            </a:r>
            <a:r>
              <a:rPr lang="en-US" altLang="zh-CN" sz="2400" b="1" baseline="-25000" dirty="0">
                <a:latin typeface="Arial" panose="020B0604020202020204" pitchFamily="34" charset="0"/>
                <a:sym typeface="Wingdings" panose="05000000000000000000" pitchFamily="2" charset="2"/>
              </a:rPr>
              <a:t>1</a:t>
            </a:r>
            <a:r>
              <a:rPr lang="en-US" altLang="zh-CN" sz="2400" b="1" dirty="0">
                <a:latin typeface="Arial" panose="020B0604020202020204" pitchFamily="34" charset="0"/>
                <a:sym typeface="Wingdings" panose="05000000000000000000" pitchFamily="2" charset="2"/>
              </a:rPr>
              <a:t>×2</a:t>
            </a:r>
            <a:r>
              <a:rPr lang="en-US" altLang="zh-CN" sz="2400" b="1" baseline="30000" dirty="0">
                <a:latin typeface="Arial" panose="020B0604020202020204" pitchFamily="34" charset="0"/>
                <a:sym typeface="Wingdings" panose="05000000000000000000" pitchFamily="2" charset="2"/>
              </a:rPr>
              <a:t>-1</a:t>
            </a:r>
            <a:r>
              <a:rPr lang="en-US" altLang="zh-CN" sz="2400" b="1" dirty="0">
                <a:latin typeface="Arial" panose="020B0604020202020204" pitchFamily="34" charset="0"/>
                <a:sym typeface="Wingdings" panose="05000000000000000000" pitchFamily="2" charset="2"/>
              </a:rPr>
              <a:t>+k</a:t>
            </a:r>
            <a:r>
              <a:rPr lang="en-US" altLang="zh-CN" sz="2400" b="1" baseline="-25000" dirty="0">
                <a:latin typeface="Arial" panose="020B0604020202020204" pitchFamily="34" charset="0"/>
                <a:sym typeface="Wingdings" panose="05000000000000000000" pitchFamily="2" charset="2"/>
              </a:rPr>
              <a:t>2</a:t>
            </a:r>
            <a:r>
              <a:rPr lang="en-US" altLang="zh-CN" sz="2400" b="1" dirty="0">
                <a:latin typeface="Arial" panose="020B0604020202020204" pitchFamily="34" charset="0"/>
                <a:sym typeface="Wingdings" panose="05000000000000000000" pitchFamily="2" charset="2"/>
              </a:rPr>
              <a:t>×2</a:t>
            </a:r>
            <a:r>
              <a:rPr lang="en-US" altLang="zh-CN" sz="2400" b="1" baseline="30000" dirty="0">
                <a:latin typeface="Arial" panose="020B0604020202020204" pitchFamily="34" charset="0"/>
                <a:sym typeface="Wingdings" panose="05000000000000000000" pitchFamily="2" charset="2"/>
              </a:rPr>
              <a:t>-2</a:t>
            </a:r>
            <a:r>
              <a:rPr lang="en-US" altLang="zh-CN" sz="2400" b="1" dirty="0">
                <a:latin typeface="Arial" panose="020B0604020202020204" pitchFamily="34" charset="0"/>
                <a:sym typeface="Wingdings" panose="05000000000000000000" pitchFamily="2" charset="2"/>
              </a:rPr>
              <a:t>+…+k</a:t>
            </a:r>
            <a:r>
              <a:rPr lang="en-US" altLang="zh-CN" sz="2400" b="1" baseline="-25000" dirty="0">
                <a:latin typeface="Arial" panose="020B0604020202020204" pitchFamily="34" charset="0"/>
                <a:sym typeface="Wingdings" panose="05000000000000000000" pitchFamily="2" charset="2"/>
              </a:rPr>
              <a:t>n-1</a:t>
            </a:r>
            <a:r>
              <a:rPr lang="en-US" altLang="zh-CN" sz="2400" b="1" dirty="0">
                <a:latin typeface="Arial" panose="020B0604020202020204" pitchFamily="34" charset="0"/>
                <a:sym typeface="Wingdings" panose="05000000000000000000" pitchFamily="2" charset="2"/>
              </a:rPr>
              <a:t>×2</a:t>
            </a:r>
            <a:r>
              <a:rPr lang="en-US" altLang="zh-CN" sz="2400" b="1" baseline="30000" dirty="0">
                <a:latin typeface="Arial" panose="020B0604020202020204" pitchFamily="34" charset="0"/>
                <a:sym typeface="Wingdings" panose="05000000000000000000" pitchFamily="2" charset="2"/>
              </a:rPr>
              <a:t>-(n-1)</a:t>
            </a:r>
            <a:r>
              <a:rPr lang="en-US" altLang="zh-CN" sz="2400" b="1" dirty="0">
                <a:latin typeface="Arial" panose="020B0604020202020204" pitchFamily="34" charset="0"/>
                <a:sym typeface="Wingdings" panose="05000000000000000000" pitchFamily="2" charset="2"/>
              </a:rPr>
              <a:t>+k</a:t>
            </a:r>
            <a:r>
              <a:rPr lang="en-US" altLang="zh-CN" sz="2400" b="1" baseline="-25000" dirty="0">
                <a:latin typeface="Arial" panose="020B0604020202020204" pitchFamily="34" charset="0"/>
                <a:sym typeface="Wingdings" panose="05000000000000000000" pitchFamily="2" charset="2"/>
              </a:rPr>
              <a:t>n </a:t>
            </a:r>
            <a:r>
              <a:rPr lang="en-US" altLang="zh-CN" sz="2400" b="1" dirty="0">
                <a:latin typeface="Arial" panose="020B0604020202020204" pitchFamily="34" charset="0"/>
                <a:sym typeface="Wingdings" panose="05000000000000000000" pitchFamily="2" charset="2"/>
              </a:rPr>
              <a:t>×</a:t>
            </a:r>
            <a:r>
              <a:rPr lang="en-US" altLang="zh-CN" sz="2400" b="1" baseline="-25000" dirty="0">
                <a:latin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zh-CN" sz="2400" b="1" dirty="0">
                <a:latin typeface="Arial" panose="020B0604020202020204" pitchFamily="34" charset="0"/>
                <a:sym typeface="Wingdings" panose="05000000000000000000" pitchFamily="2" charset="2"/>
              </a:rPr>
              <a:t>2</a:t>
            </a:r>
            <a:r>
              <a:rPr lang="en-US" altLang="zh-CN" sz="2400" b="1" baseline="30000" dirty="0">
                <a:latin typeface="Arial" panose="020B0604020202020204" pitchFamily="34" charset="0"/>
                <a:sym typeface="Wingdings" panose="05000000000000000000" pitchFamily="2" charset="2"/>
              </a:rPr>
              <a:t>-n</a:t>
            </a:r>
            <a:r>
              <a:rPr lang="en-US" altLang="zh-CN" sz="2400" b="1" dirty="0">
                <a:latin typeface="Arial" panose="020B0604020202020204" pitchFamily="34" charset="0"/>
                <a:sym typeface="Wingdings" panose="05000000000000000000" pitchFamily="2" charset="2"/>
              </a:rPr>
              <a:t>)</a:t>
            </a:r>
            <a:r>
              <a:rPr lang="en-US" altLang="zh-CN" sz="2400" b="1" baseline="-25000" dirty="0">
                <a:latin typeface="Arial" panose="020B0604020202020204" pitchFamily="34" charset="0"/>
                <a:sym typeface="Wingdings" panose="05000000000000000000" pitchFamily="2" charset="2"/>
              </a:rPr>
              <a:t>10</a:t>
            </a:r>
            <a:endParaRPr lang="en-US" altLang="zh-CN" sz="2400" b="1" baseline="-25000" dirty="0">
              <a:latin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7174" name="Text Box 6"/>
          <p:cNvSpPr txBox="1"/>
          <p:nvPr/>
        </p:nvSpPr>
        <p:spPr>
          <a:xfrm>
            <a:off x="508000" y="3733800"/>
            <a:ext cx="221456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en-US" altLang="zh-CN" sz="2400" b="1" dirty="0">
                <a:latin typeface="Arial" panose="020B0604020202020204" pitchFamily="34" charset="0"/>
              </a:rPr>
              <a:t> </a:t>
            </a:r>
            <a:r>
              <a:rPr lang="zh-CN" altLang="en-US" sz="2400" b="1" dirty="0">
                <a:latin typeface="Arial" panose="020B0604020202020204" pitchFamily="34" charset="0"/>
              </a:rPr>
              <a:t>例：  </a:t>
            </a:r>
            <a:r>
              <a:rPr lang="en-US" altLang="zh-CN" sz="2400" b="1" dirty="0">
                <a:latin typeface="Arial" panose="020B0604020202020204" pitchFamily="34" charset="0"/>
              </a:rPr>
              <a:t>(11001)</a:t>
            </a:r>
            <a:r>
              <a:rPr lang="en-US" altLang="zh-CN" sz="2400" b="1" baseline="-25000" dirty="0">
                <a:latin typeface="Arial" panose="020B0604020202020204" pitchFamily="34" charset="0"/>
              </a:rPr>
              <a:t>2</a:t>
            </a:r>
            <a:endParaRPr lang="en-US" altLang="zh-CN" sz="2400" b="1" baseline="-25000" dirty="0">
              <a:latin typeface="Arial" panose="020B0604020202020204" pitchFamily="34" charset="0"/>
            </a:endParaRPr>
          </a:p>
        </p:txBody>
      </p:sp>
      <p:sp>
        <p:nvSpPr>
          <p:cNvPr id="7175" name="AutoShape 7"/>
          <p:cNvSpPr/>
          <p:nvPr/>
        </p:nvSpPr>
        <p:spPr>
          <a:xfrm>
            <a:off x="3200400" y="3886200"/>
            <a:ext cx="609600" cy="228600"/>
          </a:xfrm>
          <a:prstGeom prst="rightArrow">
            <a:avLst>
              <a:gd name="adj1" fmla="val 50000"/>
              <a:gd name="adj2" fmla="val 66629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eaLnBrk="0" hangingPunct="0"/>
            <a:endParaRPr lang="zh-CN" altLang="en-US" sz="2400" b="1" dirty="0">
              <a:latin typeface="Arial" panose="020B0604020202020204" pitchFamily="34" charset="0"/>
            </a:endParaRPr>
          </a:p>
        </p:txBody>
      </p:sp>
      <p:sp>
        <p:nvSpPr>
          <p:cNvPr id="7176" name="Text Box 8"/>
          <p:cNvSpPr txBox="1"/>
          <p:nvPr/>
        </p:nvSpPr>
        <p:spPr>
          <a:xfrm>
            <a:off x="4267200" y="3733800"/>
            <a:ext cx="222091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en-US" altLang="zh-CN" sz="2400" b="1" dirty="0">
                <a:latin typeface="Arial" panose="020B0604020202020204" pitchFamily="34" charset="0"/>
              </a:rPr>
              <a:t>2</a:t>
            </a:r>
            <a:r>
              <a:rPr lang="en-US" altLang="zh-CN" sz="2400" b="1" baseline="30000" dirty="0">
                <a:latin typeface="Arial" panose="020B0604020202020204" pitchFamily="34" charset="0"/>
              </a:rPr>
              <a:t>4</a:t>
            </a:r>
            <a:r>
              <a:rPr lang="en-US" altLang="zh-CN" sz="2400" b="1" dirty="0">
                <a:latin typeface="Arial" panose="020B0604020202020204" pitchFamily="34" charset="0"/>
              </a:rPr>
              <a:t>+2</a:t>
            </a:r>
            <a:r>
              <a:rPr lang="en-US" altLang="zh-CN" sz="2400" b="1" baseline="30000" dirty="0">
                <a:latin typeface="Arial" panose="020B0604020202020204" pitchFamily="34" charset="0"/>
              </a:rPr>
              <a:t>3</a:t>
            </a:r>
            <a:r>
              <a:rPr lang="en-US" altLang="zh-CN" sz="2400" b="1" dirty="0">
                <a:latin typeface="Arial" panose="020B0604020202020204" pitchFamily="34" charset="0"/>
              </a:rPr>
              <a:t>+1=(25)</a:t>
            </a:r>
            <a:r>
              <a:rPr lang="en-US" altLang="zh-CN" sz="2400" b="1" baseline="-25000" dirty="0">
                <a:latin typeface="Arial" panose="020B0604020202020204" pitchFamily="34" charset="0"/>
              </a:rPr>
              <a:t>10</a:t>
            </a:r>
            <a:endParaRPr lang="en-US" altLang="zh-CN" sz="2400" b="1" baseline="-25000" dirty="0">
              <a:latin typeface="Arial" panose="020B0604020202020204" pitchFamily="34" charset="0"/>
            </a:endParaRPr>
          </a:p>
        </p:txBody>
      </p:sp>
      <p:sp>
        <p:nvSpPr>
          <p:cNvPr id="7177" name="Text Box 9"/>
          <p:cNvSpPr txBox="1"/>
          <p:nvPr/>
        </p:nvSpPr>
        <p:spPr>
          <a:xfrm>
            <a:off x="1371600" y="4495800"/>
            <a:ext cx="12636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en-US" altLang="zh-CN" sz="2400" b="1" dirty="0">
                <a:latin typeface="Arial" panose="020B0604020202020204" pitchFamily="34" charset="0"/>
              </a:rPr>
              <a:t>(0.101)</a:t>
            </a:r>
            <a:r>
              <a:rPr lang="en-US" altLang="zh-CN" sz="2400" b="1" baseline="-25000" dirty="0">
                <a:latin typeface="Arial" panose="020B0604020202020204" pitchFamily="34" charset="0"/>
              </a:rPr>
              <a:t>2</a:t>
            </a:r>
            <a:endParaRPr lang="en-US" altLang="zh-CN" sz="2400" b="1" baseline="-25000" dirty="0">
              <a:latin typeface="Arial" panose="020B0604020202020204" pitchFamily="34" charset="0"/>
            </a:endParaRPr>
          </a:p>
        </p:txBody>
      </p:sp>
      <p:sp>
        <p:nvSpPr>
          <p:cNvPr id="7178" name="AutoShape 10"/>
          <p:cNvSpPr/>
          <p:nvPr/>
        </p:nvSpPr>
        <p:spPr>
          <a:xfrm>
            <a:off x="3200400" y="4572000"/>
            <a:ext cx="609600" cy="228600"/>
          </a:xfrm>
          <a:prstGeom prst="rightArrow">
            <a:avLst>
              <a:gd name="adj1" fmla="val 50000"/>
              <a:gd name="adj2" fmla="val 66629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eaLnBrk="0" hangingPunct="0"/>
            <a:endParaRPr lang="zh-CN" altLang="en-US" sz="2400" b="1" dirty="0">
              <a:latin typeface="Arial" panose="020B0604020202020204" pitchFamily="34" charset="0"/>
            </a:endParaRPr>
          </a:p>
        </p:txBody>
      </p:sp>
      <p:sp>
        <p:nvSpPr>
          <p:cNvPr id="7179" name="Text Box 11"/>
          <p:cNvSpPr txBox="1"/>
          <p:nvPr/>
        </p:nvSpPr>
        <p:spPr>
          <a:xfrm>
            <a:off x="4191000" y="4495800"/>
            <a:ext cx="243363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en-US" altLang="zh-CN" sz="2400" b="1" dirty="0">
                <a:latin typeface="Arial" panose="020B0604020202020204" pitchFamily="34" charset="0"/>
              </a:rPr>
              <a:t>2</a:t>
            </a:r>
            <a:r>
              <a:rPr lang="en-US" altLang="zh-CN" sz="2400" b="1" baseline="30000" dirty="0">
                <a:latin typeface="Arial" panose="020B0604020202020204" pitchFamily="34" charset="0"/>
              </a:rPr>
              <a:t>-1</a:t>
            </a:r>
            <a:r>
              <a:rPr lang="en-US" altLang="zh-CN" sz="2400" b="1" dirty="0">
                <a:latin typeface="Arial" panose="020B0604020202020204" pitchFamily="34" charset="0"/>
              </a:rPr>
              <a:t>+2</a:t>
            </a:r>
            <a:r>
              <a:rPr lang="en-US" altLang="zh-CN" sz="2400" b="1" baseline="30000" dirty="0">
                <a:latin typeface="Arial" panose="020B0604020202020204" pitchFamily="34" charset="0"/>
              </a:rPr>
              <a:t>-3</a:t>
            </a:r>
            <a:r>
              <a:rPr lang="en-US" altLang="zh-CN" sz="2400" b="1" dirty="0">
                <a:latin typeface="Arial" panose="020B0604020202020204" pitchFamily="34" charset="0"/>
              </a:rPr>
              <a:t>=(0.625)</a:t>
            </a:r>
            <a:r>
              <a:rPr lang="en-US" altLang="zh-CN" sz="2400" b="1" baseline="-25000" dirty="0">
                <a:latin typeface="Arial" panose="020B0604020202020204" pitchFamily="34" charset="0"/>
              </a:rPr>
              <a:t>10</a:t>
            </a:r>
            <a:endParaRPr lang="en-US" altLang="zh-CN" sz="2400" b="1" baseline="-25000" dirty="0">
              <a:latin typeface="Arial" panose="020B0604020202020204" pitchFamily="34" charset="0"/>
            </a:endParaRPr>
          </a:p>
        </p:txBody>
      </p:sp>
      <p:sp>
        <p:nvSpPr>
          <p:cNvPr id="7180" name="Text Box 12"/>
          <p:cNvSpPr txBox="1"/>
          <p:nvPr/>
        </p:nvSpPr>
        <p:spPr>
          <a:xfrm>
            <a:off x="1295400" y="5105400"/>
            <a:ext cx="143351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en-US" altLang="zh-CN" sz="2400" b="1" dirty="0">
                <a:latin typeface="Arial" panose="020B0604020202020204" pitchFamily="34" charset="0"/>
              </a:rPr>
              <a:t>(101.11)</a:t>
            </a:r>
            <a:r>
              <a:rPr lang="en-US" altLang="zh-CN" sz="2400" b="1" baseline="-25000" dirty="0">
                <a:latin typeface="Arial" panose="020B0604020202020204" pitchFamily="34" charset="0"/>
              </a:rPr>
              <a:t>2</a:t>
            </a:r>
            <a:endParaRPr lang="en-US" altLang="zh-CN" sz="2400" b="1" baseline="-25000" dirty="0">
              <a:latin typeface="Arial" panose="020B0604020202020204" pitchFamily="34" charset="0"/>
            </a:endParaRPr>
          </a:p>
        </p:txBody>
      </p:sp>
      <p:sp>
        <p:nvSpPr>
          <p:cNvPr id="7181" name="AutoShape 13"/>
          <p:cNvSpPr/>
          <p:nvPr/>
        </p:nvSpPr>
        <p:spPr>
          <a:xfrm>
            <a:off x="3200400" y="5334000"/>
            <a:ext cx="711200" cy="228600"/>
          </a:xfrm>
          <a:prstGeom prst="rightArrow">
            <a:avLst>
              <a:gd name="adj1" fmla="val 50000"/>
              <a:gd name="adj2" fmla="val 77734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eaLnBrk="0" hangingPunct="0"/>
            <a:endParaRPr lang="zh-CN" altLang="en-US" sz="2400" b="1" dirty="0">
              <a:latin typeface="Arial" panose="020B0604020202020204" pitchFamily="34" charset="0"/>
            </a:endParaRPr>
          </a:p>
        </p:txBody>
      </p:sp>
      <p:sp>
        <p:nvSpPr>
          <p:cNvPr id="7182" name="Text Box 14"/>
          <p:cNvSpPr txBox="1"/>
          <p:nvPr/>
        </p:nvSpPr>
        <p:spPr>
          <a:xfrm>
            <a:off x="4267200" y="5257800"/>
            <a:ext cx="307181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en-US" altLang="zh-CN" sz="2400" b="1" dirty="0">
                <a:latin typeface="Arial" panose="020B0604020202020204" pitchFamily="34" charset="0"/>
              </a:rPr>
              <a:t>2</a:t>
            </a:r>
            <a:r>
              <a:rPr lang="en-US" altLang="zh-CN" sz="2400" b="1" baseline="30000" dirty="0">
                <a:latin typeface="Arial" panose="020B0604020202020204" pitchFamily="34" charset="0"/>
              </a:rPr>
              <a:t>2</a:t>
            </a:r>
            <a:r>
              <a:rPr lang="en-US" altLang="zh-CN" sz="2400" b="1" dirty="0">
                <a:latin typeface="Arial" panose="020B0604020202020204" pitchFamily="34" charset="0"/>
              </a:rPr>
              <a:t>+1+2</a:t>
            </a:r>
            <a:r>
              <a:rPr lang="en-US" altLang="zh-CN" sz="2400" b="1" baseline="30000" dirty="0">
                <a:latin typeface="Arial" panose="020B0604020202020204" pitchFamily="34" charset="0"/>
              </a:rPr>
              <a:t>-1</a:t>
            </a:r>
            <a:r>
              <a:rPr lang="en-US" altLang="zh-CN" sz="2400" b="1" dirty="0">
                <a:latin typeface="Arial" panose="020B0604020202020204" pitchFamily="34" charset="0"/>
              </a:rPr>
              <a:t>+2</a:t>
            </a:r>
            <a:r>
              <a:rPr lang="en-US" altLang="zh-CN" sz="2400" b="1" baseline="30000" dirty="0">
                <a:latin typeface="Arial" panose="020B0604020202020204" pitchFamily="34" charset="0"/>
              </a:rPr>
              <a:t>-2</a:t>
            </a:r>
            <a:r>
              <a:rPr lang="en-US" altLang="zh-CN" sz="2400" b="1" dirty="0">
                <a:latin typeface="Arial" panose="020B0604020202020204" pitchFamily="34" charset="0"/>
              </a:rPr>
              <a:t>=(5.75)</a:t>
            </a:r>
            <a:r>
              <a:rPr lang="en-US" altLang="zh-CN" sz="2400" b="1" baseline="-25000" dirty="0">
                <a:latin typeface="Arial" panose="020B0604020202020204" pitchFamily="34" charset="0"/>
              </a:rPr>
              <a:t>10</a:t>
            </a:r>
            <a:endParaRPr lang="en-US" altLang="zh-CN" sz="2400" b="1" baseline="-250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7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/>
      <p:bldP spid="7173" grpId="0"/>
      <p:bldP spid="7174" grpId="0"/>
      <p:bldP spid="7175" grpId="0" animBg="1"/>
      <p:bldP spid="7176" grpId="0"/>
      <p:bldP spid="7177" grpId="0"/>
      <p:bldP spid="7178" grpId="0" animBg="1"/>
      <p:bldP spid="7179" grpId="0"/>
      <p:bldP spid="7180" grpId="0"/>
      <p:bldP spid="7181" grpId="0" animBg="1"/>
      <p:bldP spid="718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灯片编号占位符 3"/>
          <p:cNvSpPr txBox="1">
            <a:spLocks noGrp="1"/>
          </p:cNvSpPr>
          <p:nvPr/>
        </p:nvSpPr>
        <p:spPr>
          <a:xfrm>
            <a:off x="9347200" y="6553200"/>
            <a:ext cx="2844800" cy="304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algn="r"/>
            <a:fld id="{9A0DB2DC-4C9A-4742-B13C-FB6460FD3503}" type="slidenum">
              <a:rPr lang="en-US" altLang="zh-CN" sz="1600" b="1" dirty="0">
                <a:latin typeface="Arial" panose="020B0604020202020204" pitchFamily="34" charset="0"/>
              </a:rPr>
            </a:fld>
            <a:endParaRPr lang="en-US" altLang="zh-CN" sz="1600" b="1" dirty="0">
              <a:latin typeface="Arial" panose="020B0604020202020204" pitchFamily="34" charset="0"/>
            </a:endParaRPr>
          </a:p>
        </p:txBody>
      </p:sp>
      <p:sp>
        <p:nvSpPr>
          <p:cNvPr id="25602" name="Rectangle 3"/>
          <p:cNvSpPr>
            <a:spLocks noGrp="1"/>
          </p:cNvSpPr>
          <p:nvPr/>
        </p:nvSpPr>
        <p:spPr>
          <a:xfrm>
            <a:off x="0" y="0"/>
            <a:ext cx="9296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ctr" eaLnBrk="0" hangingPunct="0"/>
            <a:r>
              <a:rPr lang="zh-CN" altLang="en-US" sz="4000" dirty="0">
                <a:solidFill>
                  <a:srgbClr val="434983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十进制整数转换为二进制数</a:t>
            </a:r>
            <a:endParaRPr lang="zh-CN" altLang="en-US" sz="4000" dirty="0">
              <a:solidFill>
                <a:srgbClr val="434983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5603" name="Text Box 4"/>
          <p:cNvSpPr txBox="1"/>
          <p:nvPr/>
        </p:nvSpPr>
        <p:spPr>
          <a:xfrm>
            <a:off x="762000" y="1600200"/>
            <a:ext cx="298291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>
              <a:buChar char="•"/>
            </a:pPr>
            <a:r>
              <a:rPr lang="en-US" altLang="zh-CN" sz="2400" dirty="0">
                <a:latin typeface="Arial" panose="020B0604020202020204" pitchFamily="34" charset="0"/>
              </a:rPr>
              <a:t> </a:t>
            </a:r>
            <a:r>
              <a:rPr lang="zh-CN" altLang="en-US" sz="2400" dirty="0">
                <a:latin typeface="Arial" panose="020B0604020202020204" pitchFamily="34" charset="0"/>
              </a:rPr>
              <a:t>转换规则：除</a:t>
            </a:r>
            <a:r>
              <a:rPr lang="en-US" altLang="zh-CN" sz="2400" dirty="0">
                <a:latin typeface="Arial" panose="020B0604020202020204" pitchFamily="34" charset="0"/>
              </a:rPr>
              <a:t>2</a:t>
            </a:r>
            <a:r>
              <a:rPr lang="zh-CN" altLang="en-US" sz="2400" dirty="0">
                <a:latin typeface="Arial" panose="020B0604020202020204" pitchFamily="34" charset="0"/>
              </a:rPr>
              <a:t>取余</a:t>
            </a:r>
            <a:endParaRPr lang="zh-CN" altLang="en-US" sz="2400" dirty="0">
              <a:latin typeface="Arial" panose="020B0604020202020204" pitchFamily="34" charset="0"/>
            </a:endParaRPr>
          </a:p>
        </p:txBody>
      </p:sp>
      <p:sp>
        <p:nvSpPr>
          <p:cNvPr id="25604" name="Text Box 5"/>
          <p:cNvSpPr txBox="1"/>
          <p:nvPr/>
        </p:nvSpPr>
        <p:spPr>
          <a:xfrm>
            <a:off x="533400" y="2057400"/>
            <a:ext cx="8718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en-US" altLang="zh-CN" sz="2400" dirty="0">
                <a:latin typeface="Arial" panose="020B0604020202020204" pitchFamily="34" charset="0"/>
                <a:sym typeface="Wingdings" panose="05000000000000000000" pitchFamily="2" charset="2"/>
              </a:rPr>
              <a:t>          (x)</a:t>
            </a:r>
            <a:r>
              <a:rPr lang="en-US" altLang="zh-CN" sz="2400" baseline="-25000" dirty="0">
                <a:latin typeface="Arial" panose="020B0604020202020204" pitchFamily="34" charset="0"/>
                <a:sym typeface="Wingdings" panose="05000000000000000000" pitchFamily="2" charset="2"/>
              </a:rPr>
              <a:t>10</a:t>
            </a:r>
            <a:r>
              <a:rPr lang="en-US" altLang="zh-CN" sz="2400" dirty="0">
                <a:latin typeface="Arial" panose="020B0604020202020204" pitchFamily="34" charset="0"/>
                <a:sym typeface="Wingdings" panose="05000000000000000000" pitchFamily="2" charset="2"/>
              </a:rPr>
              <a:t> =(k</a:t>
            </a:r>
            <a:r>
              <a:rPr lang="en-US" altLang="zh-CN" sz="2400" baseline="-25000" dirty="0">
                <a:latin typeface="Arial" panose="020B0604020202020204" pitchFamily="34" charset="0"/>
                <a:sym typeface="Wingdings" panose="05000000000000000000" pitchFamily="2" charset="2"/>
              </a:rPr>
              <a:t>n</a:t>
            </a:r>
            <a:r>
              <a:rPr lang="en-US" altLang="zh-CN" sz="2400" dirty="0">
                <a:latin typeface="Arial" panose="020B0604020202020204" pitchFamily="34" charset="0"/>
                <a:sym typeface="Wingdings" panose="05000000000000000000" pitchFamily="2" charset="2"/>
              </a:rPr>
              <a:t>k</a:t>
            </a:r>
            <a:r>
              <a:rPr lang="en-US" altLang="zh-CN" sz="2400" baseline="-25000" dirty="0">
                <a:latin typeface="Arial" panose="020B0604020202020204" pitchFamily="34" charset="0"/>
                <a:sym typeface="Wingdings" panose="05000000000000000000" pitchFamily="2" charset="2"/>
              </a:rPr>
              <a:t>n-1</a:t>
            </a:r>
            <a:r>
              <a:rPr lang="en-US" altLang="zh-CN" sz="2400" dirty="0">
                <a:latin typeface="Arial" panose="020B0604020202020204" pitchFamily="34" charset="0"/>
                <a:sym typeface="Wingdings" panose="05000000000000000000" pitchFamily="2" charset="2"/>
              </a:rPr>
              <a:t>…k</a:t>
            </a:r>
            <a:r>
              <a:rPr lang="en-US" altLang="zh-CN" sz="2400" baseline="-25000" dirty="0">
                <a:latin typeface="Arial" panose="020B0604020202020204" pitchFamily="34" charset="0"/>
                <a:sym typeface="Wingdings" panose="05000000000000000000" pitchFamily="2" charset="2"/>
              </a:rPr>
              <a:t>2</a:t>
            </a:r>
            <a:r>
              <a:rPr lang="en-US" altLang="zh-CN" sz="2400" dirty="0">
                <a:latin typeface="Arial" panose="020B0604020202020204" pitchFamily="34" charset="0"/>
                <a:sym typeface="Wingdings" panose="05000000000000000000" pitchFamily="2" charset="2"/>
              </a:rPr>
              <a:t>k</a:t>
            </a:r>
            <a:r>
              <a:rPr lang="en-US" altLang="zh-CN" sz="2400" baseline="-25000" dirty="0">
                <a:latin typeface="Arial" panose="020B0604020202020204" pitchFamily="34" charset="0"/>
                <a:sym typeface="Wingdings" panose="05000000000000000000" pitchFamily="2" charset="2"/>
              </a:rPr>
              <a:t>1</a:t>
            </a:r>
            <a:r>
              <a:rPr lang="en-US" altLang="zh-CN" sz="2400" dirty="0">
                <a:latin typeface="Arial" panose="020B0604020202020204" pitchFamily="34" charset="0"/>
                <a:sym typeface="Wingdings" panose="05000000000000000000" pitchFamily="2" charset="2"/>
              </a:rPr>
              <a:t>)</a:t>
            </a:r>
            <a:r>
              <a:rPr lang="en-US" altLang="zh-CN" sz="2400" baseline="-25000" dirty="0">
                <a:latin typeface="Arial" panose="020B0604020202020204" pitchFamily="34" charset="0"/>
                <a:sym typeface="Wingdings" panose="05000000000000000000" pitchFamily="2" charset="2"/>
              </a:rPr>
              <a:t>2</a:t>
            </a:r>
            <a:r>
              <a:rPr lang="en-US" altLang="zh-CN" sz="2400" dirty="0">
                <a:latin typeface="Arial" panose="020B0604020202020204" pitchFamily="34" charset="0"/>
                <a:sym typeface="Wingdings" panose="05000000000000000000" pitchFamily="2" charset="2"/>
              </a:rPr>
              <a:t>=(k</a:t>
            </a:r>
            <a:r>
              <a:rPr lang="en-US" altLang="zh-CN" sz="2400" baseline="-25000" dirty="0">
                <a:latin typeface="Arial" panose="020B0604020202020204" pitchFamily="34" charset="0"/>
                <a:sym typeface="Wingdings" panose="05000000000000000000" pitchFamily="2" charset="2"/>
              </a:rPr>
              <a:t>n</a:t>
            </a:r>
            <a:r>
              <a:rPr lang="en-US" altLang="zh-CN" sz="2400" dirty="0">
                <a:latin typeface="Arial" panose="020B0604020202020204" pitchFamily="34" charset="0"/>
                <a:sym typeface="Wingdings" panose="05000000000000000000" pitchFamily="2" charset="2"/>
              </a:rPr>
              <a:t>×2</a:t>
            </a:r>
            <a:r>
              <a:rPr lang="en-US" altLang="zh-CN" sz="2400" baseline="30000" dirty="0">
                <a:latin typeface="Arial" panose="020B0604020202020204" pitchFamily="34" charset="0"/>
                <a:sym typeface="Wingdings" panose="05000000000000000000" pitchFamily="2" charset="2"/>
              </a:rPr>
              <a:t>n-1</a:t>
            </a:r>
            <a:r>
              <a:rPr lang="en-US" altLang="zh-CN" sz="2400" dirty="0">
                <a:latin typeface="Arial" panose="020B0604020202020204" pitchFamily="34" charset="0"/>
                <a:sym typeface="Wingdings" panose="05000000000000000000" pitchFamily="2" charset="2"/>
              </a:rPr>
              <a:t>+k</a:t>
            </a:r>
            <a:r>
              <a:rPr lang="en-US" altLang="zh-CN" sz="2400" baseline="-25000" dirty="0">
                <a:latin typeface="Arial" panose="020B0604020202020204" pitchFamily="34" charset="0"/>
                <a:sym typeface="Wingdings" panose="05000000000000000000" pitchFamily="2" charset="2"/>
              </a:rPr>
              <a:t>n-1</a:t>
            </a:r>
            <a:r>
              <a:rPr lang="en-US" altLang="zh-CN" sz="2400" dirty="0">
                <a:latin typeface="Arial" panose="020B0604020202020204" pitchFamily="34" charset="0"/>
                <a:sym typeface="Wingdings" panose="05000000000000000000" pitchFamily="2" charset="2"/>
              </a:rPr>
              <a:t>×2</a:t>
            </a:r>
            <a:r>
              <a:rPr lang="en-US" altLang="zh-CN" sz="2400" baseline="30000" dirty="0">
                <a:latin typeface="Arial" panose="020B0604020202020204" pitchFamily="34" charset="0"/>
                <a:sym typeface="Wingdings" panose="05000000000000000000" pitchFamily="2" charset="2"/>
              </a:rPr>
              <a:t>n-2</a:t>
            </a:r>
            <a:r>
              <a:rPr lang="en-US" altLang="zh-CN" sz="2400" dirty="0">
                <a:latin typeface="Arial" panose="020B0604020202020204" pitchFamily="34" charset="0"/>
                <a:sym typeface="Wingdings" panose="05000000000000000000" pitchFamily="2" charset="2"/>
              </a:rPr>
              <a:t>+…+k</a:t>
            </a:r>
            <a:r>
              <a:rPr lang="en-US" altLang="zh-CN" sz="2400" baseline="-25000" dirty="0">
                <a:latin typeface="Arial" panose="020B0604020202020204" pitchFamily="34" charset="0"/>
                <a:sym typeface="Wingdings" panose="05000000000000000000" pitchFamily="2" charset="2"/>
              </a:rPr>
              <a:t>2</a:t>
            </a:r>
            <a:r>
              <a:rPr lang="en-US" altLang="zh-CN" sz="2400" dirty="0">
                <a:latin typeface="Arial" panose="020B0604020202020204" pitchFamily="34" charset="0"/>
                <a:sym typeface="Wingdings" panose="05000000000000000000" pitchFamily="2" charset="2"/>
              </a:rPr>
              <a:t>×2</a:t>
            </a:r>
            <a:r>
              <a:rPr lang="en-US" altLang="zh-CN" sz="2400" baseline="30000" dirty="0">
                <a:latin typeface="Arial" panose="020B0604020202020204" pitchFamily="34" charset="0"/>
                <a:sym typeface="Wingdings" panose="05000000000000000000" pitchFamily="2" charset="2"/>
              </a:rPr>
              <a:t>1</a:t>
            </a:r>
            <a:r>
              <a:rPr lang="en-US" altLang="zh-CN" sz="2400" dirty="0">
                <a:latin typeface="Arial" panose="020B0604020202020204" pitchFamily="34" charset="0"/>
                <a:sym typeface="Wingdings" panose="05000000000000000000" pitchFamily="2" charset="2"/>
              </a:rPr>
              <a:t>+k</a:t>
            </a:r>
            <a:r>
              <a:rPr lang="en-US" altLang="zh-CN" sz="2400" baseline="-25000" dirty="0">
                <a:latin typeface="Arial" panose="020B0604020202020204" pitchFamily="34" charset="0"/>
                <a:sym typeface="Wingdings" panose="05000000000000000000" pitchFamily="2" charset="2"/>
              </a:rPr>
              <a:t>1</a:t>
            </a:r>
            <a:r>
              <a:rPr lang="en-US" altLang="zh-CN" sz="2400" dirty="0">
                <a:latin typeface="Arial" panose="020B0604020202020204" pitchFamily="34" charset="0"/>
                <a:sym typeface="Wingdings" panose="05000000000000000000" pitchFamily="2" charset="2"/>
              </a:rPr>
              <a:t>)</a:t>
            </a:r>
            <a:r>
              <a:rPr lang="en-US" altLang="zh-CN" sz="2400" baseline="-25000" dirty="0">
                <a:latin typeface="Arial" panose="020B0604020202020204" pitchFamily="34" charset="0"/>
                <a:sym typeface="Wingdings" panose="05000000000000000000" pitchFamily="2" charset="2"/>
              </a:rPr>
              <a:t>10</a:t>
            </a:r>
            <a:endParaRPr lang="en-US" altLang="zh-CN" sz="2400" baseline="-25000" dirty="0">
              <a:latin typeface="Arial" panose="020B0604020202020204" pitchFamily="34" charset="0"/>
            </a:endParaRPr>
          </a:p>
        </p:txBody>
      </p:sp>
      <p:sp>
        <p:nvSpPr>
          <p:cNvPr id="25605" name="AutoShape 6"/>
          <p:cNvSpPr/>
          <p:nvPr/>
        </p:nvSpPr>
        <p:spPr>
          <a:xfrm>
            <a:off x="533400" y="3048000"/>
            <a:ext cx="609600" cy="228600"/>
          </a:xfrm>
          <a:prstGeom prst="rightArrow">
            <a:avLst>
              <a:gd name="adj1" fmla="val 50000"/>
              <a:gd name="adj2" fmla="val 66629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eaLnBrk="0" hangingPunct="0"/>
            <a:endParaRPr lang="zh-CN" altLang="en-US" sz="2400" dirty="0">
              <a:latin typeface="Arial" panose="020B0604020202020204" pitchFamily="34" charset="0"/>
            </a:endParaRPr>
          </a:p>
        </p:txBody>
      </p:sp>
      <p:sp>
        <p:nvSpPr>
          <p:cNvPr id="25606" name="Text Box 7"/>
          <p:cNvSpPr txBox="1"/>
          <p:nvPr/>
        </p:nvSpPr>
        <p:spPr>
          <a:xfrm>
            <a:off x="1295400" y="2895600"/>
            <a:ext cx="7889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en-US" altLang="zh-CN" sz="2400" dirty="0">
                <a:latin typeface="Arial" panose="020B0604020202020204" pitchFamily="34" charset="0"/>
              </a:rPr>
              <a:t>k</a:t>
            </a:r>
            <a:r>
              <a:rPr lang="en-US" altLang="zh-CN" sz="2400" baseline="-25000" dirty="0">
                <a:latin typeface="Arial" panose="020B0604020202020204" pitchFamily="34" charset="0"/>
              </a:rPr>
              <a:t>1</a:t>
            </a:r>
            <a:r>
              <a:rPr lang="en-US" altLang="zh-CN" sz="2400" dirty="0">
                <a:latin typeface="Arial" panose="020B0604020202020204" pitchFamily="34" charset="0"/>
              </a:rPr>
              <a:t>=x</a:t>
            </a:r>
            <a:r>
              <a:rPr lang="zh-CN" altLang="en-US" sz="2400" dirty="0">
                <a:latin typeface="Arial" panose="020B0604020202020204" pitchFamily="34" charset="0"/>
              </a:rPr>
              <a:t>除</a:t>
            </a:r>
            <a:r>
              <a:rPr lang="en-US" altLang="zh-CN" sz="2400" dirty="0">
                <a:latin typeface="Arial" panose="020B0604020202020204" pitchFamily="34" charset="0"/>
              </a:rPr>
              <a:t>2</a:t>
            </a:r>
            <a:r>
              <a:rPr lang="zh-CN" altLang="en-US" sz="2400" dirty="0">
                <a:latin typeface="Arial" panose="020B0604020202020204" pitchFamily="34" charset="0"/>
              </a:rPr>
              <a:t>取余数，</a:t>
            </a:r>
            <a:r>
              <a:rPr lang="en-US" altLang="zh-CN" sz="2400" dirty="0">
                <a:latin typeface="Arial" panose="020B0604020202020204" pitchFamily="34" charset="0"/>
              </a:rPr>
              <a:t>k</a:t>
            </a:r>
            <a:r>
              <a:rPr lang="en-US" altLang="zh-CN" sz="2400" baseline="-25000" dirty="0">
                <a:latin typeface="Arial" panose="020B0604020202020204" pitchFamily="34" charset="0"/>
              </a:rPr>
              <a:t>2</a:t>
            </a:r>
            <a:r>
              <a:rPr lang="en-US" altLang="zh-CN" sz="2400" dirty="0">
                <a:latin typeface="Arial" panose="020B0604020202020204" pitchFamily="34" charset="0"/>
              </a:rPr>
              <a:t>=(x-k</a:t>
            </a:r>
            <a:r>
              <a:rPr lang="en-US" altLang="zh-CN" sz="2400" baseline="-25000" dirty="0">
                <a:latin typeface="Arial" panose="020B0604020202020204" pitchFamily="34" charset="0"/>
              </a:rPr>
              <a:t>1</a:t>
            </a:r>
            <a:r>
              <a:rPr lang="en-US" altLang="zh-CN" sz="2400" dirty="0">
                <a:latin typeface="Arial" panose="020B0604020202020204" pitchFamily="34" charset="0"/>
              </a:rPr>
              <a:t>)/2</a:t>
            </a:r>
            <a:r>
              <a:rPr lang="zh-CN" altLang="en-US" sz="2400" dirty="0">
                <a:latin typeface="Arial" panose="020B0604020202020204" pitchFamily="34" charset="0"/>
              </a:rPr>
              <a:t>除</a:t>
            </a:r>
            <a:r>
              <a:rPr lang="en-US" altLang="zh-CN" sz="2400" dirty="0">
                <a:latin typeface="Arial" panose="020B0604020202020204" pitchFamily="34" charset="0"/>
              </a:rPr>
              <a:t>2</a:t>
            </a:r>
            <a:r>
              <a:rPr lang="zh-CN" altLang="en-US" sz="2400" dirty="0">
                <a:latin typeface="Arial" panose="020B0604020202020204" pitchFamily="34" charset="0"/>
              </a:rPr>
              <a:t>取余，</a:t>
            </a:r>
            <a:r>
              <a:rPr lang="en-US" altLang="zh-CN" sz="2400" dirty="0">
                <a:latin typeface="Arial" panose="020B0604020202020204" pitchFamily="34" charset="0"/>
              </a:rPr>
              <a:t>……</a:t>
            </a:r>
            <a:r>
              <a:rPr lang="zh-CN" altLang="en-US" sz="2400" dirty="0">
                <a:latin typeface="Arial" panose="020B0604020202020204" pitchFamily="34" charset="0"/>
              </a:rPr>
              <a:t>直至商数小于</a:t>
            </a:r>
            <a:r>
              <a:rPr lang="en-US" altLang="zh-CN" sz="2400" dirty="0">
                <a:latin typeface="Arial" panose="020B0604020202020204" pitchFamily="34" charset="0"/>
              </a:rPr>
              <a:t>2</a:t>
            </a:r>
            <a:endParaRPr lang="en-US" altLang="zh-CN" sz="2400" dirty="0">
              <a:latin typeface="Arial" panose="020B0604020202020204" pitchFamily="34" charset="0"/>
            </a:endParaRPr>
          </a:p>
        </p:txBody>
      </p:sp>
      <p:graphicFrame>
        <p:nvGraphicFramePr>
          <p:cNvPr id="25607" name="Object 8"/>
          <p:cNvGraphicFramePr>
            <a:graphicFrameLocks noChangeAspect="1"/>
          </p:cNvGraphicFramePr>
          <p:nvPr/>
        </p:nvGraphicFramePr>
        <p:xfrm>
          <a:off x="6553200" y="3581400"/>
          <a:ext cx="3860800" cy="197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1333500" imgH="904875" progId="Paint.Picture">
                  <p:embed/>
                </p:oleObj>
              </mc:Choice>
              <mc:Fallback>
                <p:oleObj name="" r:id="rId1" imgW="1333500" imgH="904875" progId="Paint.Picture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553200" y="3581400"/>
                        <a:ext cx="3860800" cy="1978025"/>
                      </a:xfrm>
                      <a:prstGeom prst="rect">
                        <a:avLst/>
                      </a:prstGeom>
                      <a:solidFill>
                        <a:srgbClr val="0000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8" name="AutoShape 9"/>
          <p:cNvSpPr/>
          <p:nvPr/>
        </p:nvSpPr>
        <p:spPr>
          <a:xfrm>
            <a:off x="5080000" y="3886200"/>
            <a:ext cx="914400" cy="30480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eaLnBrk="0" hangingPunct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5609" name="Text Box 10"/>
          <p:cNvSpPr txBox="1"/>
          <p:nvPr/>
        </p:nvSpPr>
        <p:spPr>
          <a:xfrm>
            <a:off x="1727200" y="3810000"/>
            <a:ext cx="22955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en-US" altLang="zh-CN" sz="2400" dirty="0">
                <a:latin typeface="Arial" panose="020B0604020202020204" pitchFamily="34" charset="0"/>
              </a:rPr>
              <a:t>(27)</a:t>
            </a:r>
            <a:r>
              <a:rPr lang="en-US" altLang="zh-CN" sz="2400" baseline="-25000" dirty="0">
                <a:latin typeface="Arial" panose="020B0604020202020204" pitchFamily="34" charset="0"/>
              </a:rPr>
              <a:t>10</a:t>
            </a:r>
            <a:r>
              <a:rPr lang="en-US" altLang="zh-CN" sz="2400" dirty="0">
                <a:latin typeface="Arial" panose="020B0604020202020204" pitchFamily="34" charset="0"/>
              </a:rPr>
              <a:t>=(11011)</a:t>
            </a:r>
            <a:r>
              <a:rPr lang="en-US" altLang="zh-CN" sz="2400" baseline="-25000" dirty="0">
                <a:latin typeface="Arial" panose="020B0604020202020204" pitchFamily="34" charset="0"/>
              </a:rPr>
              <a:t>2</a:t>
            </a:r>
            <a:endParaRPr lang="en-US" altLang="zh-CN" sz="2400" baseline="-25000" dirty="0">
              <a:latin typeface="Arial" panose="020B0604020202020204" pitchFamily="34" charset="0"/>
            </a:endParaRPr>
          </a:p>
        </p:txBody>
      </p:sp>
      <p:sp>
        <p:nvSpPr>
          <p:cNvPr id="8203" name="Text Box 11"/>
          <p:cNvSpPr txBox="1"/>
          <p:nvPr/>
        </p:nvSpPr>
        <p:spPr>
          <a:xfrm>
            <a:off x="533400" y="5105400"/>
            <a:ext cx="3475038" cy="11874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/>
            <a:r>
              <a:rPr lang="zh-CN" altLang="en-US" sz="2400" dirty="0">
                <a:latin typeface="Arial" panose="020B0604020202020204" pitchFamily="34" charset="0"/>
              </a:rPr>
              <a:t>例</a:t>
            </a:r>
            <a:r>
              <a:rPr lang="zh-CN" altLang="en-US" sz="2400" dirty="0">
                <a:latin typeface="Arial" panose="020B0604020202020204" pitchFamily="34" charset="0"/>
                <a:sym typeface="Wingdings" panose="05000000000000000000" pitchFamily="2" charset="2"/>
              </a:rPr>
              <a:t>：    （</a:t>
            </a:r>
            <a:r>
              <a:rPr lang="en-US" altLang="zh-CN" sz="2400" dirty="0">
                <a:latin typeface="Arial" panose="020B0604020202020204" pitchFamily="34" charset="0"/>
                <a:sym typeface="Wingdings" panose="05000000000000000000" pitchFamily="2" charset="2"/>
              </a:rPr>
              <a:t>20</a:t>
            </a:r>
            <a:r>
              <a:rPr lang="zh-CN" altLang="en-US" sz="2400" dirty="0">
                <a:latin typeface="Arial" panose="020B0604020202020204" pitchFamily="34" charset="0"/>
                <a:sym typeface="Wingdings" panose="05000000000000000000" pitchFamily="2" charset="2"/>
              </a:rPr>
              <a:t>）</a:t>
            </a:r>
            <a:r>
              <a:rPr lang="en-US" altLang="zh-CN" sz="2400" baseline="-25000" dirty="0">
                <a:latin typeface="Arial" panose="020B0604020202020204" pitchFamily="34" charset="0"/>
                <a:sym typeface="Wingdings" panose="05000000000000000000" pitchFamily="2" charset="2"/>
              </a:rPr>
              <a:t>10</a:t>
            </a:r>
            <a:r>
              <a:rPr lang="zh-CN" altLang="en-US" sz="2400" dirty="0">
                <a:latin typeface="Arial" panose="020B0604020202020204" pitchFamily="34" charset="0"/>
                <a:sym typeface="Wingdings" panose="05000000000000000000" pitchFamily="2" charset="2"/>
              </a:rPr>
              <a:t>＝</a:t>
            </a:r>
            <a:endParaRPr lang="zh-CN" altLang="en-US" sz="2400" dirty="0">
              <a:latin typeface="Arial" panose="020B0604020202020204" pitchFamily="34" charset="0"/>
              <a:sym typeface="Wingdings" panose="05000000000000000000" pitchFamily="2" charset="2"/>
            </a:endParaRPr>
          </a:p>
          <a:p>
            <a:pPr eaLnBrk="0" hangingPunct="0"/>
            <a:r>
              <a:rPr lang="zh-CN" altLang="en-US" sz="2400" dirty="0">
                <a:latin typeface="Arial" panose="020B0604020202020204" pitchFamily="34" charset="0"/>
                <a:sym typeface="Wingdings" panose="05000000000000000000" pitchFamily="2" charset="2"/>
              </a:rPr>
              <a:t>            （</a:t>
            </a:r>
            <a:r>
              <a:rPr lang="en-US" altLang="zh-CN" sz="2400" dirty="0">
                <a:latin typeface="Arial" panose="020B0604020202020204" pitchFamily="34" charset="0"/>
                <a:sym typeface="Wingdings" panose="05000000000000000000" pitchFamily="2" charset="2"/>
              </a:rPr>
              <a:t>67</a:t>
            </a:r>
            <a:r>
              <a:rPr lang="zh-CN" altLang="en-US" sz="2400" dirty="0">
                <a:latin typeface="Arial" panose="020B0604020202020204" pitchFamily="34" charset="0"/>
                <a:sym typeface="Wingdings" panose="05000000000000000000" pitchFamily="2" charset="2"/>
              </a:rPr>
              <a:t>）</a:t>
            </a:r>
            <a:r>
              <a:rPr lang="en-US" altLang="zh-CN" sz="2400" baseline="-25000" dirty="0">
                <a:latin typeface="Arial" panose="020B0604020202020204" pitchFamily="34" charset="0"/>
                <a:sym typeface="Wingdings" panose="05000000000000000000" pitchFamily="2" charset="2"/>
              </a:rPr>
              <a:t>10</a:t>
            </a:r>
            <a:r>
              <a:rPr lang="zh-CN" altLang="en-US" sz="2400" dirty="0">
                <a:latin typeface="Arial" panose="020B0604020202020204" pitchFamily="34" charset="0"/>
                <a:sym typeface="Wingdings" panose="05000000000000000000" pitchFamily="2" charset="2"/>
              </a:rPr>
              <a:t>＝</a:t>
            </a:r>
            <a:endParaRPr lang="zh-CN" altLang="en-US" sz="2400" dirty="0">
              <a:latin typeface="Arial" panose="020B0604020202020204" pitchFamily="34" charset="0"/>
              <a:sym typeface="Wingdings" panose="05000000000000000000" pitchFamily="2" charset="2"/>
            </a:endParaRPr>
          </a:p>
          <a:p>
            <a:pPr eaLnBrk="0" hangingPunct="0"/>
            <a:r>
              <a:rPr lang="zh-CN" altLang="en-US" sz="2400" dirty="0">
                <a:latin typeface="Arial" panose="020B0604020202020204" pitchFamily="34" charset="0"/>
                <a:sym typeface="Wingdings" panose="05000000000000000000" pitchFamily="2" charset="2"/>
              </a:rPr>
              <a:t>          （</a:t>
            </a:r>
            <a:r>
              <a:rPr lang="en-US" altLang="zh-CN" sz="2400" dirty="0">
                <a:latin typeface="Arial" panose="020B0604020202020204" pitchFamily="34" charset="0"/>
                <a:sym typeface="Wingdings" panose="05000000000000000000" pitchFamily="2" charset="2"/>
              </a:rPr>
              <a:t>128</a:t>
            </a:r>
            <a:r>
              <a:rPr lang="zh-CN" altLang="en-US" sz="2400" dirty="0">
                <a:latin typeface="Arial" panose="020B0604020202020204" pitchFamily="34" charset="0"/>
                <a:sym typeface="Wingdings" panose="05000000000000000000" pitchFamily="2" charset="2"/>
              </a:rPr>
              <a:t>）</a:t>
            </a:r>
            <a:r>
              <a:rPr lang="en-US" altLang="zh-CN" sz="2400" baseline="-25000" dirty="0">
                <a:latin typeface="Arial" panose="020B0604020202020204" pitchFamily="34" charset="0"/>
                <a:sym typeface="Wingdings" panose="05000000000000000000" pitchFamily="2" charset="2"/>
              </a:rPr>
              <a:t>10</a:t>
            </a:r>
            <a:r>
              <a:rPr lang="zh-CN" altLang="en-US" sz="2400" dirty="0">
                <a:latin typeface="Arial" panose="020B0604020202020204" pitchFamily="34" charset="0"/>
                <a:sym typeface="Wingdings" panose="05000000000000000000" pitchFamily="2" charset="2"/>
              </a:rPr>
              <a:t>＝ </a:t>
            </a:r>
            <a:endParaRPr lang="zh-CN" altLang="en-US" sz="2400" dirty="0">
              <a:latin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8204" name="Text Box 12"/>
          <p:cNvSpPr txBox="1"/>
          <p:nvPr/>
        </p:nvSpPr>
        <p:spPr>
          <a:xfrm>
            <a:off x="3200400" y="5105400"/>
            <a:ext cx="22352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/>
            <a:r>
              <a:rPr lang="zh-CN" altLang="en-US" sz="2400" dirty="0">
                <a:latin typeface="Arial" panose="020B0604020202020204" pitchFamily="34" charset="0"/>
                <a:sym typeface="Wingdings" panose="05000000000000000000" pitchFamily="2" charset="2"/>
              </a:rPr>
              <a:t>（</a:t>
            </a:r>
            <a:r>
              <a:rPr lang="en-US" altLang="zh-CN" sz="2400" dirty="0">
                <a:latin typeface="Arial" panose="020B0604020202020204" pitchFamily="34" charset="0"/>
                <a:sym typeface="Wingdings" panose="05000000000000000000" pitchFamily="2" charset="2"/>
              </a:rPr>
              <a:t>10100</a:t>
            </a:r>
            <a:r>
              <a:rPr lang="zh-CN" altLang="en-US" sz="2400" dirty="0">
                <a:latin typeface="Arial" panose="020B0604020202020204" pitchFamily="34" charset="0"/>
                <a:sym typeface="Wingdings" panose="05000000000000000000" pitchFamily="2" charset="2"/>
              </a:rPr>
              <a:t>）</a:t>
            </a:r>
            <a:r>
              <a:rPr lang="en-US" altLang="zh-CN" sz="2400" baseline="-25000" dirty="0">
                <a:latin typeface="Arial" panose="020B0604020202020204" pitchFamily="34" charset="0"/>
                <a:sym typeface="Wingdings" panose="05000000000000000000" pitchFamily="2" charset="2"/>
              </a:rPr>
              <a:t>2</a:t>
            </a:r>
            <a:endParaRPr lang="en-US" altLang="zh-CN" sz="2400" dirty="0">
              <a:latin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8205" name="Text Box 13"/>
          <p:cNvSpPr txBox="1"/>
          <p:nvPr/>
        </p:nvSpPr>
        <p:spPr>
          <a:xfrm>
            <a:off x="3276600" y="5486400"/>
            <a:ext cx="26416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/>
            <a:r>
              <a:rPr lang="zh-CN" altLang="en-US" sz="2400" dirty="0">
                <a:latin typeface="Arial" panose="020B0604020202020204" pitchFamily="34" charset="0"/>
                <a:sym typeface="Wingdings" panose="05000000000000000000" pitchFamily="2" charset="2"/>
              </a:rPr>
              <a:t>（</a:t>
            </a:r>
            <a:r>
              <a:rPr lang="en-US" altLang="zh-CN" sz="2400" dirty="0">
                <a:latin typeface="Arial" panose="020B0604020202020204" pitchFamily="34" charset="0"/>
                <a:sym typeface="Wingdings" panose="05000000000000000000" pitchFamily="2" charset="2"/>
              </a:rPr>
              <a:t>1000011</a:t>
            </a:r>
            <a:r>
              <a:rPr lang="zh-CN" altLang="en-US" sz="2400" dirty="0">
                <a:latin typeface="Arial" panose="020B0604020202020204" pitchFamily="34" charset="0"/>
                <a:sym typeface="Wingdings" panose="05000000000000000000" pitchFamily="2" charset="2"/>
              </a:rPr>
              <a:t>）</a:t>
            </a:r>
            <a:r>
              <a:rPr lang="en-US" altLang="zh-CN" sz="2400" baseline="-25000" dirty="0">
                <a:latin typeface="Arial" panose="020B0604020202020204" pitchFamily="34" charset="0"/>
                <a:sym typeface="Wingdings" panose="05000000000000000000" pitchFamily="2" charset="2"/>
              </a:rPr>
              <a:t>2</a:t>
            </a:r>
            <a:endParaRPr lang="en-US" altLang="zh-CN" sz="2400" dirty="0">
              <a:latin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8206" name="Text Box 14"/>
          <p:cNvSpPr txBox="1"/>
          <p:nvPr/>
        </p:nvSpPr>
        <p:spPr>
          <a:xfrm>
            <a:off x="3200400" y="5867400"/>
            <a:ext cx="32512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/>
            <a:r>
              <a:rPr lang="zh-CN" altLang="en-US" sz="2400" dirty="0">
                <a:latin typeface="Arial" panose="020B0604020202020204" pitchFamily="34" charset="0"/>
                <a:sym typeface="Wingdings" panose="05000000000000000000" pitchFamily="2" charset="2"/>
              </a:rPr>
              <a:t>（</a:t>
            </a:r>
            <a:r>
              <a:rPr lang="en-US" altLang="zh-CN" sz="2400" dirty="0">
                <a:latin typeface="Arial" panose="020B0604020202020204" pitchFamily="34" charset="0"/>
                <a:sym typeface="Wingdings" panose="05000000000000000000" pitchFamily="2" charset="2"/>
              </a:rPr>
              <a:t>10000000</a:t>
            </a:r>
            <a:r>
              <a:rPr lang="zh-CN" altLang="en-US" sz="2400" dirty="0">
                <a:latin typeface="Arial" panose="020B0604020202020204" pitchFamily="34" charset="0"/>
                <a:sym typeface="Wingdings" panose="05000000000000000000" pitchFamily="2" charset="2"/>
              </a:rPr>
              <a:t>）</a:t>
            </a:r>
            <a:r>
              <a:rPr lang="en-US" altLang="zh-CN" sz="2400" baseline="-25000" dirty="0">
                <a:latin typeface="Arial" panose="020B0604020202020204" pitchFamily="34" charset="0"/>
                <a:sym typeface="Wingdings" panose="05000000000000000000" pitchFamily="2" charset="2"/>
              </a:rPr>
              <a:t>2</a:t>
            </a:r>
            <a:endParaRPr lang="en-US" altLang="zh-CN" sz="2400" dirty="0">
              <a:latin typeface="Arial" panose="020B0604020202020204" pitchFamily="34" charset="0"/>
              <a:sym typeface="Wingdings" panose="05000000000000000000" pitchFamily="2" charset="2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3" grpId="0"/>
      <p:bldP spid="8204" grpId="0"/>
      <p:bldP spid="8205" grpId="0"/>
      <p:bldP spid="820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灯片编号占位符 3"/>
          <p:cNvSpPr txBox="1">
            <a:spLocks noGrp="1"/>
          </p:cNvSpPr>
          <p:nvPr/>
        </p:nvSpPr>
        <p:spPr>
          <a:xfrm>
            <a:off x="9347200" y="6553200"/>
            <a:ext cx="2844800" cy="304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algn="r"/>
            <a:fld id="{9A0DB2DC-4C9A-4742-B13C-FB6460FD3503}" type="slidenum">
              <a:rPr lang="en-US" altLang="zh-CN" sz="1600" b="1" dirty="0">
                <a:latin typeface="Arial" panose="020B0604020202020204" pitchFamily="34" charset="0"/>
              </a:rPr>
            </a:fld>
            <a:endParaRPr lang="en-US" altLang="zh-CN" sz="1600" b="1" dirty="0">
              <a:latin typeface="Arial" panose="020B0604020202020204" pitchFamily="34" charset="0"/>
            </a:endParaRPr>
          </a:p>
        </p:txBody>
      </p:sp>
      <p:sp>
        <p:nvSpPr>
          <p:cNvPr id="26626" name="Rectangle 3"/>
          <p:cNvSpPr>
            <a:spLocks noGrp="1"/>
          </p:cNvSpPr>
          <p:nvPr/>
        </p:nvSpPr>
        <p:spPr>
          <a:xfrm>
            <a:off x="0" y="0"/>
            <a:ext cx="96012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ctr" eaLnBrk="0" hangingPunct="0"/>
            <a:r>
              <a:rPr lang="zh-CN" altLang="en-US" sz="4000" dirty="0">
                <a:solidFill>
                  <a:srgbClr val="434983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十进制小数转换为二进制数</a:t>
            </a:r>
            <a:endParaRPr lang="zh-CN" altLang="en-US" sz="4000" dirty="0">
              <a:solidFill>
                <a:srgbClr val="434983"/>
              </a:solidFill>
              <a:latin typeface="Arial" panose="020B0604020202020204" pitchFamily="34" charset="0"/>
            </a:endParaRPr>
          </a:p>
        </p:txBody>
      </p:sp>
      <p:grpSp>
        <p:nvGrpSpPr>
          <p:cNvPr id="26627" name="Group 14"/>
          <p:cNvGrpSpPr/>
          <p:nvPr/>
        </p:nvGrpSpPr>
        <p:grpSpPr>
          <a:xfrm>
            <a:off x="508000" y="1600200"/>
            <a:ext cx="9221788" cy="4267200"/>
            <a:chOff x="320" y="1008"/>
            <a:chExt cx="5809" cy="2688"/>
          </a:xfrm>
        </p:grpSpPr>
        <p:sp>
          <p:nvSpPr>
            <p:cNvPr id="26628" name="Text Box 4"/>
            <p:cNvSpPr txBox="1"/>
            <p:nvPr/>
          </p:nvSpPr>
          <p:spPr>
            <a:xfrm>
              <a:off x="512" y="1008"/>
              <a:ext cx="207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eaLnBrk="0" hangingPunct="0">
                <a:buChar char="•"/>
              </a:pPr>
              <a:r>
                <a:rPr lang="en-US" altLang="zh-CN" sz="2400" dirty="0">
                  <a:latin typeface="Arial" panose="020B0604020202020204" pitchFamily="34" charset="0"/>
                </a:rPr>
                <a:t> </a:t>
              </a:r>
              <a:r>
                <a:rPr lang="zh-CN" altLang="en-US" sz="2400" dirty="0">
                  <a:latin typeface="Arial" panose="020B0604020202020204" pitchFamily="34" charset="0"/>
                </a:rPr>
                <a:t>转换规则：乘</a:t>
              </a:r>
              <a:r>
                <a:rPr lang="en-US" altLang="zh-CN" sz="2400" dirty="0">
                  <a:latin typeface="Arial" panose="020B0604020202020204" pitchFamily="34" charset="0"/>
                </a:rPr>
                <a:t>2</a:t>
              </a:r>
              <a:r>
                <a:rPr lang="zh-CN" altLang="en-US" sz="2400" dirty="0">
                  <a:latin typeface="Arial" panose="020B0604020202020204" pitchFamily="34" charset="0"/>
                </a:rPr>
                <a:t>取进位</a:t>
              </a:r>
              <a:endParaRPr lang="zh-CN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26629" name="Text Box 5"/>
            <p:cNvSpPr txBox="1"/>
            <p:nvPr/>
          </p:nvSpPr>
          <p:spPr>
            <a:xfrm>
              <a:off x="320" y="1296"/>
              <a:ext cx="580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eaLnBrk="0" hangingPunct="0"/>
              <a:r>
                <a:rPr lang="en-US" altLang="zh-CN" sz="2400" dirty="0">
                  <a:latin typeface="Arial" panose="020B0604020202020204" pitchFamily="34" charset="0"/>
                  <a:sym typeface="Wingdings" panose="05000000000000000000" pitchFamily="2" charset="2"/>
                </a:rPr>
                <a:t>    (x)</a:t>
              </a:r>
              <a:r>
                <a:rPr lang="en-US" altLang="zh-CN" sz="2400" baseline="-25000" dirty="0">
                  <a:latin typeface="Arial" panose="020B0604020202020204" pitchFamily="34" charset="0"/>
                  <a:sym typeface="Wingdings" panose="05000000000000000000" pitchFamily="2" charset="2"/>
                </a:rPr>
                <a:t>10</a:t>
              </a:r>
              <a:r>
                <a:rPr lang="en-US" altLang="zh-CN" sz="2400" dirty="0">
                  <a:latin typeface="Arial" panose="020B0604020202020204" pitchFamily="34" charset="0"/>
                  <a:sym typeface="Wingdings" panose="05000000000000000000" pitchFamily="2" charset="2"/>
                </a:rPr>
                <a:t> =(. k</a:t>
              </a:r>
              <a:r>
                <a:rPr lang="en-US" altLang="zh-CN" sz="2400" baseline="-25000" dirty="0">
                  <a:latin typeface="Arial" panose="020B0604020202020204" pitchFamily="34" charset="0"/>
                  <a:sym typeface="Wingdings" panose="05000000000000000000" pitchFamily="2" charset="2"/>
                </a:rPr>
                <a:t>1 </a:t>
              </a:r>
              <a:r>
                <a:rPr lang="en-US" altLang="zh-CN" sz="2400" dirty="0">
                  <a:latin typeface="Arial" panose="020B0604020202020204" pitchFamily="34" charset="0"/>
                  <a:sym typeface="Wingdings" panose="05000000000000000000" pitchFamily="2" charset="2"/>
                </a:rPr>
                <a:t>k</a:t>
              </a:r>
              <a:r>
                <a:rPr lang="en-US" altLang="zh-CN" sz="2400" baseline="-25000" dirty="0">
                  <a:latin typeface="Arial" panose="020B0604020202020204" pitchFamily="34" charset="0"/>
                  <a:sym typeface="Wingdings" panose="05000000000000000000" pitchFamily="2" charset="2"/>
                </a:rPr>
                <a:t>2 </a:t>
              </a:r>
              <a:r>
                <a:rPr lang="en-US" altLang="zh-CN" sz="2400" dirty="0">
                  <a:latin typeface="Arial" panose="020B0604020202020204" pitchFamily="34" charset="0"/>
                  <a:sym typeface="Wingdings" panose="05000000000000000000" pitchFamily="2" charset="2"/>
                </a:rPr>
                <a:t>…k</a:t>
              </a:r>
              <a:r>
                <a:rPr lang="en-US" altLang="zh-CN" sz="2400" baseline="-25000" dirty="0">
                  <a:latin typeface="Arial" panose="020B0604020202020204" pitchFamily="34" charset="0"/>
                  <a:sym typeface="Wingdings" panose="05000000000000000000" pitchFamily="2" charset="2"/>
                </a:rPr>
                <a:t>n-1</a:t>
              </a:r>
              <a:r>
                <a:rPr lang="en-US" altLang="zh-CN" sz="2400" dirty="0">
                  <a:latin typeface="Arial" panose="020B0604020202020204" pitchFamily="34" charset="0"/>
                  <a:sym typeface="Wingdings" panose="05000000000000000000" pitchFamily="2" charset="2"/>
                </a:rPr>
                <a:t>k</a:t>
              </a:r>
              <a:r>
                <a:rPr lang="en-US" altLang="zh-CN" sz="2400" baseline="-25000" dirty="0">
                  <a:latin typeface="Arial" panose="020B0604020202020204" pitchFamily="34" charset="0"/>
                  <a:sym typeface="Wingdings" panose="05000000000000000000" pitchFamily="2" charset="2"/>
                </a:rPr>
                <a:t>n</a:t>
              </a:r>
              <a:r>
                <a:rPr lang="en-US" altLang="zh-CN" sz="2400" dirty="0">
                  <a:latin typeface="Arial" panose="020B0604020202020204" pitchFamily="34" charset="0"/>
                  <a:sym typeface="Wingdings" panose="05000000000000000000" pitchFamily="2" charset="2"/>
                </a:rPr>
                <a:t>)</a:t>
              </a:r>
              <a:r>
                <a:rPr lang="en-US" altLang="zh-CN" sz="2400" baseline="-25000" dirty="0">
                  <a:latin typeface="Arial" panose="020B0604020202020204" pitchFamily="34" charset="0"/>
                  <a:sym typeface="Wingdings" panose="05000000000000000000" pitchFamily="2" charset="2"/>
                </a:rPr>
                <a:t>2</a:t>
              </a:r>
              <a:r>
                <a:rPr lang="en-US" altLang="zh-CN" sz="2400" dirty="0">
                  <a:latin typeface="Arial" panose="020B0604020202020204" pitchFamily="34" charset="0"/>
                  <a:sym typeface="Wingdings" panose="05000000000000000000" pitchFamily="2" charset="2"/>
                </a:rPr>
                <a:t>=(k</a:t>
              </a:r>
              <a:r>
                <a:rPr lang="en-US" altLang="zh-CN" sz="2400" baseline="-25000" dirty="0">
                  <a:latin typeface="Arial" panose="020B0604020202020204" pitchFamily="34" charset="0"/>
                  <a:sym typeface="Wingdings" panose="05000000000000000000" pitchFamily="2" charset="2"/>
                </a:rPr>
                <a:t>1</a:t>
              </a:r>
              <a:r>
                <a:rPr lang="en-US" altLang="zh-CN" sz="2400" dirty="0">
                  <a:latin typeface="Arial" panose="020B0604020202020204" pitchFamily="34" charset="0"/>
                  <a:sym typeface="Wingdings" panose="05000000000000000000" pitchFamily="2" charset="2"/>
                </a:rPr>
                <a:t>×2</a:t>
              </a:r>
              <a:r>
                <a:rPr lang="en-US" altLang="zh-CN" sz="2400" baseline="30000" dirty="0">
                  <a:latin typeface="Arial" panose="020B0604020202020204" pitchFamily="34" charset="0"/>
                  <a:sym typeface="Wingdings" panose="05000000000000000000" pitchFamily="2" charset="2"/>
                </a:rPr>
                <a:t>-1</a:t>
              </a:r>
              <a:r>
                <a:rPr lang="en-US" altLang="zh-CN" sz="2400" dirty="0">
                  <a:latin typeface="Arial" panose="020B0604020202020204" pitchFamily="34" charset="0"/>
                  <a:sym typeface="Wingdings" panose="05000000000000000000" pitchFamily="2" charset="2"/>
                </a:rPr>
                <a:t>+k</a:t>
              </a:r>
              <a:r>
                <a:rPr lang="en-US" altLang="zh-CN" sz="2400" baseline="-25000" dirty="0">
                  <a:latin typeface="Arial" panose="020B0604020202020204" pitchFamily="34" charset="0"/>
                  <a:sym typeface="Wingdings" panose="05000000000000000000" pitchFamily="2" charset="2"/>
                </a:rPr>
                <a:t>2</a:t>
              </a:r>
              <a:r>
                <a:rPr lang="en-US" altLang="zh-CN" sz="2400" dirty="0">
                  <a:latin typeface="Arial" panose="020B0604020202020204" pitchFamily="34" charset="0"/>
                  <a:sym typeface="Wingdings" panose="05000000000000000000" pitchFamily="2" charset="2"/>
                </a:rPr>
                <a:t>×2</a:t>
              </a:r>
              <a:r>
                <a:rPr lang="en-US" altLang="zh-CN" sz="2400" baseline="30000" dirty="0">
                  <a:latin typeface="Arial" panose="020B0604020202020204" pitchFamily="34" charset="0"/>
                  <a:sym typeface="Wingdings" panose="05000000000000000000" pitchFamily="2" charset="2"/>
                </a:rPr>
                <a:t>-2</a:t>
              </a:r>
              <a:r>
                <a:rPr lang="en-US" altLang="zh-CN" sz="2400" dirty="0">
                  <a:latin typeface="Arial" panose="020B0604020202020204" pitchFamily="34" charset="0"/>
                  <a:sym typeface="Wingdings" panose="05000000000000000000" pitchFamily="2" charset="2"/>
                </a:rPr>
                <a:t>+…+k</a:t>
              </a:r>
              <a:r>
                <a:rPr lang="en-US" altLang="zh-CN" sz="2400" baseline="-25000" dirty="0">
                  <a:latin typeface="Arial" panose="020B0604020202020204" pitchFamily="34" charset="0"/>
                  <a:sym typeface="Wingdings" panose="05000000000000000000" pitchFamily="2" charset="2"/>
                </a:rPr>
                <a:t>n-1</a:t>
              </a:r>
              <a:r>
                <a:rPr lang="en-US" altLang="zh-CN" sz="2400" dirty="0">
                  <a:latin typeface="Arial" panose="020B0604020202020204" pitchFamily="34" charset="0"/>
                  <a:sym typeface="Wingdings" panose="05000000000000000000" pitchFamily="2" charset="2"/>
                </a:rPr>
                <a:t>×2</a:t>
              </a:r>
              <a:r>
                <a:rPr lang="en-US" altLang="zh-CN" sz="2400" baseline="30000" dirty="0">
                  <a:latin typeface="Arial" panose="020B0604020202020204" pitchFamily="34" charset="0"/>
                  <a:sym typeface="Wingdings" panose="05000000000000000000" pitchFamily="2" charset="2"/>
                </a:rPr>
                <a:t>n-1</a:t>
              </a:r>
              <a:r>
                <a:rPr lang="en-US" altLang="zh-CN" sz="2400" dirty="0">
                  <a:latin typeface="Arial" panose="020B0604020202020204" pitchFamily="34" charset="0"/>
                  <a:sym typeface="Wingdings" panose="05000000000000000000" pitchFamily="2" charset="2"/>
                </a:rPr>
                <a:t>+k</a:t>
              </a:r>
              <a:r>
                <a:rPr lang="en-US" altLang="zh-CN" sz="2400" baseline="-25000" dirty="0">
                  <a:latin typeface="Arial" panose="020B0604020202020204" pitchFamily="34" charset="0"/>
                  <a:sym typeface="Wingdings" panose="05000000000000000000" pitchFamily="2" charset="2"/>
                </a:rPr>
                <a:t>n </a:t>
              </a:r>
              <a:r>
                <a:rPr lang="en-US" altLang="zh-CN" sz="2400" dirty="0">
                  <a:latin typeface="Arial" panose="020B0604020202020204" pitchFamily="34" charset="0"/>
                  <a:sym typeface="Wingdings" panose="05000000000000000000" pitchFamily="2" charset="2"/>
                </a:rPr>
                <a:t>×</a:t>
              </a:r>
              <a:r>
                <a:rPr lang="en-US" altLang="zh-CN" sz="2400" baseline="-25000" dirty="0">
                  <a:latin typeface="Arial" panose="020B0604020202020204" pitchFamily="34" charset="0"/>
                  <a:sym typeface="Wingdings" panose="05000000000000000000" pitchFamily="2" charset="2"/>
                </a:rPr>
                <a:t> </a:t>
              </a:r>
              <a:r>
                <a:rPr lang="en-US" altLang="zh-CN" sz="2400" dirty="0">
                  <a:latin typeface="Arial" panose="020B0604020202020204" pitchFamily="34" charset="0"/>
                  <a:sym typeface="Wingdings" panose="05000000000000000000" pitchFamily="2" charset="2"/>
                </a:rPr>
                <a:t>2</a:t>
              </a:r>
              <a:r>
                <a:rPr lang="en-US" altLang="zh-CN" sz="2400" baseline="30000" dirty="0">
                  <a:latin typeface="Arial" panose="020B0604020202020204" pitchFamily="34" charset="0"/>
                  <a:sym typeface="Wingdings" panose="05000000000000000000" pitchFamily="2" charset="2"/>
                </a:rPr>
                <a:t>-n</a:t>
              </a:r>
              <a:r>
                <a:rPr lang="en-US" altLang="zh-CN" sz="2400" dirty="0">
                  <a:latin typeface="Arial" panose="020B0604020202020204" pitchFamily="34" charset="0"/>
                  <a:sym typeface="Wingdings" panose="05000000000000000000" pitchFamily="2" charset="2"/>
                </a:rPr>
                <a:t>)</a:t>
              </a:r>
              <a:r>
                <a:rPr lang="en-US" altLang="zh-CN" sz="2400" baseline="-25000" dirty="0">
                  <a:latin typeface="Arial" panose="020B0604020202020204" pitchFamily="34" charset="0"/>
                  <a:sym typeface="Wingdings" panose="05000000000000000000" pitchFamily="2" charset="2"/>
                </a:rPr>
                <a:t>10</a:t>
              </a:r>
              <a:endParaRPr lang="en-US" altLang="zh-CN" sz="2400" baseline="-25000" dirty="0">
                <a:latin typeface="Arial" panose="020B0604020202020204" pitchFamily="34" charset="0"/>
              </a:endParaRPr>
            </a:p>
          </p:txBody>
        </p:sp>
        <p:sp>
          <p:nvSpPr>
            <p:cNvPr id="26630" name="AutoShape 6"/>
            <p:cNvSpPr/>
            <p:nvPr/>
          </p:nvSpPr>
          <p:spPr>
            <a:xfrm>
              <a:off x="384" y="1680"/>
              <a:ext cx="384" cy="144"/>
            </a:xfrm>
            <a:prstGeom prst="rightArrow">
              <a:avLst>
                <a:gd name="adj1" fmla="val 50000"/>
                <a:gd name="adj2" fmla="val 66629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26631" name="Text Box 7"/>
            <p:cNvSpPr txBox="1"/>
            <p:nvPr/>
          </p:nvSpPr>
          <p:spPr>
            <a:xfrm>
              <a:off x="965" y="1584"/>
              <a:ext cx="510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eaLnBrk="0" hangingPunct="0"/>
              <a:r>
                <a:rPr lang="en-US" altLang="zh-CN" sz="2400" dirty="0">
                  <a:latin typeface="Arial" panose="020B0604020202020204" pitchFamily="34" charset="0"/>
                </a:rPr>
                <a:t>k</a:t>
              </a:r>
              <a:r>
                <a:rPr lang="en-US" altLang="zh-CN" sz="2400" baseline="-25000" dirty="0">
                  <a:latin typeface="Arial" panose="020B0604020202020204" pitchFamily="34" charset="0"/>
                </a:rPr>
                <a:t>1</a:t>
              </a:r>
              <a:r>
                <a:rPr lang="en-US" altLang="zh-CN" sz="2400" dirty="0">
                  <a:latin typeface="Arial" panose="020B0604020202020204" pitchFamily="34" charset="0"/>
                </a:rPr>
                <a:t>=x</a:t>
              </a:r>
              <a:r>
                <a:rPr lang="zh-CN" altLang="en-US" sz="2400" dirty="0">
                  <a:latin typeface="Arial" panose="020B0604020202020204" pitchFamily="34" charset="0"/>
                </a:rPr>
                <a:t>乘</a:t>
              </a:r>
              <a:r>
                <a:rPr lang="en-US" altLang="zh-CN" sz="2400" dirty="0">
                  <a:latin typeface="Arial" panose="020B0604020202020204" pitchFamily="34" charset="0"/>
                </a:rPr>
                <a:t>2</a:t>
              </a:r>
              <a:r>
                <a:rPr lang="zh-CN" altLang="en-US" sz="2400" dirty="0">
                  <a:latin typeface="Arial" panose="020B0604020202020204" pitchFamily="34" charset="0"/>
                </a:rPr>
                <a:t>取进位，</a:t>
              </a:r>
              <a:r>
                <a:rPr lang="en-US" altLang="zh-CN" sz="2400" dirty="0">
                  <a:latin typeface="Arial" panose="020B0604020202020204" pitchFamily="34" charset="0"/>
                </a:rPr>
                <a:t>k</a:t>
              </a:r>
              <a:r>
                <a:rPr lang="en-US" altLang="zh-CN" sz="2400" baseline="-25000" dirty="0">
                  <a:latin typeface="Arial" panose="020B0604020202020204" pitchFamily="34" charset="0"/>
                </a:rPr>
                <a:t>2</a:t>
              </a:r>
              <a:r>
                <a:rPr lang="en-US" altLang="zh-CN" sz="2400" dirty="0">
                  <a:latin typeface="Arial" panose="020B0604020202020204" pitchFamily="34" charset="0"/>
                </a:rPr>
                <a:t>=(2×x-k</a:t>
              </a:r>
              <a:r>
                <a:rPr lang="en-US" altLang="zh-CN" sz="2400" baseline="-25000" dirty="0">
                  <a:latin typeface="Arial" panose="020B0604020202020204" pitchFamily="34" charset="0"/>
                </a:rPr>
                <a:t>1</a:t>
              </a:r>
              <a:r>
                <a:rPr lang="en-US" altLang="zh-CN" sz="2400" dirty="0">
                  <a:latin typeface="Arial" panose="020B0604020202020204" pitchFamily="34" charset="0"/>
                </a:rPr>
                <a:t>)</a:t>
              </a:r>
              <a:r>
                <a:rPr lang="zh-CN" altLang="en-US" sz="2400" dirty="0">
                  <a:latin typeface="Arial" panose="020B0604020202020204" pitchFamily="34" charset="0"/>
                </a:rPr>
                <a:t>乘</a:t>
              </a:r>
              <a:r>
                <a:rPr lang="en-US" altLang="zh-CN" sz="2400" dirty="0">
                  <a:latin typeface="Arial" panose="020B0604020202020204" pitchFamily="34" charset="0"/>
                </a:rPr>
                <a:t>2</a:t>
              </a:r>
              <a:r>
                <a:rPr lang="zh-CN" altLang="en-US" sz="2400" dirty="0">
                  <a:latin typeface="Arial" panose="020B0604020202020204" pitchFamily="34" charset="0"/>
                </a:rPr>
                <a:t>取进位，</a:t>
              </a:r>
              <a:r>
                <a:rPr lang="en-US" altLang="zh-CN" sz="2400" dirty="0">
                  <a:latin typeface="Arial" panose="020B0604020202020204" pitchFamily="34" charset="0"/>
                </a:rPr>
                <a:t>……</a:t>
              </a:r>
              <a:r>
                <a:rPr lang="zh-CN" altLang="en-US" sz="2400" dirty="0">
                  <a:latin typeface="Arial" panose="020B0604020202020204" pitchFamily="34" charset="0"/>
                </a:rPr>
                <a:t>直至余数为</a:t>
              </a:r>
              <a:r>
                <a:rPr lang="en-US" altLang="zh-CN" sz="2400" dirty="0">
                  <a:latin typeface="Arial" panose="020B0604020202020204" pitchFamily="34" charset="0"/>
                </a:rPr>
                <a:t>0</a:t>
              </a:r>
              <a:endParaRPr lang="en-US" altLang="zh-CN" sz="2400" dirty="0">
                <a:latin typeface="Arial" panose="020B0604020202020204" pitchFamily="34" charset="0"/>
              </a:endParaRPr>
            </a:p>
          </p:txBody>
        </p:sp>
        <p:sp>
          <p:nvSpPr>
            <p:cNvPr id="26632" name="Text Box 8"/>
            <p:cNvSpPr txBox="1"/>
            <p:nvPr/>
          </p:nvSpPr>
          <p:spPr>
            <a:xfrm>
              <a:off x="960" y="1872"/>
              <a:ext cx="220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eaLnBrk="0" hangingPunct="0"/>
              <a:r>
                <a:rPr lang="zh-CN" altLang="en-US" sz="2400" dirty="0">
                  <a:latin typeface="Arial" panose="020B0604020202020204" pitchFamily="34" charset="0"/>
                </a:rPr>
                <a:t>例：   </a:t>
              </a:r>
              <a:r>
                <a:rPr lang="en-US" altLang="zh-CN" sz="2400" dirty="0">
                  <a:latin typeface="Arial" panose="020B0604020202020204" pitchFamily="34" charset="0"/>
                </a:rPr>
                <a:t>(0.125)</a:t>
              </a:r>
              <a:r>
                <a:rPr lang="en-US" altLang="zh-CN" sz="2400" baseline="-25000" dirty="0">
                  <a:latin typeface="Arial" panose="020B0604020202020204" pitchFamily="34" charset="0"/>
                </a:rPr>
                <a:t>10</a:t>
              </a:r>
              <a:r>
                <a:rPr lang="en-US" altLang="zh-CN" sz="2400" dirty="0">
                  <a:latin typeface="Arial" panose="020B0604020202020204" pitchFamily="34" charset="0"/>
                </a:rPr>
                <a:t>=(0.001)</a:t>
              </a:r>
              <a:r>
                <a:rPr lang="en-US" altLang="zh-CN" sz="2400" baseline="-25000" dirty="0">
                  <a:latin typeface="Arial" panose="020B0604020202020204" pitchFamily="34" charset="0"/>
                </a:rPr>
                <a:t>2</a:t>
              </a:r>
              <a:endParaRPr lang="en-US" altLang="zh-CN" sz="2400" baseline="-25000" dirty="0">
                <a:latin typeface="Arial" panose="020B0604020202020204" pitchFamily="34" charset="0"/>
              </a:endParaRPr>
            </a:p>
          </p:txBody>
        </p:sp>
        <p:sp>
          <p:nvSpPr>
            <p:cNvPr id="26633" name="Text Box 9"/>
            <p:cNvSpPr txBox="1"/>
            <p:nvPr/>
          </p:nvSpPr>
          <p:spPr>
            <a:xfrm>
              <a:off x="1216" y="2160"/>
              <a:ext cx="4559" cy="7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eaLnBrk="0" hangingPunct="0"/>
              <a:r>
                <a:rPr lang="en-US" altLang="zh-CN" sz="2400" dirty="0">
                  <a:latin typeface="Arial" panose="020B0604020202020204" pitchFamily="34" charset="0"/>
                </a:rPr>
                <a:t>0.125×2</a:t>
              </a:r>
              <a:r>
                <a:rPr lang="zh-CN" altLang="en-US" sz="2400" dirty="0">
                  <a:latin typeface="Arial" panose="020B0604020202020204" pitchFamily="34" charset="0"/>
                </a:rPr>
                <a:t>＝</a:t>
              </a:r>
              <a:r>
                <a:rPr lang="en-US" altLang="zh-CN" sz="2400" dirty="0">
                  <a:latin typeface="Arial" panose="020B0604020202020204" pitchFamily="34" charset="0"/>
                </a:rPr>
                <a:t>0.25           </a:t>
              </a:r>
              <a:r>
                <a:rPr lang="zh-CN" altLang="en-US" sz="2400" dirty="0">
                  <a:latin typeface="Arial" panose="020B0604020202020204" pitchFamily="34" charset="0"/>
                </a:rPr>
                <a:t>进位为</a:t>
              </a:r>
              <a:r>
                <a:rPr lang="en-US" altLang="zh-CN" sz="2400" dirty="0">
                  <a:latin typeface="Arial" panose="020B0604020202020204" pitchFamily="34" charset="0"/>
                </a:rPr>
                <a:t>0</a:t>
              </a:r>
              <a:endParaRPr lang="en-US" altLang="zh-CN" sz="2400" dirty="0">
                <a:latin typeface="Arial" panose="020B0604020202020204" pitchFamily="34" charset="0"/>
              </a:endParaRPr>
            </a:p>
            <a:p>
              <a:pPr eaLnBrk="0" hangingPunct="0"/>
              <a:r>
                <a:rPr lang="en-US" altLang="zh-CN" sz="2400" dirty="0">
                  <a:latin typeface="Arial" panose="020B0604020202020204" pitchFamily="34" charset="0"/>
                </a:rPr>
                <a:t>0.25×2</a:t>
              </a:r>
              <a:r>
                <a:rPr lang="zh-CN" altLang="en-US" sz="2400" dirty="0">
                  <a:latin typeface="Arial" panose="020B0604020202020204" pitchFamily="34" charset="0"/>
                </a:rPr>
                <a:t>＝</a:t>
              </a:r>
              <a:r>
                <a:rPr lang="en-US" altLang="zh-CN" sz="2400" dirty="0">
                  <a:latin typeface="Arial" panose="020B0604020202020204" pitchFamily="34" charset="0"/>
                </a:rPr>
                <a:t>0.5               </a:t>
              </a:r>
              <a:r>
                <a:rPr lang="zh-CN" altLang="en-US" sz="2400" dirty="0">
                  <a:latin typeface="Arial" panose="020B0604020202020204" pitchFamily="34" charset="0"/>
                </a:rPr>
                <a:t>进位为</a:t>
              </a:r>
              <a:r>
                <a:rPr lang="en-US" altLang="zh-CN" sz="2400" dirty="0">
                  <a:latin typeface="Arial" panose="020B0604020202020204" pitchFamily="34" charset="0"/>
                </a:rPr>
                <a:t>0</a:t>
              </a:r>
              <a:endParaRPr lang="en-US" altLang="zh-CN" sz="2400" dirty="0">
                <a:latin typeface="Arial" panose="020B0604020202020204" pitchFamily="34" charset="0"/>
              </a:endParaRPr>
            </a:p>
            <a:p>
              <a:pPr eaLnBrk="0" hangingPunct="0"/>
              <a:r>
                <a:rPr lang="en-US" altLang="zh-CN" sz="2400" dirty="0">
                  <a:latin typeface="Arial" panose="020B0604020202020204" pitchFamily="34" charset="0"/>
                </a:rPr>
                <a:t>0.5×2</a:t>
              </a:r>
              <a:r>
                <a:rPr lang="zh-CN" altLang="en-US" sz="2400" dirty="0">
                  <a:latin typeface="Arial" panose="020B0604020202020204" pitchFamily="34" charset="0"/>
                </a:rPr>
                <a:t>＝</a:t>
              </a:r>
              <a:r>
                <a:rPr lang="en-US" altLang="zh-CN" sz="2400" dirty="0">
                  <a:latin typeface="Arial" panose="020B0604020202020204" pitchFamily="34" charset="0"/>
                </a:rPr>
                <a:t>1                    </a:t>
              </a:r>
              <a:r>
                <a:rPr lang="zh-CN" altLang="en-US" sz="2400" dirty="0">
                  <a:latin typeface="Arial" panose="020B0604020202020204" pitchFamily="34" charset="0"/>
                </a:rPr>
                <a:t>进位为</a:t>
              </a:r>
              <a:r>
                <a:rPr lang="en-US" altLang="zh-CN" sz="2400" dirty="0">
                  <a:latin typeface="Arial" panose="020B0604020202020204" pitchFamily="34" charset="0"/>
                </a:rPr>
                <a:t>1</a:t>
              </a:r>
              <a:r>
                <a:rPr lang="zh-CN" altLang="en-US" sz="2400" dirty="0">
                  <a:latin typeface="Arial" panose="020B0604020202020204" pitchFamily="34" charset="0"/>
                </a:rPr>
                <a:t>，余数为</a:t>
              </a:r>
              <a:r>
                <a:rPr lang="en-US" altLang="zh-CN" sz="2400" dirty="0">
                  <a:latin typeface="Arial" panose="020B0604020202020204" pitchFamily="34" charset="0"/>
                </a:rPr>
                <a:t>0</a:t>
              </a:r>
              <a:r>
                <a:rPr lang="zh-CN" altLang="en-US" sz="2400" dirty="0">
                  <a:latin typeface="Arial" panose="020B0604020202020204" pitchFamily="34" charset="0"/>
                </a:rPr>
                <a:t>，计算结束</a:t>
              </a:r>
              <a:endParaRPr lang="zh-CN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26634" name="Text Box 10"/>
            <p:cNvSpPr txBox="1"/>
            <p:nvPr/>
          </p:nvSpPr>
          <p:spPr>
            <a:xfrm>
              <a:off x="448" y="2976"/>
              <a:ext cx="160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eaLnBrk="0" hangingPunct="0"/>
              <a:r>
                <a:rPr lang="zh-CN" altLang="en-US" sz="2400" dirty="0">
                  <a:latin typeface="Arial" panose="020B0604020202020204" pitchFamily="34" charset="0"/>
                </a:rPr>
                <a:t>练习： </a:t>
              </a:r>
              <a:r>
                <a:rPr lang="en-US" altLang="zh-CN" sz="2400" dirty="0">
                  <a:latin typeface="Arial" panose="020B0604020202020204" pitchFamily="34" charset="0"/>
                </a:rPr>
                <a:t>(0.625)</a:t>
              </a:r>
              <a:r>
                <a:rPr lang="en-US" altLang="zh-CN" sz="2400" baseline="-25000" dirty="0">
                  <a:latin typeface="Arial" panose="020B0604020202020204" pitchFamily="34" charset="0"/>
                </a:rPr>
                <a:t>10</a:t>
              </a:r>
              <a:r>
                <a:rPr lang="en-US" altLang="zh-CN" sz="2400" dirty="0">
                  <a:latin typeface="Arial" panose="020B0604020202020204" pitchFamily="34" charset="0"/>
                </a:rPr>
                <a:t>=</a:t>
              </a:r>
              <a:endParaRPr lang="en-US" altLang="zh-CN" sz="2400" dirty="0">
                <a:latin typeface="Arial" panose="020B0604020202020204" pitchFamily="34" charset="0"/>
              </a:endParaRPr>
            </a:p>
          </p:txBody>
        </p:sp>
        <p:sp>
          <p:nvSpPr>
            <p:cNvPr id="26635" name="Text Box 11"/>
            <p:cNvSpPr txBox="1"/>
            <p:nvPr/>
          </p:nvSpPr>
          <p:spPr>
            <a:xfrm>
              <a:off x="2432" y="2976"/>
              <a:ext cx="79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eaLnBrk="0" hangingPunct="0"/>
              <a:r>
                <a:rPr lang="en-US" altLang="zh-CN" sz="2400" dirty="0">
                  <a:latin typeface="Arial" panose="020B0604020202020204" pitchFamily="34" charset="0"/>
                </a:rPr>
                <a:t>(0.101)</a:t>
              </a:r>
              <a:r>
                <a:rPr lang="en-US" altLang="zh-CN" sz="2400" baseline="-25000" dirty="0">
                  <a:latin typeface="Arial" panose="020B0604020202020204" pitchFamily="34" charset="0"/>
                </a:rPr>
                <a:t>2</a:t>
              </a:r>
              <a:endParaRPr lang="en-US" altLang="zh-CN" sz="2400" dirty="0">
                <a:latin typeface="Arial" panose="020B0604020202020204" pitchFamily="34" charset="0"/>
              </a:endParaRPr>
            </a:p>
          </p:txBody>
        </p:sp>
        <p:sp>
          <p:nvSpPr>
            <p:cNvPr id="26636" name="Text Box 12"/>
            <p:cNvSpPr txBox="1"/>
            <p:nvPr/>
          </p:nvSpPr>
          <p:spPr>
            <a:xfrm>
              <a:off x="1267" y="3386"/>
              <a:ext cx="97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eaLnBrk="0" hangingPunct="0"/>
              <a:r>
                <a:rPr lang="en-US" altLang="zh-CN" sz="2400" dirty="0">
                  <a:latin typeface="Arial" panose="020B0604020202020204" pitchFamily="34" charset="0"/>
                </a:rPr>
                <a:t>(23.25)</a:t>
              </a:r>
              <a:r>
                <a:rPr lang="en-US" altLang="zh-CN" sz="2400" baseline="-25000" dirty="0">
                  <a:latin typeface="Arial" panose="020B0604020202020204" pitchFamily="34" charset="0"/>
                </a:rPr>
                <a:t>10</a:t>
              </a:r>
              <a:r>
                <a:rPr lang="en-US" altLang="zh-CN" sz="2400" dirty="0">
                  <a:latin typeface="Arial" panose="020B0604020202020204" pitchFamily="34" charset="0"/>
                </a:rPr>
                <a:t>=</a:t>
              </a:r>
              <a:endParaRPr lang="en-US" altLang="zh-CN" sz="2400" dirty="0">
                <a:latin typeface="Arial" panose="020B0604020202020204" pitchFamily="34" charset="0"/>
              </a:endParaRPr>
            </a:p>
          </p:txBody>
        </p:sp>
        <p:sp>
          <p:nvSpPr>
            <p:cNvPr id="26637" name="Rectangle 13"/>
            <p:cNvSpPr/>
            <p:nvPr/>
          </p:nvSpPr>
          <p:spPr>
            <a:xfrm>
              <a:off x="2432" y="3408"/>
              <a:ext cx="137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eaLnBrk="0" hangingPunct="0"/>
              <a:r>
                <a:rPr lang="en-US" altLang="zh-CN" sz="2400" dirty="0">
                  <a:latin typeface="Arial" panose="020B0604020202020204" pitchFamily="34" charset="0"/>
                </a:rPr>
                <a:t>(10111.01)</a:t>
              </a:r>
              <a:r>
                <a:rPr lang="en-US" altLang="zh-CN" sz="2400" baseline="-25000" dirty="0">
                  <a:latin typeface="Arial" panose="020B0604020202020204" pitchFamily="34" charset="0"/>
                </a:rPr>
                <a:t>2</a:t>
              </a:r>
              <a:endParaRPr lang="en-US" altLang="zh-CN" sz="2400" baseline="-25000" dirty="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灯片编号占位符 3"/>
          <p:cNvSpPr txBox="1">
            <a:spLocks noGrp="1"/>
          </p:cNvSpPr>
          <p:nvPr/>
        </p:nvSpPr>
        <p:spPr>
          <a:xfrm>
            <a:off x="9347200" y="6553200"/>
            <a:ext cx="2844800" cy="304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algn="r"/>
            <a:fld id="{9A0DB2DC-4C9A-4742-B13C-FB6460FD3503}" type="slidenum">
              <a:rPr lang="en-US" altLang="zh-CN" sz="1600" b="1" dirty="0">
                <a:latin typeface="Arial" panose="020B0604020202020204" pitchFamily="34" charset="0"/>
              </a:rPr>
            </a:fld>
            <a:endParaRPr lang="en-US" altLang="zh-CN" sz="1600" b="1" dirty="0">
              <a:latin typeface="Arial" panose="020B0604020202020204" pitchFamily="34" charset="0"/>
            </a:endParaRPr>
          </a:p>
        </p:txBody>
      </p:sp>
      <p:sp>
        <p:nvSpPr>
          <p:cNvPr id="27650" name="Rectangle 3"/>
          <p:cNvSpPr>
            <a:spLocks noGrp="1"/>
          </p:cNvSpPr>
          <p:nvPr/>
        </p:nvSpPr>
        <p:spPr>
          <a:xfrm>
            <a:off x="334963" y="0"/>
            <a:ext cx="10028237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ctr" eaLnBrk="0" hangingPunct="0">
              <a:lnSpc>
                <a:spcPct val="80000"/>
              </a:lnSpc>
            </a:pPr>
            <a:r>
              <a:rPr lang="zh-CN" altLang="en-US" sz="3600" dirty="0">
                <a:solidFill>
                  <a:srgbClr val="434983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二进制数、八进制、十六进制数的转换</a:t>
            </a:r>
            <a:endParaRPr lang="zh-CN" altLang="en-US" sz="3600" dirty="0">
              <a:solidFill>
                <a:srgbClr val="434983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7651" name="Text Box 4"/>
          <p:cNvSpPr txBox="1"/>
          <p:nvPr/>
        </p:nvSpPr>
        <p:spPr>
          <a:xfrm>
            <a:off x="1066800" y="2438400"/>
            <a:ext cx="6432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>
              <a:buChar char="•"/>
            </a:pPr>
            <a:r>
              <a:rPr lang="en-US" altLang="zh-CN" sz="2400" b="1" dirty="0">
                <a:latin typeface="Arial" panose="020B0604020202020204" pitchFamily="34" charset="0"/>
              </a:rPr>
              <a:t> </a:t>
            </a:r>
            <a:r>
              <a:rPr lang="zh-CN" altLang="en-US" sz="2400" b="1" dirty="0">
                <a:latin typeface="Arial" panose="020B0604020202020204" pitchFamily="34" charset="0"/>
              </a:rPr>
              <a:t>三位二进制数对应一位八进制数</a:t>
            </a:r>
            <a:r>
              <a:rPr lang="en-US" altLang="zh-CN" sz="2400" b="1" dirty="0">
                <a:latin typeface="Arial" panose="020B0604020202020204" pitchFamily="34" charset="0"/>
              </a:rPr>
              <a:t>(</a:t>
            </a:r>
            <a:r>
              <a:rPr lang="zh-CN" altLang="en-US" sz="2400" b="1" dirty="0">
                <a:latin typeface="Arial" panose="020B0604020202020204" pitchFamily="34" charset="0"/>
              </a:rPr>
              <a:t>基数：</a:t>
            </a:r>
            <a:r>
              <a:rPr lang="en-US" altLang="zh-CN" sz="2400" b="1" dirty="0">
                <a:latin typeface="Arial" panose="020B0604020202020204" pitchFamily="34" charset="0"/>
              </a:rPr>
              <a:t>0</a:t>
            </a:r>
            <a:r>
              <a:rPr lang="zh-CN" altLang="en-US" sz="2400" b="1" dirty="0">
                <a:latin typeface="Arial" panose="020B0604020202020204" pitchFamily="34" charset="0"/>
              </a:rPr>
              <a:t>～</a:t>
            </a:r>
            <a:r>
              <a:rPr lang="en-US" altLang="zh-CN" sz="2400" b="1" dirty="0">
                <a:latin typeface="Arial" panose="020B0604020202020204" pitchFamily="34" charset="0"/>
              </a:rPr>
              <a:t>7)</a:t>
            </a:r>
            <a:endParaRPr lang="en-US" altLang="zh-CN" sz="2400" b="1" dirty="0">
              <a:latin typeface="Arial" panose="020B0604020202020204" pitchFamily="34" charset="0"/>
            </a:endParaRPr>
          </a:p>
        </p:txBody>
      </p:sp>
      <p:sp>
        <p:nvSpPr>
          <p:cNvPr id="27652" name="Text Box 5"/>
          <p:cNvSpPr txBox="1"/>
          <p:nvPr/>
        </p:nvSpPr>
        <p:spPr>
          <a:xfrm>
            <a:off x="1066800" y="3352800"/>
            <a:ext cx="81676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>
              <a:buChar char="•"/>
            </a:pPr>
            <a:r>
              <a:rPr lang="en-US" altLang="zh-CN" sz="2400" b="1" dirty="0">
                <a:latin typeface="Arial" panose="020B0604020202020204" pitchFamily="34" charset="0"/>
              </a:rPr>
              <a:t> </a:t>
            </a:r>
            <a:r>
              <a:rPr lang="zh-CN" altLang="en-US" sz="2400" b="1" dirty="0">
                <a:latin typeface="Arial" panose="020B0604020202020204" pitchFamily="34" charset="0"/>
              </a:rPr>
              <a:t>四位二进制数对应一位十六进制数（基数：</a:t>
            </a:r>
            <a:r>
              <a:rPr lang="en-US" altLang="zh-CN" sz="2400" b="1" dirty="0">
                <a:latin typeface="Arial" panose="020B0604020202020204" pitchFamily="34" charset="0"/>
              </a:rPr>
              <a:t>0</a:t>
            </a:r>
            <a:r>
              <a:rPr lang="zh-CN" altLang="en-US" sz="2400" b="1" dirty="0">
                <a:latin typeface="Arial" panose="020B0604020202020204" pitchFamily="34" charset="0"/>
              </a:rPr>
              <a:t>～</a:t>
            </a:r>
            <a:r>
              <a:rPr lang="en-US" altLang="zh-CN" sz="2400" b="1" dirty="0">
                <a:latin typeface="Arial" panose="020B0604020202020204" pitchFamily="34" charset="0"/>
              </a:rPr>
              <a:t>9</a:t>
            </a:r>
            <a:r>
              <a:rPr lang="zh-CN" altLang="en-US" sz="2400" b="1" dirty="0">
                <a:latin typeface="Arial" panose="020B0604020202020204" pitchFamily="34" charset="0"/>
              </a:rPr>
              <a:t>，</a:t>
            </a:r>
            <a:r>
              <a:rPr lang="en-US" altLang="zh-CN" sz="2400" b="1" dirty="0">
                <a:latin typeface="Arial" panose="020B0604020202020204" pitchFamily="34" charset="0"/>
              </a:rPr>
              <a:t>A</a:t>
            </a:r>
            <a:r>
              <a:rPr lang="zh-CN" altLang="en-US" sz="2400" b="1" dirty="0">
                <a:latin typeface="Arial" panose="020B0604020202020204" pitchFamily="34" charset="0"/>
              </a:rPr>
              <a:t>～</a:t>
            </a:r>
            <a:r>
              <a:rPr lang="en-US" altLang="zh-CN" sz="2400" b="1" dirty="0">
                <a:latin typeface="Arial" panose="020B0604020202020204" pitchFamily="34" charset="0"/>
              </a:rPr>
              <a:t>F</a:t>
            </a:r>
            <a:r>
              <a:rPr lang="zh-CN" altLang="en-US" sz="2400" b="1" dirty="0">
                <a:latin typeface="Arial" panose="020B0604020202020204" pitchFamily="34" charset="0"/>
              </a:rPr>
              <a:t>）</a:t>
            </a:r>
            <a:endParaRPr lang="zh-CN" altLang="en-US" sz="2400" b="1" dirty="0">
              <a:latin typeface="Arial" panose="020B0604020202020204" pitchFamily="34" charset="0"/>
            </a:endParaRPr>
          </a:p>
        </p:txBody>
      </p:sp>
      <p:sp>
        <p:nvSpPr>
          <p:cNvPr id="27653" name="Text Box 6"/>
          <p:cNvSpPr txBox="1"/>
          <p:nvPr/>
        </p:nvSpPr>
        <p:spPr>
          <a:xfrm>
            <a:off x="2133600" y="4191000"/>
            <a:ext cx="4868863" cy="82232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zh-CN" altLang="en-US" sz="2400" b="1" dirty="0">
                <a:latin typeface="Arial" panose="020B0604020202020204" pitchFamily="34" charset="0"/>
              </a:rPr>
              <a:t>例： </a:t>
            </a:r>
            <a:r>
              <a:rPr lang="en-US" altLang="zh-CN" sz="2400" b="1" dirty="0">
                <a:latin typeface="Arial" panose="020B0604020202020204" pitchFamily="34" charset="0"/>
              </a:rPr>
              <a:t>(110.111)</a:t>
            </a:r>
            <a:r>
              <a:rPr lang="en-US" altLang="zh-CN" sz="2400" b="1" baseline="-25000" dirty="0">
                <a:latin typeface="Arial" panose="020B0604020202020204" pitchFamily="34" charset="0"/>
              </a:rPr>
              <a:t>2</a:t>
            </a:r>
            <a:r>
              <a:rPr lang="en-US" altLang="zh-CN" sz="2400" b="1" dirty="0">
                <a:latin typeface="Arial" panose="020B0604020202020204" pitchFamily="34" charset="0"/>
              </a:rPr>
              <a:t>=(6.7)</a:t>
            </a:r>
            <a:r>
              <a:rPr lang="en-US" altLang="zh-CN" sz="2400" b="1" baseline="-25000" dirty="0">
                <a:latin typeface="Arial" panose="020B0604020202020204" pitchFamily="34" charset="0"/>
              </a:rPr>
              <a:t>8</a:t>
            </a:r>
            <a:r>
              <a:rPr lang="en-US" altLang="zh-CN" sz="2400" b="1" dirty="0">
                <a:latin typeface="Arial" panose="020B0604020202020204" pitchFamily="34" charset="0"/>
              </a:rPr>
              <a:t>=(6.E)</a:t>
            </a:r>
            <a:r>
              <a:rPr lang="en-US" altLang="zh-CN" sz="2400" b="1" baseline="-25000" dirty="0">
                <a:latin typeface="Arial" panose="020B0604020202020204" pitchFamily="34" charset="0"/>
              </a:rPr>
              <a:t>16</a:t>
            </a:r>
            <a:endParaRPr lang="en-US" altLang="zh-CN" sz="2400" b="1" dirty="0">
              <a:latin typeface="Arial" panose="020B0604020202020204" pitchFamily="34" charset="0"/>
            </a:endParaRPr>
          </a:p>
          <a:p>
            <a:pPr eaLnBrk="0" hangingPunct="0"/>
            <a:r>
              <a:rPr lang="en-US" altLang="zh-CN" sz="2400" b="1" dirty="0">
                <a:latin typeface="Arial" panose="020B0604020202020204" pitchFamily="34" charset="0"/>
              </a:rPr>
              <a:t>         (11010.01)</a:t>
            </a:r>
            <a:r>
              <a:rPr lang="en-US" altLang="zh-CN" sz="2400" b="1" baseline="-25000" dirty="0">
                <a:latin typeface="Arial" panose="020B0604020202020204" pitchFamily="34" charset="0"/>
              </a:rPr>
              <a:t>2</a:t>
            </a:r>
            <a:r>
              <a:rPr lang="en-US" altLang="zh-CN" sz="2400" b="1" dirty="0">
                <a:latin typeface="Arial" panose="020B0604020202020204" pitchFamily="34" charset="0"/>
              </a:rPr>
              <a:t>=(32.2)</a:t>
            </a:r>
            <a:r>
              <a:rPr lang="en-US" altLang="zh-CN" sz="2400" b="1" baseline="-25000" dirty="0">
                <a:latin typeface="Arial" panose="020B0604020202020204" pitchFamily="34" charset="0"/>
              </a:rPr>
              <a:t>8</a:t>
            </a:r>
            <a:r>
              <a:rPr lang="en-US" altLang="zh-CN" sz="2400" b="1" dirty="0">
                <a:latin typeface="Arial" panose="020B0604020202020204" pitchFamily="34" charset="0"/>
              </a:rPr>
              <a:t>=(1A.4)</a:t>
            </a:r>
            <a:r>
              <a:rPr lang="en-US" altLang="zh-CN" sz="2400" b="1" baseline="-25000" dirty="0">
                <a:latin typeface="Arial" panose="020B0604020202020204" pitchFamily="34" charset="0"/>
              </a:rPr>
              <a:t>16</a:t>
            </a:r>
            <a:endParaRPr lang="en-US" altLang="zh-CN" sz="2400" b="1" baseline="-250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灯片编号占位符 3"/>
          <p:cNvSpPr txBox="1">
            <a:spLocks noGrp="1"/>
          </p:cNvSpPr>
          <p:nvPr/>
        </p:nvSpPr>
        <p:spPr>
          <a:xfrm>
            <a:off x="9347200" y="6553200"/>
            <a:ext cx="2844800" cy="304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algn="r"/>
            <a:fld id="{9A0DB2DC-4C9A-4742-B13C-FB6460FD3503}" type="slidenum">
              <a:rPr lang="en-US" altLang="zh-CN" sz="1600" b="1" dirty="0">
                <a:latin typeface="Arial" panose="020B0604020202020204" pitchFamily="34" charset="0"/>
              </a:rPr>
            </a:fld>
            <a:endParaRPr lang="en-US" altLang="zh-CN" sz="1600" b="1" dirty="0">
              <a:latin typeface="Arial" panose="020B0604020202020204" pitchFamily="34" charset="0"/>
            </a:endParaRPr>
          </a:p>
        </p:txBody>
      </p:sp>
      <p:sp>
        <p:nvSpPr>
          <p:cNvPr id="28674" name="Rectangle 3"/>
          <p:cNvSpPr>
            <a:spLocks noGrp="1"/>
          </p:cNvSpPr>
          <p:nvPr/>
        </p:nvSpPr>
        <p:spPr>
          <a:xfrm>
            <a:off x="508000" y="0"/>
            <a:ext cx="8407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ctr" eaLnBrk="0" hangingPunct="0"/>
            <a:r>
              <a:rPr lang="zh-CN" altLang="en-US" sz="4000" dirty="0">
                <a:solidFill>
                  <a:srgbClr val="434983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数的机内表示</a:t>
            </a:r>
            <a:r>
              <a:rPr lang="en-US" altLang="zh-CN" sz="4000" dirty="0">
                <a:solidFill>
                  <a:srgbClr val="434983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—</a:t>
            </a:r>
            <a:r>
              <a:rPr lang="en-US" altLang="zh-CN" sz="4000" dirty="0">
                <a:solidFill>
                  <a:srgbClr val="434983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lang="zh-CN" altLang="en-US" sz="4000" dirty="0">
                <a:solidFill>
                  <a:srgbClr val="434983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定点小数</a:t>
            </a:r>
            <a:endParaRPr lang="zh-CN" altLang="en-US" sz="4000" dirty="0">
              <a:solidFill>
                <a:srgbClr val="434983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8675" name="Text Box 4"/>
          <p:cNvSpPr txBox="1"/>
          <p:nvPr/>
        </p:nvSpPr>
        <p:spPr>
          <a:xfrm>
            <a:off x="1117600" y="1828800"/>
            <a:ext cx="2520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>
              <a:buChar char="•"/>
            </a:pPr>
            <a:r>
              <a:rPr lang="en-US" altLang="zh-CN" dirty="0">
                <a:latin typeface="Arial" panose="020B0604020202020204" pitchFamily="34" charset="0"/>
              </a:rPr>
              <a:t> </a:t>
            </a:r>
            <a:r>
              <a:rPr lang="zh-CN" altLang="en-US" dirty="0">
                <a:latin typeface="Arial" panose="020B0604020202020204" pitchFamily="34" charset="0"/>
              </a:rPr>
              <a:t>定点小数：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graphicFrame>
        <p:nvGraphicFramePr>
          <p:cNvPr id="11269" name="Group 5"/>
          <p:cNvGraphicFramePr>
            <a:graphicFrameLocks noGrp="1"/>
          </p:cNvGraphicFramePr>
          <p:nvPr/>
        </p:nvGraphicFramePr>
        <p:xfrm>
          <a:off x="3860800" y="1752600"/>
          <a:ext cx="3860800" cy="517525"/>
        </p:xfrm>
        <a:graphic>
          <a:graphicData uri="http://schemas.openxmlformats.org/drawingml/2006/table">
            <a:tbl>
              <a:tblPr/>
              <a:tblGrid>
                <a:gridCol w="1320800"/>
                <a:gridCol w="2540000"/>
              </a:tblGrid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F660B"/>
                        </a:buClr>
                        <a:buSzPct val="11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数符</a:t>
                      </a:r>
                      <a:endParaRPr kumimoji="0" lang="zh-CN" altLang="en-US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F660B"/>
                        </a:buClr>
                        <a:buSzPct val="110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      </a:t>
                      </a:r>
                      <a:r>
                        <a:rPr kumimoji="0" lang="zh-CN" alt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数值</a:t>
                      </a:r>
                      <a:endParaRPr kumimoji="0" lang="zh-CN" altLang="en-US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684" name="Text Box 13"/>
          <p:cNvSpPr txBox="1"/>
          <p:nvPr/>
        </p:nvSpPr>
        <p:spPr>
          <a:xfrm>
            <a:off x="1117600" y="2590800"/>
            <a:ext cx="5060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>
              <a:buChar char="•"/>
            </a:pPr>
            <a:r>
              <a:rPr lang="en-US" altLang="zh-CN" dirty="0">
                <a:latin typeface="Arial" panose="020B0604020202020204" pitchFamily="34" charset="0"/>
              </a:rPr>
              <a:t> </a:t>
            </a:r>
            <a:r>
              <a:rPr lang="zh-CN" altLang="en-US" dirty="0">
                <a:latin typeface="Arial" panose="020B0604020202020204" pitchFamily="34" charset="0"/>
              </a:rPr>
              <a:t>数符：</a:t>
            </a:r>
            <a:r>
              <a:rPr lang="en-US" altLang="zh-CN" dirty="0">
                <a:latin typeface="Arial" panose="020B0604020202020204" pitchFamily="34" charset="0"/>
              </a:rPr>
              <a:t>0——</a:t>
            </a:r>
            <a:r>
              <a:rPr lang="zh-CN" altLang="en-US" dirty="0">
                <a:latin typeface="Arial" panose="020B0604020202020204" pitchFamily="34" charset="0"/>
              </a:rPr>
              <a:t>正， </a:t>
            </a:r>
            <a:r>
              <a:rPr lang="en-US" altLang="zh-CN" dirty="0">
                <a:latin typeface="Arial" panose="020B0604020202020204" pitchFamily="34" charset="0"/>
              </a:rPr>
              <a:t>1——</a:t>
            </a:r>
            <a:r>
              <a:rPr lang="zh-CN" altLang="en-US" dirty="0">
                <a:latin typeface="Arial" panose="020B0604020202020204" pitchFamily="34" charset="0"/>
              </a:rPr>
              <a:t>负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8685" name="Text Box 14"/>
          <p:cNvSpPr txBox="1"/>
          <p:nvPr/>
        </p:nvSpPr>
        <p:spPr>
          <a:xfrm>
            <a:off x="1219200" y="3352800"/>
            <a:ext cx="281146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zh-CN" altLang="en-US" dirty="0">
                <a:latin typeface="Arial" panose="020B0604020202020204" pitchFamily="34" charset="0"/>
              </a:rPr>
              <a:t>例：</a:t>
            </a:r>
            <a:r>
              <a:rPr lang="en-US" altLang="zh-CN" dirty="0">
                <a:latin typeface="Arial" panose="020B0604020202020204" pitchFamily="34" charset="0"/>
              </a:rPr>
              <a:t>+0.001101</a:t>
            </a:r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28686" name="AutoShape 15"/>
          <p:cNvSpPr/>
          <p:nvPr/>
        </p:nvSpPr>
        <p:spPr>
          <a:xfrm>
            <a:off x="4064000" y="3429000"/>
            <a:ext cx="812800" cy="228600"/>
          </a:xfrm>
          <a:prstGeom prst="rightArrow">
            <a:avLst>
              <a:gd name="adj1" fmla="val 50000"/>
              <a:gd name="adj2" fmla="val 88839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eaLnBrk="0" hangingPunct="0"/>
            <a:endParaRPr lang="zh-CN" altLang="en-US" dirty="0">
              <a:latin typeface="Arial" panose="020B0604020202020204" pitchFamily="34" charset="0"/>
            </a:endParaRPr>
          </a:p>
        </p:txBody>
      </p:sp>
      <p:graphicFrame>
        <p:nvGraphicFramePr>
          <p:cNvPr id="30736" name="表格 30735"/>
          <p:cNvGraphicFramePr/>
          <p:nvPr/>
        </p:nvGraphicFramePr>
        <p:xfrm>
          <a:off x="5181600" y="3200400"/>
          <a:ext cx="4673600" cy="517525"/>
        </p:xfrm>
        <a:graphic>
          <a:graphicData uri="http://schemas.openxmlformats.org/drawingml/2006/table">
            <a:tbl>
              <a:tblPr/>
              <a:tblGrid>
                <a:gridCol w="584200"/>
                <a:gridCol w="584200"/>
                <a:gridCol w="558800"/>
                <a:gridCol w="609600"/>
                <a:gridCol w="584200"/>
                <a:gridCol w="584200"/>
                <a:gridCol w="584200"/>
                <a:gridCol w="584200"/>
              </a:tblGrid>
              <a:tr h="51752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Clr>
                          <a:srgbClr val="EF660B"/>
                        </a:buClr>
                        <a:buSzPct val="11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900" dirty="0">
                          <a:latin typeface="Calibri" panose="020F0502020204030204" pitchFamily="34" charset="0"/>
                        </a:rPr>
                        <a:t>0</a:t>
                      </a:r>
                      <a:endParaRPr lang="en-US" altLang="zh-CN" sz="19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Clr>
                          <a:srgbClr val="EF660B"/>
                        </a:buClr>
                        <a:buSzPct val="11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900" dirty="0">
                          <a:latin typeface="Calibri" panose="020F0502020204030204" pitchFamily="34" charset="0"/>
                        </a:rPr>
                        <a:t>0</a:t>
                      </a:r>
                      <a:endParaRPr lang="en-US" altLang="zh-CN" sz="19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Clr>
                          <a:srgbClr val="EF660B"/>
                        </a:buClr>
                        <a:buSzPct val="11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900" dirty="0">
                          <a:latin typeface="Calibri" panose="020F0502020204030204" pitchFamily="34" charset="0"/>
                        </a:rPr>
                        <a:t>0</a:t>
                      </a:r>
                      <a:endParaRPr lang="en-US" altLang="zh-CN" sz="19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Clr>
                          <a:srgbClr val="EF660B"/>
                        </a:buClr>
                        <a:buSzPct val="11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900" dirty="0">
                          <a:latin typeface="Calibri" panose="020F0502020204030204" pitchFamily="34" charset="0"/>
                        </a:rPr>
                        <a:t>1</a:t>
                      </a:r>
                      <a:endParaRPr lang="en-US" altLang="zh-CN" sz="19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Clr>
                          <a:srgbClr val="EF660B"/>
                        </a:buClr>
                        <a:buSzPct val="11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900" dirty="0">
                          <a:latin typeface="Calibri" panose="020F0502020204030204" pitchFamily="34" charset="0"/>
                        </a:rPr>
                        <a:t>1</a:t>
                      </a:r>
                      <a:endParaRPr lang="en-US" altLang="zh-CN" sz="19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Clr>
                          <a:srgbClr val="EF660B"/>
                        </a:buClr>
                        <a:buSzPct val="11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900" dirty="0">
                          <a:latin typeface="Calibri" panose="020F0502020204030204" pitchFamily="34" charset="0"/>
                        </a:rPr>
                        <a:t>0</a:t>
                      </a:r>
                      <a:endParaRPr lang="en-US" altLang="zh-CN" sz="19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Clr>
                          <a:srgbClr val="EF660B"/>
                        </a:buClr>
                        <a:buSzPct val="11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900" dirty="0">
                          <a:latin typeface="Calibri" panose="020F0502020204030204" pitchFamily="34" charset="0"/>
                        </a:rPr>
                        <a:t>1</a:t>
                      </a:r>
                      <a:endParaRPr lang="en-US" altLang="zh-CN" sz="19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Clr>
                          <a:srgbClr val="EF660B"/>
                        </a:buClr>
                        <a:buSzPct val="11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900" dirty="0">
                          <a:latin typeface="Calibri" panose="020F0502020204030204" pitchFamily="34" charset="0"/>
                        </a:rPr>
                        <a:t>0</a:t>
                      </a:r>
                      <a:endParaRPr lang="en-US" altLang="zh-CN" sz="19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707" name="Text Box 36"/>
          <p:cNvSpPr txBox="1"/>
          <p:nvPr/>
        </p:nvSpPr>
        <p:spPr>
          <a:xfrm>
            <a:off x="2235200" y="3886200"/>
            <a:ext cx="14986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en-US" altLang="zh-CN" dirty="0">
                <a:latin typeface="Arial" panose="020B0604020202020204" pitchFamily="34" charset="0"/>
              </a:rPr>
              <a:t>-0.1010</a:t>
            </a:r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28708" name="AutoShape 37"/>
          <p:cNvSpPr/>
          <p:nvPr/>
        </p:nvSpPr>
        <p:spPr>
          <a:xfrm>
            <a:off x="4064000" y="3962400"/>
            <a:ext cx="812800" cy="228600"/>
          </a:xfrm>
          <a:prstGeom prst="rightArrow">
            <a:avLst>
              <a:gd name="adj1" fmla="val 50000"/>
              <a:gd name="adj2" fmla="val 88839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eaLnBrk="0" hangingPunct="0"/>
            <a:endParaRPr lang="zh-CN" altLang="en-US" dirty="0">
              <a:latin typeface="Arial" panose="020B0604020202020204" pitchFamily="34" charset="0"/>
            </a:endParaRPr>
          </a:p>
        </p:txBody>
      </p:sp>
      <p:graphicFrame>
        <p:nvGraphicFramePr>
          <p:cNvPr id="30758" name="表格 30757"/>
          <p:cNvGraphicFramePr/>
          <p:nvPr/>
        </p:nvGraphicFramePr>
        <p:xfrm>
          <a:off x="5181600" y="3886200"/>
          <a:ext cx="4673600" cy="517525"/>
        </p:xfrm>
        <a:graphic>
          <a:graphicData uri="http://schemas.openxmlformats.org/drawingml/2006/table">
            <a:tbl>
              <a:tblPr/>
              <a:tblGrid>
                <a:gridCol w="584200"/>
                <a:gridCol w="533400"/>
                <a:gridCol w="635000"/>
                <a:gridCol w="584200"/>
                <a:gridCol w="584200"/>
                <a:gridCol w="584200"/>
                <a:gridCol w="584200"/>
                <a:gridCol w="584200"/>
              </a:tblGrid>
              <a:tr h="51752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Clr>
                          <a:srgbClr val="EF660B"/>
                        </a:buClr>
                        <a:buSzPct val="11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900" dirty="0">
                          <a:latin typeface="Calibri" panose="020F0502020204030204" pitchFamily="34" charset="0"/>
                        </a:rPr>
                        <a:t>1</a:t>
                      </a:r>
                      <a:endParaRPr lang="en-US" altLang="zh-CN" sz="19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Clr>
                          <a:srgbClr val="EF660B"/>
                        </a:buClr>
                        <a:buSzPct val="11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900" dirty="0">
                          <a:latin typeface="Calibri" panose="020F0502020204030204" pitchFamily="34" charset="0"/>
                        </a:rPr>
                        <a:t>1</a:t>
                      </a:r>
                      <a:endParaRPr lang="en-US" altLang="zh-CN" sz="19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Clr>
                          <a:srgbClr val="EF660B"/>
                        </a:buClr>
                        <a:buSzPct val="11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900" dirty="0">
                          <a:latin typeface="Calibri" panose="020F0502020204030204" pitchFamily="34" charset="0"/>
                        </a:rPr>
                        <a:t>0</a:t>
                      </a:r>
                      <a:endParaRPr lang="en-US" altLang="zh-CN" sz="19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Clr>
                          <a:srgbClr val="EF660B"/>
                        </a:buClr>
                        <a:buSzPct val="11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900" dirty="0">
                          <a:latin typeface="Calibri" panose="020F0502020204030204" pitchFamily="34" charset="0"/>
                        </a:rPr>
                        <a:t>1</a:t>
                      </a:r>
                      <a:endParaRPr lang="en-US" altLang="zh-CN" sz="19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Clr>
                          <a:srgbClr val="EF660B"/>
                        </a:buClr>
                        <a:buSzPct val="11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900" dirty="0">
                          <a:latin typeface="Calibri" panose="020F0502020204030204" pitchFamily="34" charset="0"/>
                        </a:rPr>
                        <a:t>0</a:t>
                      </a:r>
                      <a:endParaRPr lang="en-US" altLang="zh-CN" sz="19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Clr>
                          <a:srgbClr val="EF660B"/>
                        </a:buClr>
                        <a:buSzPct val="11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900" dirty="0">
                          <a:latin typeface="Calibri" panose="020F0502020204030204" pitchFamily="34" charset="0"/>
                        </a:rPr>
                        <a:t>0</a:t>
                      </a:r>
                      <a:endParaRPr lang="en-US" altLang="zh-CN" sz="19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Clr>
                          <a:srgbClr val="EF660B"/>
                        </a:buClr>
                        <a:buSzPct val="11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900" dirty="0">
                          <a:latin typeface="Calibri" panose="020F0502020204030204" pitchFamily="34" charset="0"/>
                        </a:rPr>
                        <a:t>0</a:t>
                      </a:r>
                      <a:endParaRPr lang="en-US" altLang="zh-CN" sz="19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Clr>
                          <a:srgbClr val="EF660B"/>
                        </a:buClr>
                        <a:buSzPct val="11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900" dirty="0">
                          <a:latin typeface="Calibri" panose="020F0502020204030204" pitchFamily="34" charset="0"/>
                        </a:rPr>
                        <a:t>0</a:t>
                      </a:r>
                      <a:endParaRPr lang="en-US" altLang="zh-CN" sz="19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729" name="Text Box 58"/>
          <p:cNvSpPr txBox="1"/>
          <p:nvPr/>
        </p:nvSpPr>
        <p:spPr>
          <a:xfrm>
            <a:off x="1066800" y="4495800"/>
            <a:ext cx="9226550" cy="9683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>
              <a:spcBef>
                <a:spcPct val="40000"/>
              </a:spcBef>
              <a:buChar char="•"/>
            </a:pPr>
            <a:r>
              <a:rPr lang="en-US" altLang="zh-CN" dirty="0">
                <a:latin typeface="Arial" panose="020B0604020202020204" pitchFamily="34" charset="0"/>
              </a:rPr>
              <a:t> </a:t>
            </a:r>
            <a:r>
              <a:rPr lang="zh-CN" altLang="en-US" dirty="0">
                <a:latin typeface="Arial" panose="020B0604020202020204" pitchFamily="34" charset="0"/>
              </a:rPr>
              <a:t>若机器字长为</a:t>
            </a:r>
            <a:r>
              <a:rPr lang="en-US" altLang="zh-CN" dirty="0">
                <a:latin typeface="Arial" panose="020B0604020202020204" pitchFamily="34" charset="0"/>
              </a:rPr>
              <a:t>n</a:t>
            </a:r>
            <a:r>
              <a:rPr lang="zh-CN" altLang="en-US" dirty="0">
                <a:latin typeface="Arial" panose="020B0604020202020204" pitchFamily="34" charset="0"/>
              </a:rPr>
              <a:t>，则定点小数的数值表示范围为：</a:t>
            </a:r>
            <a:endParaRPr lang="zh-CN" altLang="en-US" dirty="0">
              <a:latin typeface="Arial" panose="020B0604020202020204" pitchFamily="34" charset="0"/>
            </a:endParaRPr>
          </a:p>
          <a:p>
            <a:pPr eaLnBrk="0" hangingPunct="0">
              <a:spcBef>
                <a:spcPct val="40000"/>
              </a:spcBef>
            </a:pPr>
            <a:r>
              <a:rPr lang="zh-CN" altLang="en-US" dirty="0">
                <a:latin typeface="Arial" panose="020B0604020202020204" pitchFamily="34" charset="0"/>
              </a:rPr>
              <a:t>                  </a:t>
            </a:r>
            <a:r>
              <a:rPr lang="en-US" altLang="zh-CN" dirty="0">
                <a:latin typeface="Arial" panose="020B0604020202020204" pitchFamily="34" charset="0"/>
              </a:rPr>
              <a:t>2</a:t>
            </a:r>
            <a:r>
              <a:rPr lang="en-US" altLang="zh-CN" baseline="50000" dirty="0">
                <a:latin typeface="Arial" panose="020B0604020202020204" pitchFamily="34" charset="0"/>
              </a:rPr>
              <a:t>-(n-1)</a:t>
            </a:r>
            <a:r>
              <a:rPr lang="en-US" altLang="zh-CN" dirty="0">
                <a:latin typeface="Arial" panose="020B0604020202020204" pitchFamily="34" charset="0"/>
              </a:rPr>
              <a:t>&lt;=|x|&lt;=1-2</a:t>
            </a:r>
            <a:r>
              <a:rPr lang="en-US" altLang="zh-CN" baseline="50000" dirty="0">
                <a:latin typeface="Arial" panose="020B0604020202020204" pitchFamily="34" charset="0"/>
              </a:rPr>
              <a:t>-(n-1)</a:t>
            </a:r>
            <a:endParaRPr lang="en-US" altLang="zh-CN" baseline="50000" dirty="0">
              <a:latin typeface="Arial" panose="020B0604020202020204" pitchFamily="34" charset="0"/>
            </a:endParaRPr>
          </a:p>
        </p:txBody>
      </p:sp>
      <p:sp>
        <p:nvSpPr>
          <p:cNvPr id="28730" name="AutoShape 59"/>
          <p:cNvSpPr/>
          <p:nvPr/>
        </p:nvSpPr>
        <p:spPr>
          <a:xfrm>
            <a:off x="8636000" y="1143000"/>
            <a:ext cx="1727200" cy="533400"/>
          </a:xfrm>
          <a:prstGeom prst="borderCallout2">
            <a:avLst>
              <a:gd name="adj1" fmla="val 21431"/>
              <a:gd name="adj2" fmla="val -5884"/>
              <a:gd name="adj3" fmla="val 21431"/>
              <a:gd name="adj4" fmla="val -100856"/>
              <a:gd name="adj5" fmla="val 112500"/>
              <a:gd name="adj6" fmla="val -197060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algn="ctr" eaLnBrk="0" hangingPunct="0"/>
            <a:r>
              <a:rPr lang="zh-CN" altLang="en-US" dirty="0">
                <a:solidFill>
                  <a:schemeClr val="accent1"/>
                </a:solidFill>
                <a:latin typeface="Arial" panose="020B0604020202020204" pitchFamily="34" charset="0"/>
              </a:rPr>
              <a:t>小数点</a:t>
            </a:r>
            <a:endParaRPr lang="zh-CN" altLang="en-US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28731" name="Text Box 60"/>
          <p:cNvSpPr txBox="1"/>
          <p:nvPr/>
        </p:nvSpPr>
        <p:spPr>
          <a:xfrm>
            <a:off x="1066800" y="5410200"/>
            <a:ext cx="8616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>
              <a:buChar char="•"/>
            </a:pPr>
            <a:r>
              <a:rPr lang="en-US" altLang="zh-CN" dirty="0">
                <a:latin typeface="Arial" panose="020B0604020202020204" pitchFamily="34" charset="0"/>
              </a:rPr>
              <a:t> </a:t>
            </a:r>
            <a:r>
              <a:rPr lang="zh-CN" altLang="en-US" dirty="0">
                <a:latin typeface="Arial" panose="020B0604020202020204" pitchFamily="34" charset="0"/>
              </a:rPr>
              <a:t>有关机器码及其运算的介绍均以定点小数为例</a:t>
            </a:r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7" name="灯片编号占位符 3"/>
          <p:cNvSpPr txBox="1">
            <a:spLocks noGrp="1"/>
          </p:cNvSpPr>
          <p:nvPr/>
        </p:nvSpPr>
        <p:spPr>
          <a:xfrm>
            <a:off x="9347200" y="6553200"/>
            <a:ext cx="2844800" cy="304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algn="r"/>
            <a:fld id="{9A0DB2DC-4C9A-4742-B13C-FB6460FD3503}" type="slidenum">
              <a:rPr lang="en-US" altLang="zh-CN" sz="1600" b="1" dirty="0">
                <a:latin typeface="Arial" panose="020B0604020202020204" pitchFamily="34" charset="0"/>
              </a:rPr>
            </a:fld>
            <a:endParaRPr lang="en-US" altLang="zh-CN" sz="1600" b="1" dirty="0">
              <a:latin typeface="Arial" panose="020B0604020202020204" pitchFamily="34" charset="0"/>
            </a:endParaRPr>
          </a:p>
        </p:txBody>
      </p:sp>
      <p:sp>
        <p:nvSpPr>
          <p:cNvPr id="29698" name="Rectangle 3"/>
          <p:cNvSpPr>
            <a:spLocks noGrp="1"/>
          </p:cNvSpPr>
          <p:nvPr/>
        </p:nvSpPr>
        <p:spPr>
          <a:xfrm>
            <a:off x="533400" y="304800"/>
            <a:ext cx="7899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ctr" eaLnBrk="0" hangingPunct="0"/>
            <a:r>
              <a:rPr lang="zh-CN" altLang="en-US" sz="4000" dirty="0">
                <a:solidFill>
                  <a:srgbClr val="434983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数的机内表示</a:t>
            </a:r>
            <a:r>
              <a:rPr lang="en-US" altLang="zh-CN" sz="4000" dirty="0">
                <a:solidFill>
                  <a:srgbClr val="434983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—</a:t>
            </a:r>
            <a:r>
              <a:rPr lang="en-US" altLang="zh-CN" sz="4000" dirty="0">
                <a:solidFill>
                  <a:srgbClr val="434983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lang="zh-CN" altLang="en-US" sz="4000" dirty="0">
                <a:solidFill>
                  <a:srgbClr val="434983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定点整数</a:t>
            </a:r>
            <a:endParaRPr lang="zh-CN" altLang="en-US" sz="4000" dirty="0">
              <a:solidFill>
                <a:srgbClr val="434983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9699" name="Text Box 4"/>
          <p:cNvSpPr txBox="1"/>
          <p:nvPr/>
        </p:nvSpPr>
        <p:spPr>
          <a:xfrm>
            <a:off x="914400" y="2362200"/>
            <a:ext cx="22129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>
              <a:buChar char="•"/>
            </a:pPr>
            <a:r>
              <a:rPr lang="en-US" altLang="zh-CN" sz="2400" b="1" dirty="0">
                <a:latin typeface="Arial" panose="020B0604020202020204" pitchFamily="34" charset="0"/>
              </a:rPr>
              <a:t> </a:t>
            </a:r>
            <a:r>
              <a:rPr lang="zh-CN" altLang="en-US" sz="2400" b="1" dirty="0">
                <a:latin typeface="Arial" panose="020B0604020202020204" pitchFamily="34" charset="0"/>
              </a:rPr>
              <a:t>无符号整数：</a:t>
            </a:r>
            <a:endParaRPr lang="zh-CN" altLang="en-US" sz="2400" b="1" dirty="0">
              <a:latin typeface="Arial" panose="020B0604020202020204" pitchFamily="34" charset="0"/>
            </a:endParaRPr>
          </a:p>
        </p:txBody>
      </p:sp>
      <p:graphicFrame>
        <p:nvGraphicFramePr>
          <p:cNvPr id="12293" name="Group 5"/>
          <p:cNvGraphicFramePr>
            <a:graphicFrameLocks noGrp="1"/>
          </p:cNvGraphicFramePr>
          <p:nvPr/>
        </p:nvGraphicFramePr>
        <p:xfrm>
          <a:off x="4064000" y="2286000"/>
          <a:ext cx="3251200" cy="517525"/>
        </p:xfrm>
        <a:graphic>
          <a:graphicData uri="http://schemas.openxmlformats.org/drawingml/2006/table">
            <a:tbl>
              <a:tblPr/>
              <a:tblGrid>
                <a:gridCol w="3251200"/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F660B"/>
                        </a:buClr>
                        <a:buSzPct val="11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数值位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9706" name="Text Box 11"/>
          <p:cNvSpPr txBox="1"/>
          <p:nvPr/>
        </p:nvSpPr>
        <p:spPr>
          <a:xfrm>
            <a:off x="914400" y="3200400"/>
            <a:ext cx="65881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>
              <a:buChar char="•"/>
            </a:pPr>
            <a:r>
              <a:rPr lang="en-US" altLang="zh-CN" sz="2400" b="1" dirty="0">
                <a:latin typeface="Arial" panose="020B0604020202020204" pitchFamily="34" charset="0"/>
              </a:rPr>
              <a:t> </a:t>
            </a:r>
            <a:r>
              <a:rPr lang="zh-CN" altLang="en-US" sz="2400" b="1" dirty="0">
                <a:latin typeface="Arial" panose="020B0604020202020204" pitchFamily="34" charset="0"/>
              </a:rPr>
              <a:t>字长为</a:t>
            </a:r>
            <a:r>
              <a:rPr lang="en-US" altLang="zh-CN" sz="2400" b="1" dirty="0">
                <a:latin typeface="Arial" panose="020B0604020202020204" pitchFamily="34" charset="0"/>
              </a:rPr>
              <a:t>n</a:t>
            </a:r>
            <a:r>
              <a:rPr lang="zh-CN" altLang="en-US" sz="2400" b="1" dirty="0">
                <a:latin typeface="Arial" panose="020B0604020202020204" pitchFamily="34" charset="0"/>
              </a:rPr>
              <a:t>时，无符号整数的表达范围为 </a:t>
            </a:r>
            <a:r>
              <a:rPr lang="en-US" altLang="zh-CN" sz="2400" b="1" dirty="0">
                <a:latin typeface="Arial" panose="020B0604020202020204" pitchFamily="34" charset="0"/>
              </a:rPr>
              <a:t>0</a:t>
            </a:r>
            <a:r>
              <a:rPr lang="zh-CN" altLang="en-US" sz="2400" b="1" dirty="0">
                <a:latin typeface="Arial" panose="020B0604020202020204" pitchFamily="34" charset="0"/>
              </a:rPr>
              <a:t>～</a:t>
            </a:r>
            <a:r>
              <a:rPr lang="en-US" altLang="zh-CN" sz="2400" b="1" dirty="0">
                <a:latin typeface="Arial" panose="020B0604020202020204" pitchFamily="34" charset="0"/>
              </a:rPr>
              <a:t>2</a:t>
            </a:r>
            <a:r>
              <a:rPr lang="en-US" altLang="zh-CN" sz="2400" b="1" baseline="40000" dirty="0">
                <a:latin typeface="Arial" panose="020B0604020202020204" pitchFamily="34" charset="0"/>
              </a:rPr>
              <a:t>n</a:t>
            </a:r>
            <a:r>
              <a:rPr lang="en-US" altLang="zh-CN" sz="2400" b="1" dirty="0">
                <a:latin typeface="Arial" panose="020B0604020202020204" pitchFamily="34" charset="0"/>
              </a:rPr>
              <a:t>-1</a:t>
            </a:r>
            <a:endParaRPr lang="en-US" altLang="zh-CN" sz="2400" b="1" dirty="0">
              <a:latin typeface="Arial" panose="020B0604020202020204" pitchFamily="34" charset="0"/>
            </a:endParaRPr>
          </a:p>
        </p:txBody>
      </p:sp>
      <p:sp>
        <p:nvSpPr>
          <p:cNvPr id="29707" name="Text Box 12"/>
          <p:cNvSpPr txBox="1"/>
          <p:nvPr/>
        </p:nvSpPr>
        <p:spPr>
          <a:xfrm>
            <a:off x="914400" y="4038600"/>
            <a:ext cx="22129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>
              <a:buChar char="•"/>
            </a:pPr>
            <a:r>
              <a:rPr lang="en-US" altLang="zh-CN" sz="2400" b="1" dirty="0">
                <a:latin typeface="Arial" panose="020B0604020202020204" pitchFamily="34" charset="0"/>
              </a:rPr>
              <a:t> </a:t>
            </a:r>
            <a:r>
              <a:rPr lang="zh-CN" altLang="en-US" sz="2400" b="1" dirty="0">
                <a:latin typeface="Arial" panose="020B0604020202020204" pitchFamily="34" charset="0"/>
              </a:rPr>
              <a:t>有符号整数：</a:t>
            </a:r>
            <a:endParaRPr lang="zh-CN" altLang="en-US" sz="2400" b="1" dirty="0">
              <a:latin typeface="Arial" panose="020B0604020202020204" pitchFamily="34" charset="0"/>
            </a:endParaRPr>
          </a:p>
        </p:txBody>
      </p:sp>
      <p:graphicFrame>
        <p:nvGraphicFramePr>
          <p:cNvPr id="12301" name="Group 13"/>
          <p:cNvGraphicFramePr>
            <a:graphicFrameLocks noGrp="1"/>
          </p:cNvGraphicFramePr>
          <p:nvPr/>
        </p:nvGraphicFramePr>
        <p:xfrm>
          <a:off x="3962400" y="3962400"/>
          <a:ext cx="4470400" cy="517525"/>
        </p:xfrm>
        <a:graphic>
          <a:graphicData uri="http://schemas.openxmlformats.org/drawingml/2006/table">
            <a:tbl>
              <a:tblPr/>
              <a:tblGrid>
                <a:gridCol w="1536700"/>
                <a:gridCol w="2933700"/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F660B"/>
                        </a:buClr>
                        <a:buSzPct val="11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数符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F660B"/>
                        </a:buClr>
                        <a:buSzPct val="11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数值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9716" name="Text Box 21"/>
          <p:cNvSpPr txBox="1"/>
          <p:nvPr/>
        </p:nvSpPr>
        <p:spPr>
          <a:xfrm>
            <a:off x="914400" y="4800600"/>
            <a:ext cx="71262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>
              <a:buChar char="•"/>
            </a:pPr>
            <a:r>
              <a:rPr lang="en-US" altLang="zh-CN" sz="2400" b="1" dirty="0">
                <a:latin typeface="Arial" panose="020B0604020202020204" pitchFamily="34" charset="0"/>
              </a:rPr>
              <a:t> </a:t>
            </a:r>
            <a:r>
              <a:rPr lang="zh-CN" altLang="en-US" sz="2400" b="1" dirty="0">
                <a:latin typeface="Arial" panose="020B0604020202020204" pitchFamily="34" charset="0"/>
              </a:rPr>
              <a:t>字长为</a:t>
            </a:r>
            <a:r>
              <a:rPr lang="en-US" altLang="zh-CN" sz="2400" b="1" dirty="0">
                <a:latin typeface="Arial" panose="020B0604020202020204" pitchFamily="34" charset="0"/>
              </a:rPr>
              <a:t>n</a:t>
            </a:r>
            <a:r>
              <a:rPr lang="zh-CN" altLang="en-US" sz="2400" b="1" dirty="0">
                <a:latin typeface="Arial" panose="020B0604020202020204" pitchFamily="34" charset="0"/>
              </a:rPr>
              <a:t>时，有符号整数的表达范围为 </a:t>
            </a:r>
            <a:r>
              <a:rPr lang="en-US" altLang="zh-CN" sz="2400" b="1" dirty="0">
                <a:latin typeface="Arial" panose="020B0604020202020204" pitchFamily="34" charset="0"/>
              </a:rPr>
              <a:t>|x|&lt;=2</a:t>
            </a:r>
            <a:r>
              <a:rPr lang="en-US" altLang="zh-CN" sz="2400" b="1" baseline="40000" dirty="0">
                <a:latin typeface="Arial" panose="020B0604020202020204" pitchFamily="34" charset="0"/>
              </a:rPr>
              <a:t>n</a:t>
            </a:r>
            <a:r>
              <a:rPr lang="zh-CN" altLang="en-US" sz="2400" b="1" baseline="40000" dirty="0">
                <a:latin typeface="Arial" panose="020B0604020202020204" pitchFamily="34" charset="0"/>
              </a:rPr>
              <a:t>－</a:t>
            </a:r>
            <a:r>
              <a:rPr lang="en-US" altLang="zh-CN" sz="2400" b="1" baseline="40000" dirty="0">
                <a:latin typeface="Arial" panose="020B0604020202020204" pitchFamily="34" charset="0"/>
              </a:rPr>
              <a:t>1</a:t>
            </a:r>
            <a:r>
              <a:rPr lang="en-US" altLang="zh-CN" sz="2400" b="1" dirty="0">
                <a:latin typeface="Arial" panose="020B0604020202020204" pitchFamily="34" charset="0"/>
              </a:rPr>
              <a:t>-1</a:t>
            </a:r>
            <a:endParaRPr lang="en-US" altLang="zh-CN" sz="2400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cover/>
  </p:transition>
</p:sld>
</file>

<file path=ppt/tags/tag1.xml><?xml version="1.0" encoding="utf-8"?>
<p:tagLst xmlns:p="http://schemas.openxmlformats.org/presentationml/2006/main">
  <p:tag name="COMMONDATA" val="eyJoZGlkIjoiM2Y1YmQzZTJjYTEwZTViYmU5ZWRhNjNkZDU3Yzk0YjkifQ=="/>
  <p:tag name="KSO_WPP_MARK_KEY" val="039650bf-bfe2-4692-8b0a-2462a0f61814"/>
</p:tagLst>
</file>

<file path=ppt/theme/theme1.xml><?xml version="1.0" encoding="utf-8"?>
<a:theme xmlns:a="http://schemas.openxmlformats.org/drawingml/2006/main" name="McGrawHill">
  <a:themeElements>
    <a:clrScheme name="CE colors 2015">
      <a:dk1>
        <a:sysClr val="windowText" lastClr="000000"/>
      </a:dk1>
      <a:lt1>
        <a:sysClr val="window" lastClr="FFFFFF"/>
      </a:lt1>
      <a:dk2>
        <a:srgbClr val="7A96BE"/>
      </a:dk2>
      <a:lt2>
        <a:srgbClr val="DAD7BE"/>
      </a:lt2>
      <a:accent1>
        <a:srgbClr val="239FC6"/>
      </a:accent1>
      <a:accent2>
        <a:srgbClr val="F79757"/>
      </a:accent2>
      <a:accent3>
        <a:srgbClr val="899F77"/>
      </a:accent3>
      <a:accent4>
        <a:srgbClr val="FFE894"/>
      </a:accent4>
      <a:accent5>
        <a:srgbClr val="B33925"/>
      </a:accent5>
      <a:accent6>
        <a:srgbClr val="5B57A6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CE colors 2015">
      <a:dk1>
        <a:sysClr val="windowText" lastClr="000000"/>
      </a:dk1>
      <a:lt1>
        <a:sysClr val="window" lastClr="FFFFFF"/>
      </a:lt1>
      <a:dk2>
        <a:srgbClr val="7A96BE"/>
      </a:dk2>
      <a:lt2>
        <a:srgbClr val="DAD7BE"/>
      </a:lt2>
      <a:accent1>
        <a:srgbClr val="239FC6"/>
      </a:accent1>
      <a:accent2>
        <a:srgbClr val="F79757"/>
      </a:accent2>
      <a:accent3>
        <a:srgbClr val="899F77"/>
      </a:accent3>
      <a:accent4>
        <a:srgbClr val="FFE894"/>
      </a:accent4>
      <a:accent5>
        <a:srgbClr val="B33925"/>
      </a:accent5>
      <a:accent6>
        <a:srgbClr val="5B57A6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McGrawHill</Template>
  <TotalTime>0</TotalTime>
  <Words>3196</Words>
  <Application>WPS 演示</Application>
  <PresentationFormat>自定义</PresentationFormat>
  <Paragraphs>358</Paragraphs>
  <Slides>20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20</vt:i4>
      </vt:variant>
    </vt:vector>
  </HeadingPairs>
  <TitlesOfParts>
    <vt:vector size="39" baseType="lpstr">
      <vt:lpstr>Arial</vt:lpstr>
      <vt:lpstr>宋体</vt:lpstr>
      <vt:lpstr>Wingdings</vt:lpstr>
      <vt:lpstr>Times New Roman</vt:lpstr>
      <vt:lpstr>Calibri</vt:lpstr>
      <vt:lpstr>Microsoft JhengHei</vt:lpstr>
      <vt:lpstr>华文行楷</vt:lpstr>
      <vt:lpstr>新宋体</vt:lpstr>
      <vt:lpstr>华文仿宋</vt:lpstr>
      <vt:lpstr>微软雅黑</vt:lpstr>
      <vt:lpstr>Arial Unicode MS</vt:lpstr>
      <vt:lpstr>Courier New</vt:lpstr>
      <vt:lpstr>McGrawHill</vt:lpstr>
      <vt:lpstr>1_Office Theme</vt:lpstr>
      <vt:lpstr>Paint.Picture</vt:lpstr>
      <vt:lpstr>Paint.Picture</vt:lpstr>
      <vt:lpstr>Paint.Picture</vt:lpstr>
      <vt:lpstr>Paint.Picture</vt:lpstr>
      <vt:lpstr>Paint.Picture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Glendale Community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rhall3</dc:creator>
  <cp:lastModifiedBy>57319</cp:lastModifiedBy>
  <cp:revision>78</cp:revision>
  <dcterms:created xsi:type="dcterms:W3CDTF">2012-10-22T18:21:00Z</dcterms:created>
  <dcterms:modified xsi:type="dcterms:W3CDTF">2024-11-26T03:41:03Z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089EAEDE-634E-4A06-832A-DACA3A90CA18</vt:lpwstr>
  </property>
  <property fmtid="{D5CDD505-2E9C-101B-9397-08002B2CF9AE}" pid="3" name="ArticulatePath">
    <vt:lpwstr>OLeary_CE_2015_PPT_Ch01</vt:lpwstr>
  </property>
  <property fmtid="{D5CDD505-2E9C-101B-9397-08002B2CF9AE}" pid="4" name="KSOProductBuildVer">
    <vt:lpwstr>2052-12.1.0.16120</vt:lpwstr>
  </property>
  <property fmtid="{D5CDD505-2E9C-101B-9397-08002B2CF9AE}" pid="5" name="ICV">
    <vt:lpwstr>F4C46BEE1A9F4EC89F7803E4BAAEB175</vt:lpwstr>
  </property>
</Properties>
</file>