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57" r:id="rId4"/>
    <p:sldId id="258" r:id="rId5"/>
    <p:sldId id="271" r:id="rId6"/>
    <p:sldId id="272" r:id="rId7"/>
    <p:sldId id="273" r:id="rId8"/>
    <p:sldId id="259" r:id="rId9"/>
    <p:sldId id="269" r:id="rId10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6EB16-6B00-43E9-80A3-5AA9B9B724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378072"/>
            <a:ext cx="10363200" cy="1470025"/>
          </a:xfrm>
        </p:spPr>
        <p:txBody>
          <a:bodyPr>
            <a:noAutofit/>
          </a:bodyPr>
          <a:lstStyle/>
          <a:p>
            <a:r>
              <a:rPr lang="en-US" sz="4010" b="1" dirty="0">
                <a:latin typeface="Times New Roman" pitchFamily="18" charset="0"/>
              </a:rPr>
              <a:t>Secure Chat API: Encrypted Chat Application Program Interface with </a:t>
            </a:r>
            <a:r>
              <a:rPr lang="en-US" sz="4010" b="1" dirty="0" err="1" smtClean="0">
                <a:latin typeface="Times New Roman" pitchFamily="18" charset="0"/>
              </a:rPr>
              <a:t>Blockchain</a:t>
            </a:r>
            <a:r>
              <a:rPr lang="en-US" sz="4010" b="1" dirty="0" smtClean="0">
                <a:latin typeface="Times New Roman" pitchFamily="18" charset="0"/>
              </a:rPr>
              <a:t> </a:t>
            </a:r>
            <a:r>
              <a:rPr lang="en-US" sz="4010" b="1" dirty="0">
                <a:latin typeface="Times New Roman" pitchFamily="18" charset="0"/>
              </a:rPr>
              <a:t>Authentication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382093" y="5551793"/>
            <a:ext cx="5595257" cy="143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NAME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Mr. P. MANIKANDAN M.E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HEAD OF THE DEPARTMENT </a:t>
            </a:r>
            <a:endParaRPr lang="en-US" sz="35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 of Computer Science and Engineering </a:t>
            </a:r>
            <a:endParaRPr kumimoji="0" lang="en-US" sz="35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9102" y="3914370"/>
            <a:ext cx="6293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GOKUL 							(812420104027)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PREMSRIDEV 					(812420104071)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RAHMATHULLAH 				(812420104073)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SHAIK MOHAMED FAHAD		(812420104083)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72" y="131839"/>
            <a:ext cx="2188654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91297" y="1531559"/>
            <a:ext cx="10409406" cy="41104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Technology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a decentralized and distributed ledger system that enables secure and transparent record-keeping of transactions across a network of computers. It gained prominence as the underlying technology for cryptocurrencies like Bitcoin, but its applications extend far beyond digital currencies.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Block-Chain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potential to revolutionize various industries by providing a tamper-resistant and efficient way to manage and verify transactions.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655"/>
            <a:ext cx="10972800" cy="7997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905" y="1345746"/>
            <a:ext cx="10804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highly secure and reliable Chat 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encrypted communication within a Chat Application.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robust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protocols among the various platforms without implementing the actual cryptographic technique.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Blockchain Authentication mechanisms to enhance user identity verification and authentication, thereby fortifying the overall security posture of the Chat API. </a:t>
            </a:r>
          </a:p>
        </p:txBody>
      </p:sp>
    </p:spTree>
    <p:extLst>
      <p:ext uri="{BB962C8B-B14F-4D97-AF65-F5344CB8AC3E}">
        <p14:creationId xmlns:p14="http://schemas.microsoft.com/office/powerpoint/2010/main" val="16137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59340" y="1381381"/>
            <a:ext cx="11073319" cy="35544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digital communication plays a pivotal role in our daily lives, ensuring the confidentiality and integrity of our conversations is paramount. Introducing the "Secure Chat API," a revolutionary development in the realm of encrypted communication. This cutting-edge Chat Application Program Interface (API) not only prioritizes user privacy through robust encryption but also leverages the power of blockchain authentication for an unprecedented level of security. </a:t>
            </a:r>
          </a:p>
        </p:txBody>
      </p:sp>
    </p:spTree>
    <p:extLst>
      <p:ext uri="{BB962C8B-B14F-4D97-AF65-F5344CB8AC3E}">
        <p14:creationId xmlns:p14="http://schemas.microsoft.com/office/powerpoint/2010/main" val="18327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PAPERS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5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649432" y="150876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53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28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SOFTWARE AND HARDWARE 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347284"/>
            <a:ext cx="10972800" cy="5129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(Toolkit Interface -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(threading, socket,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cryptography.fernet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 for a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 ram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Window(8,10 and 11 versions), Linux, Ubuntu</a:t>
            </a:r>
          </a:p>
        </p:txBody>
      </p:sp>
    </p:spTree>
    <p:extLst>
      <p:ext uri="{BB962C8B-B14F-4D97-AF65-F5344CB8AC3E}">
        <p14:creationId xmlns:p14="http://schemas.microsoft.com/office/powerpoint/2010/main" val="42908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197" y="3101763"/>
            <a:ext cx="3337606" cy="6544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775</TotalTime>
  <Words>617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Secure Chat API: Encrypted Chat Application Program Interface with Blockchain Authentication</vt:lpstr>
      <vt:lpstr> DOMAIN</vt:lpstr>
      <vt:lpstr>OBJECTIVE</vt:lpstr>
      <vt:lpstr> INTRODUCTION</vt:lpstr>
      <vt:lpstr> BASE PAPERS</vt:lpstr>
      <vt:lpstr>EXISTING SYSTEM</vt:lpstr>
      <vt:lpstr>PROPOSED SYSTEM</vt:lpstr>
      <vt:lpstr>SOFTWARE AND HARDWARE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SHAIK MOHAMED FAHAD</dc:creator>
  <cp:lastModifiedBy>SHAIK MOHAMED FAHAD</cp:lastModifiedBy>
  <cp:revision>51</cp:revision>
  <dcterms:modified xsi:type="dcterms:W3CDTF">2024-02-12T09:41:38Z</dcterms:modified>
</cp:coreProperties>
</file>