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58" r:id="rId5"/>
    <p:sldId id="271" r:id="rId6"/>
    <p:sldId id="274" r:id="rId7"/>
    <p:sldId id="275" r:id="rId8"/>
    <p:sldId id="272" r:id="rId9"/>
    <p:sldId id="273" r:id="rId10"/>
    <p:sldId id="259" r:id="rId11"/>
    <p:sldId id="269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3E9EDF-6F9F-4890-A751-7BC5DC566FAE}">
          <p14:sldIdLst>
            <p14:sldId id="256"/>
            <p14:sldId id="270"/>
            <p14:sldId id="257"/>
            <p14:sldId id="258"/>
          </p14:sldIdLst>
        </p14:section>
        <p14:section name="Base Paper" id="{48C93048-1950-4A12-9794-B278798096F2}">
          <p14:sldIdLst>
            <p14:sldId id="271"/>
            <p14:sldId id="274"/>
            <p14:sldId id="275"/>
          </p14:sldIdLst>
        </p14:section>
        <p14:section name="System Comparation" id="{DF8C78B8-97F4-4A7B-8B6F-9DBF026753E1}">
          <p14:sldIdLst>
            <p14:sldId id="272"/>
            <p14:sldId id="273"/>
            <p14:sldId id="25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4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6D6-678F-47D8-91DE-2A07AB82649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EB16-6B00-43E9-80A3-5AA9B9B72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6EB16-6B00-43E9-80A3-5AA9B9B724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5531-103C-4EA6-8A04-8B669A93EC4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378072"/>
            <a:ext cx="10363200" cy="1470025"/>
          </a:xfrm>
        </p:spPr>
        <p:txBody>
          <a:bodyPr>
            <a:noAutofit/>
          </a:bodyPr>
          <a:lstStyle/>
          <a:p>
            <a:r>
              <a:rPr lang="en-US" sz="4010" b="1" dirty="0">
                <a:latin typeface="Times New Roman" pitchFamily="18" charset="0"/>
              </a:rPr>
              <a:t>Secure Chat API: Encrypted Chat Application Program Interface with </a:t>
            </a:r>
            <a:r>
              <a:rPr lang="en-US" sz="4010" b="1" dirty="0" smtClean="0">
                <a:latin typeface="Times New Roman" pitchFamily="18" charset="0"/>
              </a:rPr>
              <a:t>Block-chain </a:t>
            </a:r>
            <a:r>
              <a:rPr lang="en-US" sz="4010" b="1" dirty="0">
                <a:latin typeface="Times New Roman" pitchFamily="18" charset="0"/>
              </a:rPr>
              <a:t>Authentication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382093" y="5551793"/>
            <a:ext cx="5595257" cy="1439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NAME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Mr. P. MANIKANDAN M.E</a:t>
            </a: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HEAD OF THE DEPARTMENT </a:t>
            </a:r>
            <a:endParaRPr lang="en-US" sz="35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5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Department of Computer Science and Engineering </a:t>
            </a:r>
            <a:endParaRPr kumimoji="0" lang="en-US" sz="35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9102" y="3914370"/>
            <a:ext cx="62937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MEMBER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GOKUL 							(812420104027)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PREMSRIDEV 					(812420104071)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RAHMATHULLAH 				(812420104073)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SHAIK MOHAMED FAHAD		(812420104083)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72" y="131839"/>
            <a:ext cx="2188654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284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</a:rPr>
              <a:t>SOFTWARE AND HARDWARE 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347284"/>
            <a:ext cx="10972800" cy="51297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(Toolkit Interface 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(threading, socket,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cryptography.fernet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requirements for a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4 GB ram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Window(8,10 and 11 versions), Linux, Ubuntu</a:t>
            </a:r>
          </a:p>
        </p:txBody>
      </p:sp>
    </p:spTree>
    <p:extLst>
      <p:ext uri="{BB962C8B-B14F-4D97-AF65-F5344CB8AC3E}">
        <p14:creationId xmlns:p14="http://schemas.microsoft.com/office/powerpoint/2010/main" val="42908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197" y="3101763"/>
            <a:ext cx="3337606" cy="65447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91297" y="1531559"/>
            <a:ext cx="10409406" cy="41104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Block-Chain Technology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a decentralized and distributed ledger system that enables secure and transparent record-keeping of transactions across a network of computers. It gained prominence as the underlying technology for cryptocurrencies like Bitcoin, but its applications extend far beyond digital currencies.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potential to revolutionize various industries by providing a tamper-resistant and efficient way to manage and verify transactions.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4655"/>
            <a:ext cx="10972800" cy="7997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3905" y="1345746"/>
            <a:ext cx="10804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highly secure and reliable Chat API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designed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encrypted communication within a Chat Application.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robust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protocols among the various platforms without implementing the actual cryptographic technique.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Blockchain Authentication mechanisms to enhance user identity verification and authentication, thereby fortifying the overall security posture of the Chat API. </a:t>
            </a:r>
          </a:p>
        </p:txBody>
      </p:sp>
    </p:spTree>
    <p:extLst>
      <p:ext uri="{BB962C8B-B14F-4D97-AF65-F5344CB8AC3E}">
        <p14:creationId xmlns:p14="http://schemas.microsoft.com/office/powerpoint/2010/main" val="16137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59340" y="1381381"/>
            <a:ext cx="11073319" cy="35544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digital communication plays a pivotal role in our daily lives, ensuring the confidentiality and integrity of our conversations is paramount. Introducing the "Secure Chat API," a revolutionary development in the realm of encrypted communication. This cutting-edge Chat Application Program Interface (API) not only prioritizes user privacy through robust encryption but also leverages the power of blockchain authentication for an unprecedented level of security. </a:t>
            </a:r>
          </a:p>
        </p:txBody>
      </p:sp>
    </p:spTree>
    <p:extLst>
      <p:ext uri="{BB962C8B-B14F-4D97-AF65-F5344CB8AC3E}">
        <p14:creationId xmlns:p14="http://schemas.microsoft.com/office/powerpoint/2010/main" val="18327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PAPERS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150876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1" dirty="0">
              <a:latin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90151"/>
              </p:ext>
            </p:extLst>
          </p:nvPr>
        </p:nvGraphicFramePr>
        <p:xfrm>
          <a:off x="609600" y="1084996"/>
          <a:ext cx="10972800" cy="526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650890123"/>
                    </a:ext>
                  </a:extLst>
                </a:gridCol>
                <a:gridCol w="2506639">
                  <a:extLst>
                    <a:ext uri="{9D8B030D-6E8A-4147-A177-3AD203B41FA5}">
                      <a16:colId xmlns:a16="http://schemas.microsoft.com/office/drawing/2014/main" val="33644588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340095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068117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205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1810521"/>
                    </a:ext>
                  </a:extLst>
                </a:gridCol>
              </a:tblGrid>
              <a:tr h="1566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No: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name, Title and date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(Algorithm)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4767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31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570003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7215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260521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6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76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1" dirty="0">
              <a:latin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65471"/>
              </p:ext>
            </p:extLst>
          </p:nvPr>
        </p:nvGraphicFramePr>
        <p:xfrm>
          <a:off x="609600" y="1084996"/>
          <a:ext cx="10972800" cy="526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650890123"/>
                    </a:ext>
                  </a:extLst>
                </a:gridCol>
                <a:gridCol w="2506639">
                  <a:extLst>
                    <a:ext uri="{9D8B030D-6E8A-4147-A177-3AD203B41FA5}">
                      <a16:colId xmlns:a16="http://schemas.microsoft.com/office/drawing/2014/main" val="33644588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340095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068117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205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1810521"/>
                    </a:ext>
                  </a:extLst>
                </a:gridCol>
              </a:tblGrid>
              <a:tr h="1566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No: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name, Title and date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(Algorithm)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4767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31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570003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7215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260521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6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9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150876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5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150876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53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801</TotalTime>
  <Words>663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Secure Chat API: Encrypted Chat Application Program Interface with Block-chain Authentication</vt:lpstr>
      <vt:lpstr> DOMAIN</vt:lpstr>
      <vt:lpstr>OBJECTIVE</vt:lpstr>
      <vt:lpstr> INTRODUCTION</vt:lpstr>
      <vt:lpstr> BASE PAPERS</vt:lpstr>
      <vt:lpstr>LITERATURE SURVEY</vt:lpstr>
      <vt:lpstr>LITERATURE SURVEY</vt:lpstr>
      <vt:lpstr>EXISTING SYSTEM</vt:lpstr>
      <vt:lpstr>PROPOSED SYSTEM</vt:lpstr>
      <vt:lpstr>SOFTWARE AND HARDWARE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TITLE</dc:title>
  <dc:creator>SHAIK MOHAMED FAHAD</dc:creator>
  <cp:lastModifiedBy>SHAIK MOHAMED FAHAD</cp:lastModifiedBy>
  <cp:revision>54</cp:revision>
  <dcterms:modified xsi:type="dcterms:W3CDTF">2024-02-20T04:43:49Z</dcterms:modified>
</cp:coreProperties>
</file>