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71" r:id="rId6"/>
    <p:sldId id="274" r:id="rId7"/>
    <p:sldId id="275" r:id="rId8"/>
    <p:sldId id="272" r:id="rId9"/>
    <p:sldId id="273" r:id="rId10"/>
    <p:sldId id="259" r:id="rId11"/>
    <p:sldId id="269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3E9EDF-6F9F-4890-A751-7BC5DC566FAE}">
          <p14:sldIdLst>
            <p14:sldId id="256"/>
            <p14:sldId id="270"/>
            <p14:sldId id="257"/>
            <p14:sldId id="258"/>
          </p14:sldIdLst>
        </p14:section>
        <p14:section name="Base Paper" id="{48C93048-1950-4A12-9794-B278798096F2}">
          <p14:sldIdLst>
            <p14:sldId id="271"/>
            <p14:sldId id="274"/>
            <p14:sldId id="275"/>
          </p14:sldIdLst>
        </p14:section>
        <p14:section name="System Comparation" id="{DF8C78B8-97F4-4A7B-8B6F-9DBF026753E1}">
          <p14:sldIdLst>
            <p14:sldId id="272"/>
            <p14:sldId id="273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74" autoAdjust="0"/>
  </p:normalViewPr>
  <p:slideViewPr>
    <p:cSldViewPr snapToGrid="0">
      <p:cViewPr>
        <p:scale>
          <a:sx n="66" d="100"/>
          <a:sy n="66" d="100"/>
        </p:scale>
        <p:origin x="1114" y="4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378072"/>
            <a:ext cx="10363200" cy="1470025"/>
          </a:xfrm>
        </p:spPr>
        <p:txBody>
          <a:bodyPr>
            <a:noAutofit/>
          </a:bodyPr>
          <a:lstStyle/>
          <a:p>
            <a:r>
              <a:rPr lang="en-US" sz="4010" b="1" dirty="0">
                <a:latin typeface="Times New Roman" pitchFamily="18" charset="0"/>
              </a:rPr>
              <a:t>Secure Chat API: Encrypted Chat Application Program Interface with </a:t>
            </a:r>
            <a:r>
              <a:rPr lang="en-US" sz="4010" b="1" dirty="0" smtClean="0">
                <a:latin typeface="Times New Roman" pitchFamily="18" charset="0"/>
              </a:rPr>
              <a:t>Block-chain </a:t>
            </a:r>
            <a:r>
              <a:rPr lang="en-US" sz="4010" b="1" dirty="0">
                <a:latin typeface="Times New Roman" pitchFamily="18" charset="0"/>
              </a:rPr>
              <a:t>Authentication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382093" y="5551793"/>
            <a:ext cx="5595257" cy="143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NAME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Mr. P. MANIKANDAN M.E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HEAD OF THE DEPARTMENT </a:t>
            </a:r>
            <a:endParaRPr lang="en-US" sz="3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 of Computer Science and Engineering </a:t>
            </a:r>
            <a:endParaRPr kumimoji="0" lang="en-US" sz="35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9102" y="3914370"/>
            <a:ext cx="6293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GOKUL 							(812420104027)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PREMSRIDEV 					(812420104071)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RAHMATHULLAH 				(812420104073)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SHAIK MOHAMED FAHAD		(812420104083)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2" y="131839"/>
            <a:ext cx="2188654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28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SOFTWARE AND HARDWARE 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347284"/>
            <a:ext cx="10972800" cy="5129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(Toolkit Interface 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(threading, socket,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for a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Window(8,10 and 11 versions), Linux, Ubuntu</a:t>
            </a: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97" y="3101763"/>
            <a:ext cx="3337606" cy="654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91297" y="1531559"/>
            <a:ext cx="10409406" cy="41104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Technology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a decentralized and distributed ledger system that enables secure and transparent record-keeping of transactions across a network of computers. It gained prominence as the underlying technology for cryptocurrencies like Bitcoin, but its applications extend far beyond digital currencies.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potential to revolutionize various industries by providing a tamper-resistant and efficient way to manage and verify transactions.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655"/>
            <a:ext cx="10972800" cy="7997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905" y="1345746"/>
            <a:ext cx="10804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secure and reliable Chat 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encrypted communication within a Chat Application.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robust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 among the various platforms without implementing the actual cryptographic technique.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Blockchain Authentication mechanisms to enhance user identity verification and authentication, thereby fortifying the overall security posture of the Chat API. </a:t>
            </a: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381381"/>
            <a:ext cx="11073319" cy="35544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digital communication plays a pivotal role in our daily lives, ensuring the confidentiality and integrity of our conversations is paramount. Introducing the "Secure Chat API," a revolutionary development in the realm of encrypted communication. This cutting-edge Chat Application Program Interface (API) not only prioritizes user privacy through robust encryption but also leverages the power of blockchain authentication for an unprecedented 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9015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76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latin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65471"/>
              </p:ext>
            </p:extLst>
          </p:nvPr>
        </p:nvGraphicFramePr>
        <p:xfrm>
          <a:off x="609600" y="1084996"/>
          <a:ext cx="10972800" cy="526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650890123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3644588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40095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68117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205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1810521"/>
                    </a:ext>
                  </a:extLst>
                </a:gridCol>
              </a:tblGrid>
              <a:tr h="156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No: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Title and date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(Algorithm)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4767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310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70003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215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60521"/>
                  </a:ext>
                </a:extLst>
              </a:tr>
              <a:tr h="738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9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89264" y="818102"/>
            <a:ext cx="10893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Encrypted Chat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existing chat applications use encryption protocols (e.g., TLS/SSL) to secure data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transit. 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end-to-end encryption may not be universal, leaving potential vulnerabilities.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 authentication relies on usernames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systems may pose risks if compromised.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applications use a centralized server architecture.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 single point of failure and potential security concerns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5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582361"/>
            <a:ext cx="108931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end-to-end encryption algorithms for secure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only the intended recipients can decrypt and access messages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Leverages 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 authentication.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a unique identifier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enhancing security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decentralizing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Message Integrity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Uses 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distributed ledger for storing message metadata.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integrity and tamper-resistance of messages with timestamping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block-chain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53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823</TotalTime>
  <Words>650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Secure Chat API: Encrypted Chat Application Program Interface with Block-chain Authentication</vt:lpstr>
      <vt:lpstr> DOMAIN</vt:lpstr>
      <vt:lpstr>OBJECTIVE</vt:lpstr>
      <vt:lpstr> INTRODUCTION</vt:lpstr>
      <vt:lpstr> BASE PAPERS</vt:lpstr>
      <vt:lpstr>LITERATURE SURVEY</vt:lpstr>
      <vt:lpstr>LITERATURE SURVEY</vt:lpstr>
      <vt:lpstr>EXISTING SYSTEM</vt:lpstr>
      <vt:lpstr>PROPOSED SYSTEM</vt:lpstr>
      <vt:lpstr>SOFTWARE AND 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57</cp:revision>
  <dcterms:modified xsi:type="dcterms:W3CDTF">2024-02-21T04:58:48Z</dcterms:modified>
</cp:coreProperties>
</file>