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 Paper" id="{48C93048-1950-4A12-9794-B278798096F2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90151"/>
              </p:ext>
            </p:extLst>
          </p:nvPr>
        </p:nvGraphicFramePr>
        <p:xfrm>
          <a:off x="609600" y="1084996"/>
          <a:ext cx="10972800" cy="526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650890123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3644588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40095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68117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205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1810521"/>
                    </a:ext>
                  </a:extLst>
                </a:gridCol>
              </a:tblGrid>
              <a:tr h="156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No: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Title and date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(Algorithm)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4767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31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70003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215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60521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76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65471"/>
              </p:ext>
            </p:extLst>
          </p:nvPr>
        </p:nvGraphicFramePr>
        <p:xfrm>
          <a:off x="609600" y="1084996"/>
          <a:ext cx="10972800" cy="526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650890123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3644588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40095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68117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205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1810521"/>
                    </a:ext>
                  </a:extLst>
                </a:gridCol>
              </a:tblGrid>
              <a:tr h="156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No: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Title and date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(Algorithm)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4767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31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70003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215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60521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9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852</TotalTime>
  <Words>46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LITERATURE SURVEY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SHAIK MOHAMED FAHAD</dc:creator>
  <cp:lastModifiedBy>SHAIK MOHAMED FAHAD</cp:lastModifiedBy>
  <cp:revision>58</cp:revision>
  <dcterms:modified xsi:type="dcterms:W3CDTF">2024-02-22T04:43:35Z</dcterms:modified>
</cp:coreProperties>
</file>