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2" r:id="rId4"/>
    <p:sldId id="258" r:id="rId5"/>
    <p:sldId id="257" r:id="rId6"/>
    <p:sldId id="271" r:id="rId7"/>
    <p:sldId id="259" r:id="rId8"/>
    <p:sldId id="269" r:id="rId9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597" TargetMode="External"/><Relationship Id="rId2" Type="http://schemas.openxmlformats.org/officeDocument/2006/relationships/hyperlink" Target="https://arxiv.org/pdf/2308.044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sj.net/iasj/download/72d38fe9b176cac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348888"/>
            <a:ext cx="10363200" cy="1470025"/>
          </a:xfrm>
        </p:spPr>
        <p:txBody>
          <a:bodyPr>
            <a:noAutofit/>
          </a:bodyPr>
          <a:lstStyle/>
          <a:p>
            <a:r>
              <a:rPr lang="en-US" sz="4010" b="1" dirty="0">
                <a:latin typeface="Times New Roman" pitchFamily="18" charset="0"/>
              </a:rPr>
              <a:t>Secure Chat API: Encrypted Chat Application Program Interface with </a:t>
            </a:r>
            <a:r>
              <a:rPr lang="en-US" sz="4010" b="1" dirty="0" err="1">
                <a:latin typeface="Times New Roman" pitchFamily="18" charset="0"/>
              </a:rPr>
              <a:t>Blockchain</a:t>
            </a:r>
            <a:r>
              <a:rPr lang="en-US" sz="4010" b="1" dirty="0">
                <a:latin typeface="Times New Roman" pitchFamily="18" charset="0"/>
              </a:rPr>
              <a:t> Authentication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382093" y="5551793"/>
            <a:ext cx="5595257" cy="143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r>
              <a:rPr kumimoji="0" lang="en-US" sz="4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NAME                                                        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Mr. P. MANIKANDAN M.E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</a:rPr>
              <a:t>HEAD OF THE DEPARTMENT </a:t>
            </a:r>
            <a:endParaRPr lang="en-US" sz="35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5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 of Computer Science and Engineering </a:t>
            </a:r>
            <a:endParaRPr kumimoji="0" lang="en-US" sz="350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9102" y="3914370"/>
            <a:ext cx="62937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MEMBER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GOKUL 							(812420104027)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PREMSRIDEV 					(812420104071)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RAHMATHULLAH 				(812420104073)</a:t>
            </a:r>
          </a:p>
          <a:p>
            <a:pPr lvl="0">
              <a:buClr>
                <a:srgbClr val="0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SHAIK MOHAMED FAHAD		(812420104083)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07221" y="77860"/>
            <a:ext cx="2686349" cy="2102310"/>
            <a:chOff x="4907221" y="184868"/>
            <a:chExt cx="2686349" cy="2102310"/>
          </a:xfrm>
        </p:grpSpPr>
        <p:sp>
          <p:nvSpPr>
            <p:cNvPr id="8" name="Oval 7"/>
            <p:cNvSpPr/>
            <p:nvPr/>
          </p:nvSpPr>
          <p:spPr>
            <a:xfrm>
              <a:off x="5384802" y="654921"/>
              <a:ext cx="1246909" cy="125614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21432389">
              <a:off x="5784376" y="429799"/>
              <a:ext cx="562297" cy="311105"/>
            </a:xfrm>
            <a:prstGeom prst="arc">
              <a:avLst>
                <a:gd name="adj1" fmla="val 16499577"/>
                <a:gd name="adj2" fmla="val 20382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c 9"/>
            <p:cNvSpPr/>
            <p:nvPr/>
          </p:nvSpPr>
          <p:spPr>
            <a:xfrm rot="1858891">
              <a:off x="6144049" y="573309"/>
              <a:ext cx="562297" cy="311105"/>
            </a:xfrm>
            <a:prstGeom prst="arc">
              <a:avLst>
                <a:gd name="adj1" fmla="val 16499577"/>
                <a:gd name="adj2" fmla="val 20382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c 10"/>
            <p:cNvSpPr/>
            <p:nvPr/>
          </p:nvSpPr>
          <p:spPr>
            <a:xfrm rot="3519574">
              <a:off x="6350563" y="851394"/>
              <a:ext cx="562297" cy="311105"/>
            </a:xfrm>
            <a:prstGeom prst="arc">
              <a:avLst>
                <a:gd name="adj1" fmla="val 16499577"/>
                <a:gd name="adj2" fmla="val 20382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/>
            <p:cNvSpPr/>
            <p:nvPr/>
          </p:nvSpPr>
          <p:spPr>
            <a:xfrm rot="5400000">
              <a:off x="6394609" y="1220997"/>
              <a:ext cx="562297" cy="311105"/>
            </a:xfrm>
            <a:prstGeom prst="arc">
              <a:avLst>
                <a:gd name="adj1" fmla="val 15675556"/>
                <a:gd name="adj2" fmla="val 20382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6783647">
              <a:off x="6251004" y="1561740"/>
              <a:ext cx="562297" cy="311105"/>
            </a:xfrm>
            <a:prstGeom prst="arc">
              <a:avLst>
                <a:gd name="adj1" fmla="val 16499577"/>
                <a:gd name="adj2" fmla="val 209164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/>
            <p:cNvSpPr/>
            <p:nvPr/>
          </p:nvSpPr>
          <p:spPr>
            <a:xfrm rot="12515886">
              <a:off x="5260940" y="1669375"/>
              <a:ext cx="562297" cy="311105"/>
            </a:xfrm>
            <a:prstGeom prst="arc">
              <a:avLst>
                <a:gd name="adj1" fmla="val 15259878"/>
                <a:gd name="adj2" fmla="val 203825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14451465">
              <a:off x="5033931" y="1360000"/>
              <a:ext cx="562297" cy="311105"/>
            </a:xfrm>
            <a:prstGeom prst="arc">
              <a:avLst>
                <a:gd name="adj1" fmla="val 15259878"/>
                <a:gd name="adj2" fmla="val 1979015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 rot="15912888">
              <a:off x="5004464" y="1031801"/>
              <a:ext cx="562297" cy="311105"/>
            </a:xfrm>
            <a:prstGeom prst="arc">
              <a:avLst>
                <a:gd name="adj1" fmla="val 16871793"/>
                <a:gd name="adj2" fmla="val 2052385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 rot="17733170">
              <a:off x="5128471" y="713520"/>
              <a:ext cx="562297" cy="311105"/>
            </a:xfrm>
            <a:prstGeom prst="arc">
              <a:avLst>
                <a:gd name="adj1" fmla="val 16989169"/>
                <a:gd name="adj2" fmla="val 2051134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 rot="19580705">
              <a:off x="5407365" y="492073"/>
              <a:ext cx="562297" cy="311105"/>
            </a:xfrm>
            <a:prstGeom prst="arc">
              <a:avLst>
                <a:gd name="adj1" fmla="val 16989169"/>
                <a:gd name="adj2" fmla="val 2051134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485" y="1384211"/>
              <a:ext cx="924054" cy="46679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5367653" y="478587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40485" y="377499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367024" y="404383"/>
              <a:ext cx="29790" cy="82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5471436" y="353135"/>
              <a:ext cx="75876" cy="336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392567" y="354971"/>
              <a:ext cx="94908" cy="565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9834979">
              <a:off x="5077275" y="847767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9834979">
              <a:off x="5178173" y="674824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9834979" flipH="1">
              <a:off x="5028902" y="803140"/>
              <a:ext cx="29790" cy="82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9834979" flipH="1" flipV="1">
              <a:off x="5079818" y="699020"/>
              <a:ext cx="75876" cy="336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9834979" flipH="1">
              <a:off x="5016425" y="733205"/>
              <a:ext cx="94908" cy="565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55687" y="1390916"/>
              <a:ext cx="184571" cy="6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70338" y="1178000"/>
              <a:ext cx="184571" cy="6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07617" y="1320286"/>
              <a:ext cx="67724" cy="74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907221" y="1177630"/>
              <a:ext cx="75404" cy="461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11367" y="1210794"/>
              <a:ext cx="7134" cy="1175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177552" y="1798874"/>
              <a:ext cx="123685" cy="948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072895" y="1617811"/>
              <a:ext cx="150202" cy="968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100729" y="1863532"/>
              <a:ext cx="82180" cy="207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047671" y="1707583"/>
              <a:ext cx="34798" cy="78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049572" y="1769587"/>
              <a:ext cx="58538" cy="98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853527">
              <a:off x="5779531" y="283716"/>
              <a:ext cx="104828" cy="165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054805" y="269297"/>
              <a:ext cx="18292" cy="176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853527" flipH="1">
              <a:off x="5845788" y="197621"/>
              <a:ext cx="33414" cy="933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853527" flipH="1" flipV="1">
              <a:off x="5986725" y="224865"/>
              <a:ext cx="85105" cy="382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853527" flipH="1">
              <a:off x="5901523" y="184868"/>
              <a:ext cx="106453" cy="64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6288254" y="332578"/>
              <a:ext cx="103002" cy="1686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497592" y="436977"/>
              <a:ext cx="85756" cy="1785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382829" y="318098"/>
              <a:ext cx="100026" cy="18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6573665" y="358904"/>
              <a:ext cx="3558" cy="89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6473322" y="318142"/>
              <a:ext cx="106552" cy="56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731244">
              <a:off x="6689183" y="663472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731244">
              <a:off x="6773175" y="845228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731244" flipH="1">
              <a:off x="6829378" y="672853"/>
              <a:ext cx="29790" cy="82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731244" flipH="1" flipV="1">
              <a:off x="6869183" y="831189"/>
              <a:ext cx="75876" cy="336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731244" flipH="1">
              <a:off x="6853099" y="749412"/>
              <a:ext cx="94908" cy="565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7352018">
              <a:off x="6856033" y="1072719"/>
              <a:ext cx="95719" cy="159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7352018">
              <a:off x="6854772" y="1281871"/>
              <a:ext cx="95719" cy="159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7352018" flipH="1">
              <a:off x="7004763" y="1142102"/>
              <a:ext cx="30510" cy="90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7352018" flipH="1" flipV="1">
              <a:off x="6981081" y="1323568"/>
              <a:ext cx="77710" cy="370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7352018" flipH="1">
              <a:off x="6997173" y="1243163"/>
              <a:ext cx="97202" cy="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9031265">
              <a:off x="6789325" y="1567305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9031265">
              <a:off x="6688614" y="1740357"/>
              <a:ext cx="93460" cy="14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9031265" flipH="1">
              <a:off x="6901450" y="1674891"/>
              <a:ext cx="29790" cy="82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9031265" flipH="1" flipV="1">
              <a:off x="6804587" y="1827515"/>
              <a:ext cx="75876" cy="336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9031265" flipH="1">
              <a:off x="6848899" y="1770340"/>
              <a:ext cx="94908" cy="565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918501" y="1980121"/>
              <a:ext cx="2106057" cy="3070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spc="-15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41479" y="2021997"/>
              <a:ext cx="2652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Franklin Gothic Heavy" panose="020B0903020102020204" pitchFamily="34" charset="0"/>
                  <a:cs typeface="Cascadia Mono SemiBold" panose="020B0609020000020004" pitchFamily="49" charset="0"/>
                </a:rPr>
                <a:t>PROGRESS THROUGH KNOWLEDGE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346" y="664503"/>
              <a:ext cx="1247083" cy="6668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1342418" y="1444009"/>
            <a:ext cx="9065366" cy="74039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273228"/>
            <a:ext cx="11073319" cy="47834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"Secure Chat API" introduces a robust and privacy-focused Encrypted Chat Application Program Interface (API) enhanced by Blockchain Authentication.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API facilitates the development of secure communication applications by integrating end-to-end encryption protocols, ensuring the confidentiality and integrity of user messages.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marks a significant step towards fostering trust in communication platforms by prioritizing user privacy and security in the evolving landscape of digital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2759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59340" y="1381381"/>
            <a:ext cx="11073319" cy="35544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digital communication plays a pivotal role in our daily lives, ensuring the confidentiality and integrity of our conversations is paramount. Introducing the "Secure Chat API," a revolutionary development in the realm of encrypted communication. This cutting-edge Chat Application Program Interface (API) not only prioritizes user privacy through robust encryption but also leverages the power of blockchain authentication for an unprecedented level of security. </a:t>
            </a: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655"/>
            <a:ext cx="10972800" cy="7997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7942" y="1345746"/>
            <a:ext cx="1005611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highly secure and reliable Chat API, named Secure Chat API, designed to facilitate encrypted communication within a Chat Application.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will be on implementing robust encryption protocols among the various platforms without implementing the actual cryptographic technique.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Blockchain Authentication mechanisms to enhance user identity verification and authentication, thereby fortifying the overall security posture of the Chat API. </a:t>
            </a: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6738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PAPERS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C6EC7-53F3-9BB9-DC3B-4702CB186EB2}"/>
              </a:ext>
            </a:extLst>
          </p:cNvPr>
          <p:cNvSpPr txBox="1"/>
          <p:nvPr/>
        </p:nvSpPr>
        <p:spPr>
          <a:xfrm>
            <a:off x="887384" y="1469856"/>
            <a:ext cx="108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Mirza K. B. Shuhan1, Tariqul Islam2.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arXiv:2308.04452v1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[cs.CR] 5 Aug 2023.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Quarks: A Secure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Block-chain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Network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Sharma. IEEE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9725597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for Chat App with Dynamic Encryption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Ammar Hammad Ali, Ali Makki Sagheer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IASJ 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doi:10.25195/2017/4315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Vol.[43] Issue[1] 2017.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Secure Chatting Application with End to End Encryption for 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45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SOFTWARE AND HARDWARE 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347284"/>
            <a:ext cx="10972800" cy="5129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(Toolkit Interface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(threading, socket,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requirements for a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Window(8,10 and 11 versions), Linux, Ubuntu</a:t>
            </a: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197" y="3101763"/>
            <a:ext cx="3337606" cy="65447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751</TotalTime>
  <Words>449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Cascadia Mono SemiBold</vt:lpstr>
      <vt:lpstr>Franklin Gothic Heavy</vt:lpstr>
      <vt:lpstr>Times New Roman</vt:lpstr>
      <vt:lpstr>Wingdings</vt:lpstr>
      <vt:lpstr>Office Theme</vt:lpstr>
      <vt:lpstr>Secure Chat API: Encrypted Chat Application Program Interface with Blockchain Authentication</vt:lpstr>
      <vt:lpstr> DOMAIN</vt:lpstr>
      <vt:lpstr> ABSTRACT</vt:lpstr>
      <vt:lpstr> INTRODUCTION</vt:lpstr>
      <vt:lpstr>OBJECTIVE</vt:lpstr>
      <vt:lpstr> BASE PAPERS</vt:lpstr>
      <vt:lpstr>SOFTWARE AND HARDWARE 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SHAIK MOHAMED FAHAD</dc:creator>
  <cp:lastModifiedBy>SHAIK MOHAMED FAHAD</cp:lastModifiedBy>
  <cp:revision>47</cp:revision>
  <dcterms:modified xsi:type="dcterms:W3CDTF">2024-02-01T16:37:42Z</dcterms:modified>
</cp:coreProperties>
</file>