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4"/>
    <p:sldMasterId id="2147483696" r:id="rId5"/>
    <p:sldMasterId id="2147483708" r:id="rId6"/>
    <p:sldMasterId id="2147483716" r:id="rId7"/>
    <p:sldMasterId id="2147483729" r:id="rId8"/>
  </p:sldMasterIdLst>
  <p:notesMasterIdLst>
    <p:notesMasterId r:id="rId35"/>
  </p:notesMasterIdLst>
  <p:sldIdLst>
    <p:sldId id="367" r:id="rId9"/>
    <p:sldId id="360" r:id="rId10"/>
    <p:sldId id="401" r:id="rId11"/>
    <p:sldId id="382" r:id="rId12"/>
    <p:sldId id="405" r:id="rId13"/>
    <p:sldId id="356" r:id="rId14"/>
    <p:sldId id="406" r:id="rId15"/>
    <p:sldId id="407" r:id="rId16"/>
    <p:sldId id="408" r:id="rId17"/>
    <p:sldId id="417" r:id="rId18"/>
    <p:sldId id="411" r:id="rId19"/>
    <p:sldId id="418" r:id="rId20"/>
    <p:sldId id="409" r:id="rId21"/>
    <p:sldId id="410" r:id="rId22"/>
    <p:sldId id="415" r:id="rId23"/>
    <p:sldId id="412" r:id="rId24"/>
    <p:sldId id="416" r:id="rId25"/>
    <p:sldId id="419" r:id="rId26"/>
    <p:sldId id="413" r:id="rId27"/>
    <p:sldId id="420" r:id="rId28"/>
    <p:sldId id="421" r:id="rId29"/>
    <p:sldId id="422" r:id="rId30"/>
    <p:sldId id="414" r:id="rId31"/>
    <p:sldId id="423" r:id="rId32"/>
    <p:sldId id="424" r:id="rId33"/>
    <p:sldId id="318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61B"/>
    <a:srgbClr val="801A1C"/>
    <a:srgbClr val="FF0066"/>
    <a:srgbClr val="FF00FF"/>
    <a:srgbClr val="AC1F24"/>
    <a:srgbClr val="FFFF99"/>
    <a:srgbClr val="A02023"/>
    <a:srgbClr val="230708"/>
    <a:srgbClr val="B52125"/>
    <a:srgbClr val="B02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394" autoAdjust="0"/>
  </p:normalViewPr>
  <p:slideViewPr>
    <p:cSldViewPr snapToGrid="0" snapToObjects="1">
      <p:cViewPr varScale="1">
        <p:scale>
          <a:sx n="113" d="100"/>
          <a:sy n="113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0:43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1864,'0'0'2038,"-4"0"-2822,3 0 745,0 0 1,0 0 0,1 0 0,-1 0-1,0 0 1,0 0 0,0 1 0,1-1-1,-1 0 1,0 0 0,0 1 0,1-1-1,-1 0 1,0 1 0,0-1 0,1 1 0,-1-1-1,1 1 1,-1-1 0,0 1 0,1-1-1,-1 1 1,1 0 0,-1-1 0,1 1-1,0 0 1,-1-1 0,1 1 0,-1 0-1,1 0 1,0-1 0,0 1 0,0 0-1,-1 0 1,1-1 0,0 1 0,0 0-1,0 0 1,0 0 0,0-1 0,1 3-1,-1 1-760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04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 3984,'-16'0'-68,"2"0"-172,1-26-304,6 26-452,2 0 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1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24575,'1'-12'0,"-1"1"0,2 0 0,0 0 0,0 0 0,1 0 0,0 0 0,1 0 0,8-16 0,-9 20 0,1 1 0,0-1 0,0 1 0,1 0 0,0 0 0,0 0 0,0 1 0,0 0 0,1 0 0,0 0 0,0 0 0,1 1 0,12-6 0,-16 9 3,0 0-1,0 0 1,1 0-1,-1 0 1,0 1-1,0 0 1,1-1 0,-1 1-1,0 1 1,1-1-1,-1 0 1,0 1-1,1 0 1,-1-1-1,0 1 1,0 1-1,0-1 1,0 0-1,0 1 1,0-1 0,0 1-1,3 3 1,6 5-94,-1 0 1,0 0-1,17 21 1,-6-5-972,-9-13-5764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1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24575,'6'0'0,"6"0"0,4 0 0,2 0 0,4-3 0,3-5 0,2 0 0,4-6 0,-1-3 0,-5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1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24575,'7'3'0,"5"11"0,3 2 0,3 6 0,-1 5 0,-5 2 0,0-2 0,-3-2 0,-2-2 0,-3-1 0,1-5 0,0 1 0,2 4 0,4 2 0,-1-4-8191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24575,'3'-3'0,"7"-2"0,6 1 0,-1-2 0,1-4 0,1-3 0,4 1 0,5-1 0,0-2 0,0-1 0,-1 2 0,1 1 0,2-2 0,-2 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2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24575,'4'0'0,"3"0"0,7 0 0,9-3 0,-1-5 0,0 0 0,-2 0 0,1 0 0,-5-4 0,2 2 0,1 2 0,-3 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24575,'1'-1'0,"0"0"0,0-1 0,0 1 0,0 0 0,1 0 0,-1 0 0,0 1 0,1-1 0,-1 0 0,0 0 0,1 1 0,-1-1 0,1 1 0,-1-1 0,1 1 0,-1 0 0,1 0 0,2-1 0,-3 2 0,0-1 0,0 0 0,0 1 0,0-1 0,0 1 0,0-1 0,0 1 0,0 0 0,0-1 0,0 1 0,0 0 0,0 0 0,-1-1 0,1 1 0,0 0 0,0 0 0,-1 0 0,1 0 0,0 1 0,3 7 0,-1 0 0,0 0 0,-1 0 0,4 18 0,-3-11 0,3 4 0,0 0 0,13 22 0,7 23 0,-16-25 0,-6-25 0,0 0 0,1 0 0,0-1 0,9 17 0,-11-27 0,-1 0 0,1 0 0,0 0 0,0-1 0,0 1 0,0-1 0,1 0 0,-1 0 0,1 0 0,0 0 0,0-1 0,0 1 0,0-1 0,0 0 0,0-1 0,1 1 0,-1-1 0,7 2 0,10 0-322,0-1-1,0-1 1,22-1-1,-42 0 248,21-1-6751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4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24575,'1'1'0,"0"0"0,0 0 0,0 0 0,0 0 0,0 0 0,-1 0 0,1 0 0,0 0 0,-1 0 0,1 0 0,-1 0 0,1 1 0,-1-1 0,0 0 0,1 0 0,-1 1 0,0-1 0,0 2 0,2 4 0,11 40 0,-1 0 0,7 66 0,-8-45 0,-7-45 0,0-1 0,-2 1 0,0 29 0,-5-42 0,-4-15 0,-4-16 0,6 12 0,-49-126 0,49 117 0,0 0 0,1-1 0,1 0 0,1 1 0,0-35 0,1 21 0,0 24 0,1-1 0,0 0 0,0 1 0,0-1 0,1 1 0,1-1 0,-1 1 0,4-10 0,-4 17 0,0-1 0,-1 1 0,1 0 0,0-1 0,0 1 0,0 0 0,1 0 0,-1 0 0,0 0 0,0 0 0,0 0 0,1 0 0,-1 0 0,1 0 0,-1 0 0,0 1 0,1-1 0,-1 1 0,1-1 0,3 0 0,-2 1 0,1 0 0,-1 0 0,1 0 0,-1 1 0,1-1 0,-1 1 0,0 0 0,1 0 0,3 1 0,3 3 0,-1-1 0,0 1 0,0 0 0,0 1 0,13 11 0,-2 3 9,0 1 0,21 30 0,-9-9-1401,-19-28-5434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12 137 24575,'-3'0'0,"-1"-6"0,0-6 0,4-7 0,2-3 0,3-5 0,5-1 0,1 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4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24575,'4'2'0,"1"-1"0,-1 1 0,0 1 0,0-1 0,0 1 0,0-1 0,0 1 0,-1 0 0,0 0 0,1 1 0,4 6 0,-1-3 0,7 7 0,7 5 0,-2 1 0,0 0 0,-1 2 0,-1 0 0,-1 0 0,19 38 0,-5-1-95,-17-35 166,-1 1 1,10 27 0,-20-43-207,1-1 0,-1 1 0,-1 0 0,1 0 0,-2 0 0,1 0 0,-1-1 0,0 1 0,-1 0 0,-2 13 0,-2-6-6691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23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1580 24575,'17'-3'0,"1"1"0,-1-2 0,0-1 0,0 0 0,-1-1 0,0 0 0,24-14 0,9-3 0,1 1 0,-2-3 0,0-1 0,72-55 0,-92 63 0,1 1 0,37-17 0,-18 10 0,112-63 0,-11 3 0,205-120 0,-295 171 0,-28 16 0,44-31 0,199-147 0,-244 174 0,72-43 0,10-7 0,-66 42 0,51-26 0,1 0 0,278-220 0,-358 263-1365,-4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29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24575,'0'4'0,"0"7"0,0 4 0,0 4 0,0 2 0,0-1 0,0 1 0,0 0 0,0-1 0,0-1 0,0 0 0,0 3 0,0 2 0,0-2 0,0 3 0,0-3-8191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1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94 24575,'-3'0'0,"-5"0"0,6-3 0,7-4 0,8-5 0,2-3 0,2 1 0,4 0 0,3-1 0,-4 2-8191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3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24575,'8'-8'0,"1"1"0,-1 0 0,1 0 0,0 1 0,1 0 0,-1 1 0,1 0 0,0 0 0,0 1 0,1 0 0,-1 1 0,1 1 0,0-1 0,0 2 0,12-2 0,-21 3 0,-1 0 0,1 0 0,-1 0 0,1 0 0,-1 0 0,1 1 0,0-1 0,-1 0 0,1 1 0,-1-1 0,1 1 0,-1 0 0,0-1 0,1 1 0,-1 0 0,0 0 0,1 0 0,-1 0 0,0 0 0,0 0 0,0 0 0,0 0 0,2 2 0,-2 0 0,0-1 0,0 1 0,-1-1 0,1 1 0,0 0 0,-1-1 0,1 1 0,-1 0 0,0 0 0,0-1 0,0 1 0,-1 4 0,0 2 0,-1 0 0,-1 0 0,0 0 0,0 0 0,0 0 0,-10 16 0,10-20 0,-2 1 0,1 1 0,0 0 0,1 0 0,-1 0 0,1 0 0,-3 12 0,6-17 0,0-1 0,0 1 0,0 0 0,0-1 0,0 1 0,0-1 0,1 1 0,-1 0 0,0-1 0,1 1 0,-1 0 0,1-1 0,0 1 0,0-1 0,-1 0 0,1 1 0,0-1 0,0 1 0,0-1 0,0 0 0,1 0 0,-1 0 0,0 0 0,0 0 0,1 0 0,-1 0 0,1 0 0,-1 0 0,1 0 0,-1-1 0,1 1 0,-1-1 0,1 1 0,-1-1 0,1 0 0,3 1 0,11 2-102,0-1-1,0-1 1,0 0-1,33-3 1,-33 1-751,4 0-5973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24575,'0'-6'0,"0"-13"0,6-5 0,6 1 0,3 2 0,6-3 0,3 3 0,0 2 0,0 4 0,-2 2 0,-4 2-8191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5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6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1 118 24575,'1'-6'0,"1"-1"0,0 1 0,0-1 0,0 1 0,1-1 0,0 1 0,0 0 0,1 1 0,0-1 0,0 0 0,0 1 0,0 0 0,1 0 0,0 0 0,0 1 0,1 0 0,-1 0 0,1 0 0,0 0 0,9-4 0,-14 8 0,1 0 0,-1-1 0,0 1 0,0 0 0,0 0 0,0-1 0,1 1 0,-1 0 0,0 0 0,0 1 0,0-1 0,1 0 0,-1 0 0,0 0 0,0 1 0,0-1 0,0 1 0,0-1 0,1 1 0,-1-1 0,0 1 0,0 0 0,0-1 0,0 1 0,-1 0 0,1 0 0,1 1 0,-1 0 0,1 0 0,-1 1 0,0 0 0,0-1 0,0 1 0,0 0 0,0-1 0,-1 1 0,1 0 0,-1 0 0,0 3 0,0 6 0,0 0 0,-1 0 0,-1 0 0,-4 16 0,5-26 0,1 0 0,-1 0 0,0 0 0,1 0 0,0 1 0,-1-1 0,1 0 0,0 0 0,0 1 0,0-1 0,0 0 0,1 0 0,-1 1 0,0-1 0,2 3 0,-1-4 0,0 0 0,1 0 0,-1 0 0,0 0 0,1 0 0,-1 0 0,1-1 0,-1 1 0,1-1 0,-1 1 0,1-1 0,-1 0 0,1 1 0,-1-1 0,1 0 0,-1 0 0,1 0 0,-1 0 0,1 0 0,0 0 0,-1-1 0,4 0 0,19-3 0,-16 2 0,0 1 0,0 0 0,0 0 0,-1 1 0,1 0 0,12 2 0,-18-2 0,0 1 0,0-1 0,0 1 0,0 0 0,-1 0 0,1 0 0,0 0 0,0 0 0,-1 0 0,1 0 0,-1 1 0,1-1 0,-1 1 0,0-1 0,0 1 0,1-1 0,-1 1 0,0 0 0,0-1 0,-1 1 0,1 0 0,0 0 0,-1 0 0,1 0 0,-1 0 0,1 0 0,-1 0 0,0 0 0,0 0 0,0 0 0,0 2 0,1 1 0,-1 0 0,0-1 0,0 1 0,0 0 0,0 0 0,-1 0 0,0 0 0,0 0 0,0 0 0,-1-1 0,0 1 0,0 0 0,0-1 0,0 1 0,0-1 0,-1 0 0,0 0 0,0 0 0,0 0 0,-1-1 0,1 1 0,-1-1 0,0 0 0,0 0 0,0 0 0,0 0 0,0-1 0,-1 1 0,1-1 0,-1 0 0,1-1 0,-1 1 0,-5 0 0,-17 3-1365,4-2-5461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38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24575,'115'2'0,"126"-5"0,-221 1-1365,-2-2-5461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41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24575,'-11'0'0,"0"0"0,0 0 0,0 1 0,0 1 0,0 0 0,-10 3 0,17-3 0,1-1 0,-1 1 0,0 0 0,1 1 0,0-1 0,-1 0 0,1 1 0,0 0 0,0 0 0,1 0 0,-1 0 0,0 0 0,1 0 0,0 1 0,0-1 0,0 1 0,0 0 0,1-1 0,-3 7 0,2-3 0,0-1 0,1 1 0,0-1 0,0 1 0,0 0 0,1-1 0,0 1 0,0 0 0,0-1 0,1 1 0,0 0 0,0-1 0,3 8 0,-2-11 0,-1 1 0,0-1 0,1 0 0,0 0 0,0 1 0,0-1 0,0-1 0,0 1 0,1 0 0,-1-1 0,1 1 0,0-1 0,0 1 0,0-1 0,0 0 0,0-1 0,0 1 0,0 0 0,1-1 0,-1 0 0,1 0 0,-1 0 0,1 0 0,-1 0 0,5 0 0,0 0 0,-1-1 0,1 1 0,0-1 0,-1-1 0,1 1 0,-1-1 0,10-3 0,-14 3 0,-1 0 0,1 0 0,-1 0 0,0-1 0,0 1 0,0 0 0,0-1 0,0 0 0,0 1 0,0-1 0,0 0 0,-1 0 0,1 0 0,-1 0 0,1 0 0,-1-1 0,0 1 0,0 0 0,0-1 0,0 1 0,0-1 0,0 1 0,-1-1 0,1-4 0,1-13-11,-1 0 0,-3-37 0,0 21-1321,1 18-5494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42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43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0 24575,'-2'0'0,"1"0"0,-1 0 0,1 1 0,-1-1 0,1 0 0,-1 0 0,1 1 0,-1-1 0,1 1 0,0-1 0,-1 1 0,1 0 0,0-1 0,-1 1 0,1 0 0,0 0 0,0 0 0,0 0 0,0 0 0,0 0 0,0 1 0,0-1 0,0 0 0,0 0 0,0 1 0,1-1 0,-1 0 0,0 1 0,1-1 0,0 1 0,-1-1 0,1 1 0,0-1 0,-1 1 0,1-1 0,0 1 0,0-1 0,0 1 0,0-1 0,1 3 0,-1-1 0,1 1 0,-1-1 0,1 0 0,0 1 0,0-1 0,0 0 0,1 0 0,-1 0 0,1 1 0,-1-2 0,1 1 0,0 0 0,0 0 0,0-1 0,0 1 0,1-1 0,4 4 0,14 6 0,-16-10 0,0 0 0,0 1 0,0 0 0,0 0 0,0 1 0,0 0 0,3 4 0,-7-7 0,0 0 0,0 1 0,0-1 0,0 1 0,0-1 0,-1 1 0,1 0 0,-1-1 0,1 1 0,-1 0 0,0-1 0,0 1 0,1 0 0,-1 0 0,0-1 0,-1 1 0,1 0 0,0-1 0,0 1 0,-1 0 0,1-1 0,-1 1 0,1 0 0,-1-1 0,0 1 0,0-1 0,1 1 0,-1-1 0,-2 2 0,1 0-124,0-1 0,0 1 0,0-1 0,0 0 0,-1 1 0,1-1-1,-1 0 1,0-1 0,1 1 0,-4 1 0,-11 5-6702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46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8533,'10'0'24,"-10"-36"-28,-31-12-212,31 25-120,-39 23-208,39-31-100,-28 31-116,28 29-3077,0-9 2385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9:44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24575,'0'-3'0,"3"-4"0,4-5 0,5-3 0,3 2 0,2-2 0,-2 0 0,0 2 0,-2 3-8191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25:13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5371 5715 0,'119'-13'204,"66"-80"-173,-132 80-16,80-53 17,-120 66-17,79-53 17,-78 53-32,25-13 31,-12-14 0,12 14 32,1 0-48,0-14 1,-27 27-1,0 0 1,0-13 0,1 13-1,-1 0 17,53-40-17,-26 40-15,-1 0 16,41 0-1,26-13 1,-27 13 15,-39 0-31,79 0 32,-53-13-17,-13 13 1,26 0-1,54 0 1,25 0 0,-12 0-1,-80 0-15,40 0 16,-53-27 0,-27 27-1,14 0 1,13 0-1,-14-13 1,28 13 15,-15 0-15,28 0 0,12 0-1,28 0 1,-41-26-1,-26 26-15,-27 0 16,1 0-16,26 0 16,-27 0-1,-13 0 1,27 0 0,13 0-1,53-27 16,13 14-15,26 13 0,54-13-1,-1 13 17,-105 0-32,66 0 15,-106 0 1,52 0-1,-52 0 1,0 0 0,40 13-1,-14 14 1,1-14 0,-41 13-1,41-13 16,-14 1-15,0 25 0,-13-25 15,0 25 0,-40-26-15,27 1-1,-1-1 1,-25 0 0,12 0-1,0-13 1,-12 27 0,12-14-1,-13-13 1,1 13-1,39 27 1,-1-27 15,-38 0 16,12 14-16,-13-14-15,-13 0 78,0 14-32,-53 26-30,27-40-32,-53 13 31,12 1-16,1 13 1,0-14 0,13-13-1,0 14 1,27-14-16,-40 13 16,-27-12-1,40-14 1,14 13-1,-1-13 1,0 13 0,-13-13-1,-13 0 1,13 27 15,0-14-15,40-13-16,-40 0 15,13 0 1,-12 0 0,-1 0-16,26 0 15,-65 0 1,65 0 0,-13 0-1,-13 0 1,14 13-1,-14-13 1,-13 0 15,-67 26-15,41-26 0,52 0-1,-79 0 1,79 0-1,-13 0-15,1 0 16,-15 0 0,54 14-1,-27-14 1,1 0 0,-54 13-1,27 0 1,-27 0-1,54-13-15,-1 0 16,-39 14 0,39-14-16,14 0 15,-14 0-15,13 13 16,-52-13 0,0 13 15,-1 14-16,41-27-15,-14 0 16,-80 0 0,-65 0-1,39 0 1,67 0 0,52 0-16,27 0 15,-14 0 1,-12 0 31,-54-27 0,66 14-32,-52 0 1,53-1 15,-14 1-15,0 0-1,14 13 1,-27-13 0,40-1-16,-27 14 15,-79-39 1,79 26-1,1-1 1,25 14 15,-12-13-15,-27 0 15,40 13-15,-27-13-16,-26-1 31,26-12-15,27 26-1,-14-13 1,14 13 0,-53-27-1,40 1 1,-1 26-1,14-13-15,0-1 32,-40-12-17,13 13 1,27-1 0,-14 14 46,14-26-31,0 13-15,0 13 0,0-13 30,13-1-30,-14 1 47,1 0-32</inkml:trace>
  <inkml:trace contextRef="#ctx0" brushRef="#br0" timeOffset="47989.9">2566 4868 0,'14'53'63,"-1"-26"-47,66 92-1,54 145 16,-67-158-31,106 225 47,-133-265 0,-25-39 16</inkml:trace>
  <inkml:trace contextRef="#ctx0" brushRef="#br0" timeOffset="48563.87">3321 5014 0,'-186'106'31,"-224"251"0,331-291-15,-40 40 0,106-93-16,-1 0 15</inkml:trace>
  <inkml:trace contextRef="#ctx0" brushRef="#br0" timeOffset="49774.85">1336 6403 0,'13'13'78,"186"305"-47,-80-14 0,-79-251-31,-27-13 16,26 12 15,-25 1 78,-14-39-62</inkml:trace>
  <inkml:trace contextRef="#ctx0" brushRef="#br0" timeOffset="50873.95">1984 6575 0,'-172'198'31,"93"-105"-15,-119 172 15,105-120 0,80-119-31,-14 54 47</inkml:trace>
  <inkml:trace contextRef="#ctx0" brushRef="#br0" timeOffset="60605.98">4657 8467 0,'13'-14'31,"40"67"-15,26 119 46,-66-158-62,27 25 47,-40-26 109,-40 40-124,14-39-1,13 12 0,-1-13 0,1 1 172,0-1 1,0 0-158,0-13-14,-14 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24575,'7'0'0,"4"0"0,5 0 0,5 0 0,3-4 0,0-1 0,2 0 0,1 0 0,4 3 0,4-4 0,-1 0 0,-3 0 0,-6 2-8191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24575,'-10'160'0,"0"4"0,12-16 0,-4 165 0,1-290 0,1-5 0,-1-1 0,0 1 0,-1-1 0,0 0 0,-1 0 0,-8 26 0,9-39 0,0-1 0,0 0 0,0 0 0,-1 0 0,1 0 0,-1 0 0,0-1 0,1 1 0,-1-1 0,0 0 0,0 0 0,0 0 0,0-1 0,0 1 0,-1-1 0,1 0 0,0 0 0,-1 0 0,1-1 0,-5 1 0,-11 0 0,0-1 0,-28-3 0,21 0 0,16 2 0,0 1 0,-1 1 0,1 0 0,0 0 0,-1 1 0,1 1 0,0 0 0,0 1 0,1 0 0,-1 1 0,-9 6 0,14-7 0,0 0 0,0 1 0,1 0 0,-1-1 0,1 2 0,0-1 0,0 1 0,0 0 0,0 0 0,1 0 0,0 0 0,0 1 0,0 0 0,1 0 0,0 0 0,0 0 0,0 0 0,0 1 0,1-1 0,0 10 0,-2 21 0,1 0 0,3 49 0,0-71 0,1 1 0,0-1 0,1 0 0,0 0 0,0-1 0,2 1 0,10 27 0,-11-36 0,0 0 0,1 1 0,-1-2 0,1 1 0,1-1 0,-1 0 0,1 0 0,-1-1 0,13 8 0,7 4 0,31 14 0,-17-11 0,-36-18 0,10 7 0,1-1 0,0-1 0,0 0 0,0-1 0,1-1 0,-1-1 0,1 0 0,25 1 0,-27-4 0,0-1 0,0-1 0,1 0 0,-1-1 0,0-1 0,-1 0 0,1-2 0,0 1 0,-1-2 0,0 0 0,0-1 0,19-15 0,-20 14 0,-1-2 0,0 1 0,-1-2 0,1 1 0,-2-2 0,1 1 0,-1-2 0,-1 1 0,0-1 0,10-23 0,-14 28 0,-1 1 0,0-1 0,0 1 0,0-1 0,-1 0 0,0 0 0,0 0 0,-1 0 0,1 0 0,-1 0 0,-1 0 0,1 0 0,-1 0 0,0 0 0,-1 0 0,0 0 0,1 1 0,-2-1 0,1 1 0,-1 0 0,0-1 0,-5-7 0,-31-70 0,28 58 0,-1 1 0,-26-42 0,25 48 0,-2 0 0,1 1 0,-30-28 0,36 40 0,0 0 0,-1 1 0,0 0 0,0 0 0,0 2 0,-1-1 0,0 1 0,1 1 0,-20-3 0,-37 1-1365,48 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24575,'3'0'0,"11"-4"0,9-1 0,7-4 0,2-1 0,-1 3 0,-7-3 0,-6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24575,'0'4'0,"0"6"0,0 4 0,0 9 0,0 3 0,0 3 0,0-1 0,0 0 0,0-6-8191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24575,'3'0'0,"4"0"0,8-4 0,4-2 0,2 1 0,1 1 0,0-3 0,2 0 0,1-3 0,-5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0 998 24575,'1'-9'0,"-1"1"0,2-1 0,-1 1 0,1-1 0,0 1 0,0 0 0,1 0 0,0 0 0,4-9 0,38-67 0,-36 69 0,157-301 0,-125 236 0,-27 52 0,2-5 0,1 1 0,1 1 0,39-51 0,5-4 86,-45 60-570,1 1 1,25-28-1,-29 39-6342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7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135 182 5613,'-10'-9'38,"1"0"0,0 0 1,1-1-1,-15-21 1,-24-46 239,28 48-267,9 21-142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4 0,-1 6 0,-5 8 0,-5 6 0,-5 11 0,-2-1 0,-1-6-8191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24575,'0'1440'-1365,"0"-1420"-5461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1 0,0-1 0,0 1 0,0 0 0,1-1 0,-1 1 0,0 0 0,0-1 0,1 1 0,-1 0 0,1 0 0,-1 0 0,1 0 0,-1 0 0,1 0 0,-1 0 0,1 0 0,-1 0 0,1 0 0,0 0 0,0 0 0,0 1 0,-1-1 0,1 0 0,0 2 0,-3 38 0,3-36 0,-1 80 0,16 153 0,-12-157-15,-3-63-154,0 0 1,1-1-1,0 1 0,1 0 0,1-1 1,0 0-1,7 23 0,-3-20-6657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0 242 24575,'2'-2'0,"-1"1"0,1-1 0,-1 1 0,1-1 0,-1 0 0,0 0 0,0 1 0,1-1 0,-1-1 0,0 1 0,0 0 0,-1 0 0,1 0 0,0-1 0,0-2 0,2-3 0,5-7 0,0 0 0,1 1 0,20-24 0,-18 23 0,0-1 0,12-20 0,-21 32 5,0 0-1,1 0 1,-1 1-1,1-1 0,0 1 1,0 0-1,0 0 1,0 0-1,0 0 1,1 1-1,-1 0 0,1 0 1,-1 0-1,1 0 1,-1 1-1,1-1 1,0 1-1,0 0 1,-1 1-1,1-1 0,0 1 1,0 0-1,0 0 1,0 0-1,-1 1 1,9 2-1,-1 1-190,0 0 1,0 1-1,0 0 0,0 1 1,-1 1-1,0 0 1,15 14-1,-7-5-6640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24575,'0'4'0,"0"6"0,0 4 0,0 4 0,0 8 0,0 2 0,0 2 0,0-2 0,0 0 0,0-2 0,0-1 0,0 0 0,0-5-8191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3:5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33 24575,'-1'0'0,"1"0"0,-1 1 0,0-1 0,1 0 0,-1 1 0,0-1 0,1 0 0,-1 1 0,0-1 0,1 1 0,-1-1 0,1 1 0,-1 0 0,1-1 0,-1 1 0,1 0 0,-1-1 0,1 1 0,-1 0 0,1 0 0,0 0 0,-1-1 0,1 1 0,0 0 0,0 0 0,-1 0 0,1 0 0,0 0 0,0 0 0,0-1 0,0 1 0,0 0 0,0 0 0,0 0 0,0 0 0,0 0 0,1 1 0,5 34 0,1-20 0,0-1 0,1 0 0,15 22 0,-12-21 0,-1 0 0,12 26 0,-14-23 0,3 5 0,0 1 0,-1 1 0,-1 1 0,-1 0 0,6 33 0,-14-58 0,0 1 0,1-1 0,-1 1 0,1-1 0,0 1 0,-1-1 0,1 1 0,0-1 0,0 0 0,0 0 0,0 1 0,0-1 0,1 0 0,2 3 0,-4-5 0,1 1 0,0-1 0,0 1 0,-1-1 0,1 1 0,0-1 0,0 0 0,0 0 0,-1 0 0,1 1 0,0-1 0,0 0 0,0 0 0,-1 0 0,1 0 0,0-1 0,0 1 0,0 0 0,-1 0 0,1-1 0,0 1 0,0 0 0,0-1 0,1 0 0,1-3 0,1 1 0,-1-1 0,1 0 0,-1 0 0,0-1 0,0 1 0,0-1 0,-1 0 0,1 0 0,-1 0 0,3-8 0,9-28 0,-2-1 0,-1-1 0,13-87 0,-3-24-1365,-16 127-5461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27:53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3784 5252 0,'383'529'62,"384"490"-31,-647-794-15,157 238 15,-263-450-31,-200-264 94</inkml:trace>
  <inkml:trace contextRef="#ctx0" brushRef="#br0" timeOffset="649.04">4035 6972 0,'304'-331'32,"225"-172"-1,-370 331-15,304-436 15,-450 595-31</inkml:trace>
  <inkml:trace contextRef="#ctx0" brushRef="#br0" timeOffset="1596.98">2064 7302 0,'79'40'31,"-13"40"-15,265 383-1,-212-252 1,251 292 0,-158-186 15,-265-449 63</inkml:trace>
  <inkml:trace contextRef="#ctx0" brushRef="#br0" timeOffset="2345.96">2434 8639 0,'0'-106'31,"199"-198"1,145-146-1,-159 212 0</inkml:trace>
  <inkml:trace contextRef="#ctx0" brushRef="#br0" timeOffset="12350.26">6535 5808 0,'13'0'31,"93"0"0,0 0 0,185 13 16,-66-13 0,-199 0-31,-12-13-1</inkml:trace>
  <inkml:trace contextRef="#ctx0" brushRef="#br0" timeOffset="13199.19">7144 5596 0,'13'-27'31,"66"67"0,-39 0-31,-27 0 16,27 65 15,-40-91-31,13-14 16,-13 13 15,0 0 141,0 53-141,-26 0 0,-14-39-15,-13-1-1,-13 40 1,-27-13 0,40-13-1,27-14-15,13-12 16</inkml:trace>
  <inkml:trace contextRef="#ctx0" brushRef="#br0" timeOffset="14005.91">6919 4868 0,'13'14'47,"40"-14"-16,40 0 0,-54 0-15,27 26 15,-52-13 31</inkml:trace>
  <inkml:trace contextRef="#ctx0" brushRef="#br0" timeOffset="15143.96">7131 4921 0,'-14'0'15,"-12"53"1,26 93 15,0-107-15,0 28 15,-13-67 63</inkml:trace>
  <inkml:trace contextRef="#ctx0" brushRef="#br0" timeOffset="15882.01">6945 5305 0,'0'-13'63,"40"13"-32,0 0-15,39-14 31,146 14 15,-185 0-46,-27 0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04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 3984,'-16'0'-68,"2"0"-172,1-26-304,6 26-452,2 0 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31:14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14155 10253 0,'13'39'63,"27"-39"62,0-13-109,119-119 15,-120 105-31,41-39 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24575,'7'0'0,"4"0"0,5 0 0,5 0 0,3-4 0,0 0 0,2-1 0,1 2 0,4 0 0,4-1 0,-1-2 0,-3 2 0,-6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24575,'-10'137'0,"0"4"0,12-15 0,-4 142 0,1-248 0,1-5 0,-1 0 0,0 0 0,-1 0 0,0 0 0,-1 0 0,-8 21 0,9-33 0,0 0 0,0 0 0,0-1 0,-1 1 0,1-1 0,-1 1 0,0-1 0,1 0 0,-1 0 0,0 0 0,0-1 0,0 1 0,0-1 0,0 1 0,-1-1 0,1 0 0,0-1 0,-1 1 0,1-1 0,-5 1 0,-11 0 0,0-1 0,-28-3 0,21 1 0,16 1 0,0 1 0,-1 0 0,1 1 0,0 1 0,-1-1 0,1 2 0,0-1 0,0 2 0,1-1 0,-1 1 0,-9 6 0,14-7 0,0 1 0,0 0 0,1 0 0,-1 0 0,1 1 0,0-1 0,0 1 0,0 0 0,0 0 0,1 1 0,0-1 0,0 1 0,0 0 0,1 0 0,0 0 0,0 0 0,0 0 0,0 0 0,1 1 0,0 7 0,-2 19 0,1-1 0,3 43 0,0-61 0,1 0 0,0 0 0,1-1 0,0 1 0,0-1 0,2 0 0,10 24 0,-11-30 0,0-1 0,1 0 0,-1 0 0,1-1 0,1 1 0,-1-1 0,1 0 0,-1-1 0,13 8 0,7 2 0,31 12 0,-17-8 0,-36-16 0,10 5 0,1 0 0,0-1 0,0 0 0,0-1 0,1-1 0,-1 0 0,1-1 0,25 1 0,-27-3 0,0-1 0,0 0 0,1-2 0,-1 1 0,0-2 0,-1 0 0,1 0 0,0-1 0,-1-1 0,0 0 0,0-1 0,19-13 0,-20 12 0,-1-1 0,0 0 0,-1-1 0,1-1 0,-2 1 0,1-1 0,-1-1 0,-1 1 0,0-2 0,10-19 0,-14 25 0,-1 0 0,0-1 0,0 1 0,0-1 0,-1 0 0,0 1 0,0-1 0,-1 0 0,1 0 0,-1 0 0,-1 0 0,1 0 0,-1 0 0,0 1 0,-1-1 0,0 0 0,1 1 0,-2-1 0,1 1 0,-1 0 0,0 0 0,-5-8 0,-31-58 0,28 49 0,-1 0 0,-26-35 0,25 40 0,-2 2 0,1-1 0,-30-23 0,36 34 0,0 0 0,-1 1 0,0 0 0,0 0 0,0 1 0,-1 0 0,0 1 0,1 0 0,-20-3 0,-37 3-1365,48 3-5461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24575,'3'0'0,"11"-3"0,9-2 0,7-2 0,2-1 0,-1 1 0,-7-2 0,-6 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24575,'0'4'0,"0"4"0,0 4 0,0 7 0,0 4 0,0 2 0,0-1 0,0 0 0,0-5-8191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24575,'3'0'0,"4"0"0,8-3 0,4-2 0,2 0 0,1 2 0,0-3 0,2 0 0,1-3 0,-5 1-8191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0 855 24575,'1'-7'0,"-1"-1"0,2 1 0,-1 0 0,1 0 0,0 0 0,0 0 0,1 0 0,0 0 0,4-7 0,38-59 0,-36 60 0,157-257 0,-125 201 0,-27 45 0,2-4 0,1 1 0,1 0 0,39-44 0,5-2 86,-45 51-570,1 0 1,25-23-1,-29 33-6342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4 0,-1 4 0,-5 8 0,-5 4 0,-5 10 0,-2-1 0,-1-5-8191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24575,'0'1234'-1365,"0"-1217"-5461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0 0,0 1 0,0-1 0,0 1 0,1 0 0,-1-1 0,0 1 0,0 0 0,1-1 0,-1 1 0,1 0 0,-1 0 0,1-1 0,-1 1 0,1 0 0,-1 0 0,1 0 0,-1 0 0,1 0 0,0 0 0,0 0 0,0 0 0,-1 0 0,1 0 0,0 1 0,-3 34 0,3-32 0,-1 68 0,16 132 0,-12-134-15,-3-55-154,0 0 1,1 1-1,0-1 0,1 0 0,1 0 1,0-1-1,7 20 0,-3-17-6657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0 207 24575,'2'-1'0,"-1"0"0,1-1 0,-1 1 0,1 0 0,-1-1 0,0 0 0,0 1 0,1-1 0,-1 0 0,0 1 0,0-1 0,-1 0 0,1 0 0,0 0 0,0-2 0,2-4 0,5-5 0,0 1 0,1 0 0,20-21 0,-18 20 0,0 0 0,12-18 0,-21 27 5,0 1-1,1 0 1,-1 0-1,1 0 0,0 0 1,0 0-1,0 1 1,0-1-1,0 1 1,1 0-1,-1 0 0,1 0 1,-1 1-1,1-1 1,-1 1-1,1 0 1,0 0-1,0 0 1,-1 0-1,1 1 0,0 0 1,0 0-1,0 0 1,0 0-1,-1 1 1,9 1-1,-1 1-190,0 1 1,0 0-1,0 1 0,0 0 1,-1 1-1,0 0 1,15 12-1,-7-4-6640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24575,'0'4'0,"0"4"0,0 4 0,0 4 0,0 6 0,0 2 0,0 1 0,0 0 0,0-2 0,0 0 0,0-2 0,0 0 0,0-4-8191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29 24575,'-1'0'0,"1"0"0,-1 0 0,0 0 0,1 1 0,-1-1 0,0 0 0,1 1 0,-1-1 0,0 0 0,1 1 0,-1-1 0,1 1 0,-1-1 0,1 1 0,-1-1 0,1 1 0,-1 0 0,1-1 0,-1 1 0,1 0 0,0-1 0,-1 1 0,1 0 0,0-1 0,0 1 0,-1 0 0,1 0 0,0 0 0,0-1 0,0 1 0,0 0 0,0 0 0,0-1 0,0 1 0,0 0 0,0 0 0,1 1 0,5 29 0,1-18 0,0 0 0,1 0 0,15 19 0,-12-19 0,-1 1 0,12 22 0,-14-20 0,3 5 0,0 1 0,-1 0 0,-1 0 0,-1 1 0,6 29 0,-14-50 0,0 0 0,1 0 0,-1 1 0,1-1 0,0 0 0,-1 0 0,1 0 0,0 0 0,0 0 0,0 0 0,0 0 0,0-1 0,1 1 0,2 3 0,-4-5 0,1 1 0,0-1 0,0 0 0,-1 1 0,1-1 0,0 0 0,0 0 0,0 1 0,-1-1 0,1 0 0,0 0 0,0 0 0,0 0 0,-1 0 0,1 0 0,0 0 0,0-1 0,0 1 0,-1 0 0,1 0 0,0-1 0,0 1 0,0 0 0,1-2 0,1-1 0,1 0 0,-1 0 0,1 0 0,-1-1 0,0 0 0,0 0 0,0 0 0,-1 0 0,1 0 0,-1 0 0,3-8 0,9-23 0,-2-1 0,-1 0 0,13-76 0,-3-20-1365,-16 109-5461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1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1 454 24575,'1'-11'0,"0"0"0,1 0 0,0 0 0,1 0 0,0 0 0,0 0 0,1 1 0,1-1 0,0 1 0,0 0 0,1 0 0,1 1 0,-1 0 0,1 0 0,1 1 0,0-1 0,0 2 0,13-11 0,14-8 0,0 2 0,2 1 0,56-26 0,19 3 0,-46 21 0,-35 13 0,0 0 0,1 2 0,0 2 0,1 1 0,0 1 0,0 2 0,0 1 0,38 2 0,-33 1 0,-24-1 0,0 1 0,1 1 0,27 4 0,-38-4 0,-1 0 0,1 0 0,0 1 0,-1-1 0,1 1 0,-1 0 0,1 0 0,-1 0 0,0 0 0,0 1 0,0-1 0,0 1 0,0 0 0,0 0 0,-1 0 0,0 0 0,1 0 0,-1 0 0,1 4 0,2 4 0,-1 0 0,0 1 0,-1-1 0,0 0 0,-1 1 0,-1 0 0,1 12 0,-4 89 0,-1-49 0,4 66 0,-3 83 0,0-200-80,0 0 0,-1 0-1,-1-1 1,0 1 0,0-1-1,-1 0 1,-1-1 0,0 1-1,-1-1 1,0 0 0,-1-1 0,0 1-1,0-1 1,-1-1 0,-1 0-1,-11 9 1,6-5-6746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24575,'-1'9'0,"0"-1"0,0 1 0,-5 14 0,-3 18 0,8-30 0,-1 0 0,1 1 0,1 1 0,-1-1 0,2 0 0,3 21 0,-3-30 0,0 0 0,0-1 0,0 1 0,0 0 0,0 0 0,1-1 0,-1 1 0,1-1 0,0 1 0,0-1 0,0 0 0,0 1 0,0-1 0,1 0 0,-1-1 0,1 1 0,-1 0 0,1-1 0,-1 1 0,1-1 0,0 0 0,0 0 0,0 0 0,0 0 0,0 0 0,0-1 0,5 1 0,56 0-1365,-47-2-5461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4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24575,'1'1'0,"-1"0"0,1 0 0,-1 0 0,1 0 0,0 0 0,-1-1 0,1 1 0,0 0 0,0-1 0,-1 1 0,1 0 0,0-1 0,0 1 0,0-1 0,0 1 0,0-1 0,0 1 0,0-1 0,0 0 0,0 1 0,0-1 0,0 0 0,0 0 0,0 0 0,0 0 0,1 0 0,31 3 0,-15-4 0,-1 0 0,0-1 0,0-1 0,0 0 0,33-12 0,76-39 0,-45 17 0,-64 30-1365,-1 2-5461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24575,'3'0'0,"5"3"0,3 5 0,7 6 0,0 5 0,-2 5 0,-5 3 0,-4 1 0,-3 1 0,-2 1 0,-2-1 0,3 0 0,0 0 0,0-3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46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8533,'10'0'24,"-10"-36"-28,-31-12-212,31 25-120,-39 23-208,39-31-100,-28 31-116,28 29-3077,0-9 2385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6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24575,'7'0'0,"5"0"0,3 0 0,6-4 0,3-3 0,3-5 0,1 1 0,-2 1 0,-1 3 0,-3-1 0,-4 1-8191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24575,'0'-4'0,"0"-3"0,3-8 0,2-4 0,2-2 0,0 5 0,0 13 0,1 12 0,-1 9 0,-1 4 0,-2 1 0,-1 0 0,1 0 0,4-2 0,0 0 0,-1-4-8191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4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24575,'3'-7'0,"8"-4"0,5-1 0,-1-2 0,1 1 0,1 1 0,1 1 0,-4 0 0,-3 2-8191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24575,'3'-4'0,"0"-1"0,0 1 0,1 0 0,-1 0 0,1 0 0,0 0 0,1 1 0,-1 0 0,0-1 0,1 2 0,0-1 0,0 0 0,9-3 0,10-2 0,40-10 0,-50 15 0,25-7 0,0 2 0,1 1 0,-1 3 0,1 1 0,0 2 0,67 6 0,-101-4 0,-1 0 0,1 1 0,-1-1 0,0 1 0,0 0 0,0 0 0,0 1 0,0-1 0,0 1 0,-1 0 0,1 1 0,-1-1 0,0 1 0,5 5 0,-3-2 0,0 0 0,-1 1 0,0 0 0,-1 0 0,0 0 0,0 1 0,5 16 0,-2 6 0,0 1 0,-2 0 0,1 58 0,-6 247 0,-2-321 0,0 0 0,-1-1 0,0 1 0,-1-1 0,-1 0 0,0 0 0,-1-1 0,-1 1 0,0-1 0,-1-1 0,-1 1 0,0-2 0,-1 1 0,-16 16 0,22-24 0,-1 0 0,0 1 0,0-1 0,-1 0 0,1-1 0,-1 1 0,-8 4 0,13-8 0,-1-1 0,0 1 0,1-1 0,-1 1 0,1-1 0,-1 0 0,0 1 0,1-1 0,-1 0 0,0 0 0,1 0 0,-1 0 0,0-1 0,1 1 0,-1 0 0,0-1 0,1 1 0,-1-1 0,1 1 0,-1-1 0,1 0 0,-1 0 0,1 0 0,0 1 0,-1-2 0,1 1 0,0 0 0,0 0 0,-1 0 0,1 0 0,0-1 0,0 1 0,-1-3 0,-4-7 0,1 0 0,0 0 0,-6-23 0,3 7 0,8 23 0,3 11 0,2 8 0,-1 0 0,3 27 0,8 26 0,-13-64 0,0 0 0,0-1 0,0 1 0,1-1 0,0 1 0,0-1 0,0 0 0,0 0 0,0 0 0,1 0 0,-1-1 0,1 1 0,0-1 0,0 0 0,0 0 0,0 0 0,0-1 0,0 0 0,0 1 0,0-1 0,6 0 0,9 3 0,-1-2 0,1 0 0,28-1 0,-18-4-1365,-7-1-5461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0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24575,'6'0'0,"12"0"0,6 0 0,9 0 0,5-3 0,-1-5 0,3-3 0,-2-4 0,-5 1 0,-4 3 0,-7 0 0,-8 2-8191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8 0,0 8 0,0 3 0,0 3 0,3-2 0,1-4 0,0 1 0,0-2 0,-2-3 0,-1-2 0,0-6-8191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5 117 24575,'-3'0'0,"2"0"0,1-3 0,7-1 0,12 0 0,3-3 0,0 0 0,1-1 0,5-4 0,8-2 0,-3-2 0,3-5 0,-4 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24575,'0'-1'0,"1"0"0,-1 0 0,1 0 0,0 0 0,-1 0 0,1 0 0,0 1 0,0-1 0,-1 0 0,1 0 0,0 0 0,0 1 0,0-1 0,0 0 0,0 1 0,0-1 0,0 1 0,0-1 0,0 1 0,0 0 0,0-1 0,0 1 0,1 0 0,-1 0 0,0 0 0,0 0 0,0 0 0,0 0 0,0 0 0,2 0 0,36 2 0,-35-1 0,-1 0 0,1 0 0,0 0 0,0 0 0,-1 1 0,1 0 0,-1-1 0,0 1 0,1 0 0,-1 0 0,0 1 0,0-1 0,0 1 0,-1 0 0,1-1 0,-1 1 0,1 0 0,-1 1 0,3 5 0,-3-5 0,-1 0 0,0 1 0,0-1 0,0 0 0,0 1 0,-1-1 0,1 1 0,-1-1 0,-1 1 0,1-1 0,0 1 0,-1-1 0,0 0 0,0 1 0,-1-1 0,-2 7 0,-2 3 0,-1 0 0,0 0 0,-1-1 0,0 0 0,-16 17 0,23-29 0,0 0 0,1 0 0,-1 0 0,0 1 0,0-1 0,0 0 0,1 0 0,-1 0 0,0 0 0,1 1 0,-1-1 0,1 0 0,-1 1 0,1-1 0,0 0 0,0 1 0,0-1 0,-1 1 0,1-1 0,0 0 0,1 3 0,-1-3 0,1 0 0,0 0 0,0 0 0,-1 0 0,1 0 0,0 0 0,0 0 0,0 0 0,0 0 0,0-1 0,0 1 0,0 0 0,0 0 0,0-1 0,1 1 0,-1-1 0,0 1 0,2-1 0,8 3 0,0-1 0,0 0 0,0-1 0,14-1 0,-20 0 0,10 1-170,-1 0-1,1 0 0,-1 1 1,1 1-1,-1 1 0,0 0 1,18 7-1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7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135 182 5613,'-10'-9'38,"1"0"0,0 0 1,1-1-1,-15-21 1,-24-46 239,28 48-267,9 21-142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24575,'7'0'0,"4"0"0,5 0 0,5 0 0,3-4 0,0 0 0,2-1 0,1 2 0,4 0 0,4-1 0,-1-2 0,-3 2 0,-6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24575,'-10'137'0,"0"4"0,12-15 0,-4 142 0,1-248 0,1-5 0,-1 0 0,0 0 0,-1 0 0,0 0 0,-1 0 0,-8 21 0,9-33 0,0 0 0,0 0 0,0-1 0,-1 1 0,1-1 0,-1 1 0,0-1 0,1 0 0,-1 0 0,0 0 0,0-1 0,0 1 0,0-1 0,0 1 0,-1-1 0,1 0 0,0-1 0,-1 1 0,1-1 0,-5 1 0,-11 0 0,0-1 0,-28-3 0,21 1 0,16 1 0,0 1 0,-1 0 0,1 1 0,0 1 0,-1-1 0,1 2 0,0-1 0,0 2 0,1-1 0,-1 1 0,-9 6 0,14-7 0,0 1 0,0 0 0,1 0 0,-1 0 0,1 1 0,0-1 0,0 1 0,0 0 0,0 0 0,1 1 0,0-1 0,0 1 0,0 0 0,1 0 0,0 0 0,0 0 0,0 0 0,0 0 0,1 1 0,0 7 0,-2 19 0,1-1 0,3 43 0,0-61 0,1 0 0,0 0 0,1-1 0,0 1 0,0-1 0,2 0 0,10 24 0,-11-30 0,0-1 0,1 0 0,-1 0 0,1-1 0,1 1 0,-1-1 0,1 0 0,-1-1 0,13 8 0,7 2 0,31 12 0,-17-8 0,-36-16 0,10 5 0,1 0 0,0-1 0,0 0 0,0-1 0,1-1 0,-1 0 0,1-1 0,25 1 0,-27-3 0,0-1 0,0 0 0,1-2 0,-1 1 0,0-2 0,-1 0 0,1 0 0,0-1 0,-1-1 0,0 0 0,0-1 0,19-13 0,-20 12 0,-1-1 0,0 0 0,-1-1 0,1-1 0,-2 1 0,1-1 0,-1-1 0,-1 1 0,0-2 0,10-19 0,-14 25 0,-1 0 0,0-1 0,0 1 0,0-1 0,-1 0 0,0 1 0,0-1 0,-1 0 0,1 0 0,-1 0 0,-1 0 0,1 0 0,-1 0 0,0 1 0,-1-1 0,0 0 0,1 1 0,-2-1 0,1 1 0,-1 0 0,0 0 0,-5-8 0,-31-58 0,28 49 0,-1 0 0,-26-35 0,25 40 0,-2 2 0,1-1 0,-30-23 0,36 34 0,0 0 0,-1 1 0,0 0 0,0 0 0,0 1 0,-1 0 0,0 1 0,1 0 0,-20-3 0,-37 3-1365,48 3-5461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24575,'3'0'0,"11"-3"0,9-2 0,7-2 0,2-1 0,-1 1 0,-7-2 0,-6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24575,'0'4'0,"0"4"0,0 4 0,0 7 0,0 4 0,0 2 0,0-1 0,0 0 0,0-5-8191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24575,'3'0'0,"4"0"0,8-3 0,4-2 0,2 0 0,1 2 0,0-3 0,2 0 0,1-3 0,-5 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0 855 24575,'1'-7'0,"-1"-1"0,2 1 0,-1 0 0,1 0 0,0 0 0,0 0 0,1 0 0,0 0 0,4-7 0,38-59 0,-36 60 0,157-257 0,-125 201 0,-27 45 0,2-4 0,1 1 0,1 0 0,39-44 0,5-2 86,-45 51-570,1 0 1,25-23-1,-29 33-6342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4 0,-1 4 0,-5 8 0,-5 4 0,-5 10 0,-2-1 0,-1-5-8191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24575,'0'1234'-1365,"0"-1217"-5461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0 0,0 1 0,0-1 0,0 1 0,1 0 0,-1-1 0,0 1 0,0 0 0,1-1 0,-1 1 0,1 0 0,-1 0 0,1-1 0,-1 1 0,1 0 0,-1 0 0,1 0 0,-1 0 0,1 0 0,0 0 0,0 0 0,0 0 0,-1 0 0,1 0 0,0 1 0,-3 34 0,3-32 0,-1 68 0,16 132 0,-12-134-15,-3-55-154,0 0 1,1 1-1,0-1 0,1 0 0,1 0 1,0-1-1,7 20 0,-3-17-6657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0 207 24575,'2'-1'0,"-1"0"0,1-1 0,-1 1 0,1 0 0,-1-1 0,0 0 0,0 1 0,1-1 0,-1 0 0,0 1 0,0-1 0,-1 0 0,1 0 0,0 0 0,0-2 0,2-4 0,5-5 0,0 1 0,1 0 0,20-21 0,-18 20 0,0 0 0,12-18 0,-21 27 5,0 1-1,1 0 1,-1 0-1,1 0 0,0 0 1,0 0-1,0 1 1,0-1-1,0 1 1,1 0-1,-1 0 0,1 0 1,-1 1-1,1-1 1,-1 1-1,1 0 1,0 0-1,0 0 1,-1 0-1,1 1 0,0 0 1,0 0-1,0 0 1,0 0-1,-1 1 1,9 1-1,-1 1-190,0 1 1,0 0-1,0 1 0,0 0 1,-1 1-1,0 0 1,15 12-1,-7-4-6640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04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 3984,'-16'0'-68,"2"0"-172,1-26-304,6 26-452,2 0 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24575,'0'4'0,"0"4"0,0 4 0,0 4 0,0 6 0,0 2 0,0 1 0,0 0 0,0-2 0,0 0 0,0-2 0,0 0 0,0-4-8191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0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29 24575,'-1'0'0,"1"0"0,-1 0 0,0 0 0,1 1 0,-1-1 0,0 0 0,1 1 0,-1-1 0,0 0 0,1 1 0,-1-1 0,1 1 0,-1-1 0,1 1 0,-1-1 0,1 1 0,-1 0 0,1-1 0,-1 1 0,1 0 0,0-1 0,-1 1 0,1 0 0,0-1 0,0 1 0,-1 0 0,1 0 0,0 0 0,0-1 0,0 1 0,0 0 0,0 0 0,0-1 0,0 1 0,0 0 0,0 0 0,1 1 0,5 29 0,1-18 0,0 0 0,1 0 0,15 19 0,-12-19 0,-1 1 0,12 22 0,-14-20 0,3 5 0,0 1 0,-1 0 0,-1 0 0,-1 1 0,6 29 0,-14-50 0,0 0 0,1 0 0,-1 1 0,1-1 0,0 0 0,-1 0 0,1 0 0,0 0 0,0 0 0,0 0 0,0 0 0,0-1 0,1 1 0,2 3 0,-4-5 0,1 1 0,0-1 0,0 0 0,-1 1 0,1-1 0,0 0 0,0 0 0,0 1 0,-1-1 0,1 0 0,0 0 0,0 0 0,0 0 0,-1 0 0,1 0 0,0 0 0,0-1 0,0 1 0,-1 0 0,1 0 0,0-1 0,0 1 0,0 0 0,1-2 0,1-1 0,1 0 0,-1 0 0,1 0 0,-1-1 0,0 0 0,0 0 0,0 0 0,-1 0 0,1 0 0,-1 0 0,3-8 0,9-23 0,-2-1 0,-1 0 0,13-76 0,-3-20-1365,-16 109-5461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1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1 454 24575,'1'-11'0,"0"0"0,1 0 0,0 0 0,1 0 0,0 0 0,0 0 0,1 1 0,1-1 0,0 1 0,0 0 0,1 0 0,1 1 0,-1 0 0,1 0 0,1 1 0,0-1 0,0 2 0,13-11 0,14-8 0,0 2 0,2 1 0,56-26 0,19 3 0,-46 21 0,-35 13 0,0 0 0,1 2 0,0 2 0,1 1 0,0 1 0,0 2 0,0 1 0,38 2 0,-33 1 0,-24-1 0,0 1 0,1 1 0,27 4 0,-38-4 0,-1 0 0,1 0 0,0 1 0,-1-1 0,1 1 0,-1 0 0,1 0 0,-1 0 0,0 0 0,0 1 0,0-1 0,0 1 0,0 0 0,0 0 0,-1 0 0,0 0 0,1 0 0,-1 0 0,1 4 0,2 4 0,-1 0 0,0 1 0,-1-1 0,0 0 0,-1 1 0,-1 0 0,1 12 0,-4 89 0,-1-49 0,4 66 0,-3 83 0,0-200-80,0 0 0,-1 0-1,-1-1 1,0 1 0,0-1-1,-1 0 1,-1-1 0,0 1-1,-1-1 1,0 0 0,-1-1 0,0 1-1,0-1 1,-1-1 0,-1 0-1,-11 9 1,6-5-6746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24575,'-1'9'0,"0"-1"0,0 1 0,-5 14 0,-3 18 0,8-30 0,-1 0 0,1 1 0,1 1 0,-1-1 0,2 0 0,3 21 0,-3-30 0,0 0 0,0-1 0,0 1 0,0 0 0,0 0 0,1-1 0,-1 1 0,1-1 0,0 1 0,0-1 0,0 0 0,0 1 0,0-1 0,1 0 0,-1-1 0,1 1 0,-1 0 0,1-1 0,-1 1 0,1-1 0,0 0 0,0 0 0,0 0 0,0 0 0,0 0 0,0-1 0,5 1 0,56 0-1365,-47-2-5461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4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24575,'1'1'0,"-1"0"0,1 0 0,-1 0 0,1 0 0,0 0 0,-1-1 0,1 1 0,0 0 0,0-1 0,-1 1 0,1 0 0,0-1 0,0 1 0,0-1 0,0 1 0,0-1 0,0 1 0,0-1 0,0 0 0,0 1 0,0-1 0,0 0 0,0 0 0,0 0 0,0 0 0,1 0 0,31 3 0,-15-4 0,-1 0 0,0-1 0,0-1 0,0 0 0,33-12 0,76-39 0,-45 17 0,-64 30-1365,-1 2-5461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24575,'3'0'0,"5"3"0,3 5 0,7 6 0,0 5 0,-2 5 0,-5 3 0,-4 1 0,-3 1 0,-2 1 0,-2-1 0,3 0 0,0 0 0,0-3 0,0-6-8191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6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24575,'7'0'0,"5"0"0,3 0 0,6-4 0,3-3 0,3-5 0,1 1 0,-2 1 0,-1 3 0,-3-1 0,-4 1-8191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24575,'0'-4'0,"0"-3"0,3-8 0,2-4 0,2-2 0,0 5 0,0 13 0,1 12 0,-1 9 0,-1 4 0,-2 1 0,-1 0 0,1 0 0,4-2 0,0 0 0,-1-4-8191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4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24575,'3'-7'0,"8"-4"0,5-1 0,-1-2 0,1 1 0,1 1 0,1 1 0,-4 0 0,-3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24575,'3'-4'0,"0"-1"0,0 1 0,1 0 0,-1 0 0,1 0 0,0 0 0,1 1 0,-1 0 0,0-1 0,1 2 0,0-1 0,0 0 0,9-3 0,10-2 0,40-10 0,-50 15 0,25-7 0,0 2 0,1 1 0,-1 3 0,1 1 0,0 2 0,67 6 0,-101-4 0,-1 0 0,1 1 0,-1-1 0,0 1 0,0 0 0,0 0 0,0 1 0,0-1 0,0 1 0,-1 0 0,1 1 0,-1-1 0,0 1 0,5 5 0,-3-2 0,0 0 0,-1 1 0,0 0 0,-1 0 0,0 0 0,0 1 0,5 16 0,-2 6 0,0 1 0,-2 0 0,1 58 0,-6 247 0,-2-321 0,0 0 0,-1-1 0,0 1 0,-1-1 0,-1 0 0,0 0 0,-1-1 0,-1 1 0,0-1 0,-1-1 0,-1 1 0,0-2 0,-1 1 0,-16 16 0,22-24 0,-1 0 0,0 1 0,0-1 0,-1 0 0,1-1 0,-1 1 0,-8 4 0,13-8 0,-1-1 0,0 1 0,1-1 0,-1 1 0,1-1 0,-1 0 0,0 1 0,1-1 0,-1 0 0,0 0 0,1 0 0,-1 0 0,0-1 0,1 1 0,-1 0 0,0-1 0,1 1 0,-1-1 0,1 1 0,-1-1 0,1 0 0,-1 0 0,1 0 0,0 1 0,-1-2 0,1 1 0,0 0 0,0 0 0,-1 0 0,1 0 0,0-1 0,0 1 0,-1-3 0,-4-7 0,1 0 0,0 0 0,-6-23 0,3 7 0,8 23 0,3 11 0,2 8 0,-1 0 0,3 27 0,8 26 0,-13-64 0,0 0 0,0-1 0,0 1 0,1-1 0,0 1 0,0-1 0,0 0 0,0 0 0,0 0 0,1 0 0,-1-1 0,1 1 0,0-1 0,0 0 0,0 0 0,0 0 0,0-1 0,0 0 0,0 1 0,0-1 0,6 0 0,9 3 0,-1-2 0,1 0 0,28-1 0,-18-4-1365,-7-1-5461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0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24575,'6'0'0,"12"0"0,6 0 0,9 0 0,5-3 0,-1-5 0,3-3 0,-2-4 0,-5 1 0,-4 3 0,-7 0 0,-8 2-8191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24575,'0'4'0,"0"9"0,0 8 0,0 8 0,0 3 0,0 3 0,3-2 0,1-4 0,0 1 0,0-2 0,-2-3 0,-1-2 0,0-6-8191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5 117 24575,'-3'0'0,"2"0"0,1-3 0,7-1 0,12 0 0,3-3 0,0 0 0,1-1 0,5-4 0,8-2 0,-3-2 0,3-5 0,-4 1-8191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0:04:5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24575,'0'-1'0,"1"0"0,-1 0 0,1 0 0,0 0 0,-1 0 0,1 0 0,0 1 0,0-1 0,-1 0 0,1 0 0,0 0 0,0 1 0,0-1 0,0 0 0,0 1 0,0-1 0,0 1 0,0-1 0,0 1 0,0 0 0,0-1 0,0 1 0,1 0 0,-1 0 0,0 0 0,0 0 0,0 0 0,0 0 0,0 0 0,2 0 0,36 2 0,-35-1 0,-1 0 0,1 0 0,0 0 0,0 0 0,-1 1 0,1 0 0,-1-1 0,0 1 0,1 0 0,-1 0 0,0 1 0,0-1 0,0 1 0,-1 0 0,1-1 0,-1 1 0,1 0 0,-1 1 0,3 5 0,-3-5 0,-1 0 0,0 1 0,0-1 0,0 0 0,0 1 0,-1-1 0,1 1 0,-1-1 0,-1 1 0,1-1 0,0 1 0,-1-1 0,0 0 0,0 1 0,-1-1 0,-2 7 0,-2 3 0,-1 0 0,0 0 0,-1-1 0,0 0 0,-16 17 0,23-29 0,0 0 0,1 0 0,-1 0 0,0 1 0,0-1 0,0 0 0,1 0 0,-1 0 0,0 0 0,1 1 0,-1-1 0,1 0 0,-1 1 0,1-1 0,0 0 0,0 1 0,0-1 0,-1 1 0,1-1 0,0 0 0,1 3 0,-1-3 0,1 0 0,0 0 0,0 0 0,-1 0 0,1 0 0,0 0 0,0 0 0,0 0 0,0 0 0,0-1 0,0 1 0,0 0 0,0 0 0,0-1 0,1 1 0,-1-1 0,0 1 0,2-1 0,8 3 0,0-1 0,0 0 0,0-1 0,14-1 0,-20 0 0,10 1-170,-1 0-1,1 0 0,-1 1 1,1 1-1,-1 1 0,0 0 1,18 7-1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24575,'211'9'0,"-13"1"0,1707-9 0,-920-3 0,1770 2-1365,-2736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24575,'0'3509'-1365,"0"-3489"-5461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24575,'0'-1'0,"0"0"0,1 1 0,-1-1 0,0 0 0,1 0 0,-1 0 0,1 1 0,-1-1 0,1 0 0,0 0 0,-1 1 0,1-1 0,0 1 0,-1-1 0,1 0 0,0 1 0,0-1 0,0 1 0,-1 0 0,1-1 0,0 1 0,0 0 0,0-1 0,0 1 0,0 0 0,-1 0 0,1 0 0,0 0 0,0 0 0,0 0 0,0 0 0,0 0 0,0 0 0,0 0 0,0 1 0,1-1 0,34 7 0,-30-5 0,-1 0 0,0 0 0,1 1 0,-1 0 0,0 0 0,-1 0 0,1 1 0,0-1 0,-1 1 0,0 0 0,0 1 0,0-1 0,0 1 0,-1-1 0,0 1 0,4 8 0,-2-3 0,0 0 0,-1 0 0,-1 0 0,1 1 0,-2-1 0,1 1 0,-2 0 0,1 11 0,-1-6 0,0 0 0,-2 0 0,-2 18 0,2-28 0,-1 1 0,0 0 0,0-1 0,-1 0 0,1 1 0,-1-1 0,0 0 0,-1-1 0,0 1 0,-5 6 0,-16 17-102,9-10-214,0 0 0,2 0 1,-23 40-1,27-38-6510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24575,'8'-1'0,"1"1"0,-1 1 0,1 0 0,-1 0 0,1 1 0,-1 0 0,0 0 0,10 5 0,-13-5 0,0 1 0,-1 0 0,0 0 0,0 0 0,0 0 0,0 1 0,0 0 0,-1 0 0,1 0 0,-1 0 0,0 0 0,0 0 0,-1 1 0,4 8 0,9 28 0,-13-33 0,1 0 0,-1 0 0,1 0 0,0-1 0,1 1 0,0-1 0,0 0 0,1 0 0,0 0 0,7 8 0,-11-15 0,-1 0 0,1 1 0,-1-1 0,0 0 0,1 0 0,-1 0 0,1 1 0,-1-1 0,1 0 0,-1 0 0,1 0 0,-1 0 0,1 0 0,-1 0 0,1 0 0,-1 0 0,1 0 0,-1 0 0,0 0 0,1-1 0,-1 1 0,1 0 0,-1 0 0,1 0 0,-1 0 0,1-1 0,-1 1 0,0 0 0,1-1 0,-1 1 0,0 0 0,1-1 0,-1 1 0,0 0 0,1-1 0,-1 1 0,0-1 0,1 0 0,9-19 0,0-14 0,0 0 0,8-68 0,-6 27 0,36-124-1365,-35 154-5461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24575,'-2'2'0,"-1"0"0,1 1 0,0-1 0,-1 1 0,1 0 0,0 0 0,1 0 0,-1 0 0,1 0 0,-3 6 0,-1 0 0,-13 22 0,2 0 0,0 1 0,-16 52 0,16-44 0,13-34 0,0 1 0,0 0 0,1 0 0,0 0 0,-3 12 0,5-16 0,0-1 0,0 1 0,0 0 0,1 0 0,-1-1 0,1 1 0,-1 0 0,1-1 0,0 1 0,0 0 0,0-1 0,1 0 0,-1 1 0,0-1 0,1 0 0,0 1 0,-1-1 0,1 0 0,3 3 0,4 3 11,1 0 0,-1-1 0,1 0 0,1 0 0,-1-1 0,1-1-1,0 0 1,1 0 0,-1-1 0,13 3 0,1-2-382,1 0-1,-1-2 1,44 0 0,-42-3-6455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0:43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1864,'0'0'2038,"-4"0"-2822,3 0 745,0 0 1,0 0 0,1 0 0,-1 0-1,0 0 1,0 0 0,0 1 0,1-1-1,-1 0 1,0 0 0,0 1 0,1-1-1,-1 0 1,0 1 0,0-1 0,1 1 0,-1-1-1,1 1 1,-1-1 0,0 1 0,1-1-1,-1 1 1,1 0 0,-1-1 0,1 1-1,0 0 1,-1-1 0,1 1 0,-1 0-1,1 0 1,0-1 0,0 1 0,0 0-1,-1 0 1,1-1 0,0 1 0,0 0-1,0 0 1,0 0 0,0-1 0,1 3-1,-1 1-760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46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8533,'10'0'24,"-10"-36"-28,-31-12-212,31 25-120,-39 23-208,39-31-100,-28 31-116,28 29-3077,0-9 2385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24575,'3'0'0,"5"7"0,7 8 0,1 5 0,0 5 0,2-1 0,0 1 0,1 0 0,0-4 0,-3-10 0,-4-15 0,-5-11 0,-2-12 0,-4-5 0,0-10 0,-2-3 0,4-2 0,0 8-8191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24575,'-2'0'0,"-1"0"0,0 1 0,1 0 0,-1-1 0,0 1 0,1 0 0,-1 1 0,1-1 0,0 0 0,-1 1 0,1-1 0,0 1 0,0 0 0,0-1 0,0 1 0,0 0 0,0 0 0,0 1 0,1-1 0,-1 0 0,1 1 0,0-1 0,-1 0 0,1 1 0,0 0 0,0-1 0,1 1 0,-1 0 0,1-1 0,-1 1 0,1 3 0,-1-1 0,0 0 0,0 1 0,1-1 0,0 1 0,0-1 0,0 0 0,1 1 0,0-1 0,0 1 0,0-1 0,1 0 0,0 0 0,-1 0 0,7 10 0,-7-13 0,1 1 0,1-1 0,-1 0 0,0 0 0,0 1 0,1-1 0,-1-1 0,1 1 0,0 0 0,0-1 0,-1 1 0,1-1 0,0 0 0,0 0 0,5 1 0,-7-2 0,1 0 0,-1 0 0,1 0 0,-1 0 0,1 0 0,-1-1 0,0 1 0,1 0 0,-1-1 0,0 1 0,1-1 0,-1 0 0,0 1 0,0-1 0,1 0 0,-1 0 0,0 0 0,0 0 0,0 0 0,0 0 0,0 0 0,0 0 0,-1 0 0,1 0 0,0-1 0,0 1 0,-1 0 0,1 0 0,-1-1 0,1 1 0,-1 0 0,0-1 0,1 1 0,-1-1 0,0-1 0,4-44-1365,-4 23-5461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24575,'6'3'0,"2"11"0,7 16 0,0 9 0,-3 8 0,-2-2 0,-1 5 0,-1-3 0,-2 1 0,-2-6 0,-2-3 0,-1-8-8191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24575,'-2'118'0,"4"123"0,-2-240 3,0 1 0,0 0-1,1 0 1,-1 0-1,0-1 1,1 1 0,-1 0-1,1-1 1,0 1 0,0 0-1,-1-1 1,1 1 0,0-1-1,0 1 1,0-1 0,1 1-1,-1-1 1,0 0-1,0 0 1,1 0 0,-1 0-1,1 1 1,-1-2 0,1 1-1,-1 0 1,1 0 0,0 0-1,-1-1 1,4 1 0,3 1-105,0-1 1,0-1 0,0 0-1,1 0 1,10-1 0,-3-1-736,7 1-5989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24575,'10'-3'0,"6"-1"0,13-3 0,11-7 0,6-4 0,-2-3 0,1 3 0,-4 1 0,-6 1 0,-9 2-8191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24575,'7'0'0,"-1"1"0,1 1 0,-1-1 0,1 1 0,-1 0 0,1 0 0,-1 1 0,0 0 0,0 0 0,-1 1 0,1-1 0,-1 1 0,1 0 0,-1 1 0,7 7 0,8 9 0,-2 1 0,20 29 0,-35-46 0,5 7 0,0 0 0,-1 1 0,0 0 0,-1 0 0,-1 1 0,0 0 0,-1 0 0,3 15 0,-3 0 0,-1-1 0,-2 1 0,-2 31 0,1-11 0,1-29 0,-2 0 0,0 0 0,-1 0 0,-5 22 0,5-36 0,0 0 0,0 0 0,-1 1 0,1-2 0,-1 1 0,-1 0 0,1 0 0,-1-1 0,0 0 0,-1 0 0,1 0 0,-1 0 0,0-1 0,0 0 0,0 0 0,-10 6 0,0-3-100,-1 0 0,0-1 0,0-1 0,0 0 0,-19 2-1,19-4-663,-23 6-6062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24575,'1'-12'0,"-1"1"0,2 0 0,0 0 0,0 0 0,1 0 0,0 0 0,1 0 0,8-16 0,-9 20 0,1 1 0,0-1 0,0 1 0,1 0 0,0 0 0,0 0 0,0 1 0,0 0 0,1 0 0,0 0 0,0 0 0,1 1 0,12-6 0,-16 9 3,0 0-1,0 0 1,1 0-1,-1 0 1,0 1-1,0 0 1,1-1 0,-1 1-1,0 1 1,1-1-1,-1 0 1,0 1-1,1 0 1,-1-1-1,0 1 1,0 1-1,0-1 1,0 0-1,0 1 1,0-1 0,0 1-1,3 3 1,6 5-94,-1 0 1,0 0-1,17 21 1,-6-5-972,-9-13-5764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24575,'6'0'0,"6"0"0,4 0 0,2 0 0,4-3 0,3-5 0,2 0 0,4-6 0,-1-3 0,-5 0-8191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24575,'7'3'0,"5"11"0,3 2 0,3 6 0,-1 5 0,-5 2 0,0-2 0,-3-2 0,-2-2 0,-3-1 0,1-5 0,0 1 0,2 4 0,4 2 0,-1-4-8191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24575,'3'-3'0,"7"-2"0,6 1 0,-1-2 0,1-4 0,1-3 0,4 1 0,5-1 0,0-2 0,0-1 0,-1 2 0,1 1 0,2-2 0,-2 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04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 3984,'-16'0'-68,"2"0"-172,1-26-304,6 26-452,2 0 68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24575,'4'0'0,"3"0"0,7 0 0,9-3 0,-1-5 0,0 0 0,-2 0 0,1 0 0,-5-4 0,2 2 0,1 2 0,-3 2-8191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24575,'1'-1'0,"0"0"0,0-1 0,0 1 0,0 0 0,1 0 0,-1 0 0,0 1 0,1-1 0,-1 0 0,0 0 0,1 1 0,-1-1 0,1 1 0,-1-1 0,1 1 0,-1 0 0,1 0 0,2-1 0,-3 2 0,0-1 0,0 0 0,0 1 0,0-1 0,0 1 0,0-1 0,0 1 0,0 0 0,0-1 0,0 1 0,0 0 0,0 0 0,-1-1 0,1 1 0,0 0 0,0 0 0,-1 0 0,1 0 0,0 1 0,3 7 0,-1 0 0,0 0 0,-1 0 0,4 18 0,-3-11 0,3 4 0,0 0 0,13 22 0,7 23 0,-16-25 0,-6-25 0,0 0 0,1 0 0,0-1 0,9 17 0,-11-27 0,-1 0 0,1 0 0,0 0 0,0-1 0,0 1 0,0-1 0,1 0 0,-1 0 0,1 0 0,0 0 0,0-1 0,0 1 0,0-1 0,0 0 0,0-1 0,1 1 0,-1-1 0,7 2 0,10 0-322,0-1-1,0-1 1,22-1-1,-42 0 248,21-1-6751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24575,'1'1'0,"0"0"0,0 0 0,0 0 0,0 0 0,0 0 0,-1 0 0,1 0 0,0 0 0,-1 0 0,1 0 0,-1 0 0,1 1 0,-1-1 0,0 0 0,1 0 0,-1 1 0,0-1 0,0 2 0,2 4 0,11 40 0,-1 0 0,7 66 0,-8-45 0,-7-45 0,0-1 0,-2 1 0,0 29 0,-5-42 0,-4-15 0,-4-16 0,6 12 0,-49-126 0,49 117 0,0 0 0,1-1 0,1 0 0,1 1 0,0-35 0,1 21 0,0 24 0,1-1 0,0 0 0,0 1 0,0-1 0,1 1 0,1-1 0,-1 1 0,4-10 0,-4 17 0,0-1 0,-1 1 0,1 0 0,0-1 0,0 1 0,0 0 0,1 0 0,-1 0 0,0 0 0,0 0 0,0 0 0,1 0 0,-1 0 0,1 0 0,-1 0 0,0 1 0,1-1 0,-1 1 0,1-1 0,3 0 0,-2 1 0,1 0 0,-1 0 0,1 0 0,-1 1 0,1-1 0,-1 1 0,0 0 0,1 0 0,3 1 0,3 3 0,-1-1 0,0 1 0,0 0 0,0 1 0,13 11 0,-2 3 9,0 1 0,21 30 0,-9-9-1401,-19-28-5434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12 137 24575,'-3'0'0,"-1"-6"0,0-6 0,4-7 0,2-3 0,3-5 0,5-1 0,1 5-8191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8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24575,'4'2'0,"1"-1"0,-1 1 0,0 1 0,0-1 0,0 1 0,0-1 0,0 1 0,-1 0 0,0 0 0,1 1 0,4 6 0,-1-3 0,7 7 0,7 5 0,-2 1 0,0 0 0,-1 2 0,-1 0 0,-1 0 0,19 38 0,-5-1-95,-17-35 166,-1 1 1,10 27 0,-20-43-207,1-1 0,-1 1 0,-1 0 0,1 0 0,-2 0 0,1 0 0,-1-1 0,0 1 0,-1 0 0,-2 13 0,-2-6-6691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46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47 24575,'-1'-8'0,"1"5"0,-1 0 0,1 0 0,0 1 0,0-1 0,0 0 0,0 0 0,1 1 0,-1-1 0,1 0 0,-1 1 0,1-1 0,1-3 0,-2 7 0,1-1 0,-1 0 0,1 0 0,-1 0 0,1 0 0,-1 1 0,0-1 0,1 0 0,-1 0 0,0 1 0,1-1 0,-1 0 0,0 1 0,1-1 0,-1 0 0,0 1 0,0-1 0,1 0 0,-1 1 0,0-1 0,0 1 0,0-1 0,0 1 0,1-1 0,-1 0 0,0 1 0,0-1 0,0 1 0,0-1 0,0 1 0,3 16 0,-3-17 0,20 85 0,-14-64 0,0 0 0,-2 1 0,3 31 0,-8 48-1365,1-85-5461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49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 24575,'-3'0'0,"-1"1"0,1-1 0,0 1 0,0 0 0,0 0 0,0 0 0,0 0 0,0 0 0,0 1 0,1-1 0,-1 1 0,0 0 0,1 0 0,-1 0 0,1 0 0,0 0 0,0 1 0,0-1 0,0 1 0,0-1 0,0 1 0,1 0 0,-1 0 0,1 0 0,0-1 0,0 1 0,0 0 0,0 1 0,0 3 0,-3 7 0,2 0 0,0 0 0,0 0 0,1 1 0,2 17 0,0-20 0,0 0 0,1-1 0,0 1 0,1 0 0,1-1 0,0 0 0,0 1 0,1-2 0,0 1 0,13 18 0,-15-24 0,0-1 0,0 0 0,1 0 0,-1-1 0,1 1 0,0-1 0,0 1 0,1-1 0,-1-1 0,0 1 0,1-1 0,0 1 0,-1-1 0,1 0 0,0-1 0,0 1 0,0-1 0,0 0 0,1-1 0,-1 1 0,0-1 0,0 0 0,0 0 0,1 0 0,-1-1 0,0 0 0,6-2 0,-9 3 0,0 0 0,0-1 0,0 1 0,0-1 0,0 0 0,0 0 0,0 0 0,0 0 0,-1 0 0,1 0 0,0 0 0,0 0 0,-1-1 0,1 1 0,-1-1 0,1 1 0,-1-1 0,0 0 0,0 1 0,1-1 0,-1 0 0,0 0 0,-1 0 0,1 0 0,0 0 0,-1 0 0,1 0 0,-1 0 0,1 0 0,-1 0 0,0 0 0,0 0 0,0-1 0,0-2 0,-1 2 0,0 0 0,0 0 0,0 0 0,0 0 0,-1 0 0,1 0 0,-1 1 0,1-1 0,-1 1 0,0-1 0,0 1 0,0 0 0,0-1 0,-1 1 0,1 0 0,-1 0 0,1 1 0,-1-1 0,0 1 0,1-1 0,-1 1 0,0 0 0,-4-1 0,-9-2-123,0 2 0,0 0 0,0 1 1,0 1-1,-18 1 0,23 0-505,-10-1-6198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51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24575,'1'1'0,"0"-1"0,0 0 0,-1 0 0,1 1 0,0-1 0,-1 0 0,1 1 0,0-1 0,-1 1 0,1-1 0,-1 0 0,1 1 0,-1 0 0,1-1 0,-1 1 0,1-1 0,-1 1 0,1 0 0,-1-1 0,0 1 0,1-1 0,-1 1 0,0 0 0,0 0 0,0-1 0,1 1 0,-1 0 0,0 0 0,0-1 0,0 1 0,0 1 0,0 24 0,-10 34 0,6-42 0,1-1 0,1 1 0,0 0 0,1 0 0,2 24 0,0-38 0,0 0 0,0 0 0,0 0 0,0 0 0,0 0 0,1 0 0,0 0 0,-1-1 0,1 1 0,1 0 0,-1-1 0,1 0 0,-1 1 0,1-1 0,0 0 0,0 0 0,0-1 0,1 1 0,-1-1 0,0 1 0,1-1 0,0 0 0,0-1 0,-1 1 0,1 0 0,0-1 0,8 2 0,11 0 0,-1-1 0,1-1 0,0 0 0,0-2 0,29-4 0,-45 4 0,-5 1 0,0 0 0,1-1 0,-1 1 0,0 0 0,1-1 0,-1 0 0,0 1 0,0-1 0,0 0 0,0 0 0,0 0 0,0-1 0,0 1 0,0 0 0,0-1 0,0 1 0,0-1 0,-1 0 0,1 1 0,-1-1 0,0 0 0,1 0 0,-1 0 0,0 0 0,0 0 0,0 0 0,0-1 0,0 1 0,-1 0 0,1 0 0,-1-1 0,1 1 0,-1 0 0,0-1 0,0 1 0,0 0 0,0-1 0,-1-1 0,0-4 0,0 1 0,0 0 0,-1 0 0,0 0 0,-1 0 0,1 0 0,-1 1 0,-1-1 0,1 1 0,-1 0 0,-6-8 0,1 4-91,-1 0 0,0 0 0,-1 1 0,0 1 0,0 0 0,-1 0 0,0 1 0,0 0 0,-1 1 0,0 1 0,0 0 0,0 1 0,-1 0 0,-24-3 0,14 3-6735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52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24575,'109'-9'0,"-53"3"0,4-3 0,0-3 0,-1-2 0,81-32 0,3 0 0,-74 33-1365,-53 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53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24575,'11'-1'0,"0"-1"0,0 0 0,0-1 0,0-1 0,0 1 0,-1-1 0,20-11 0,13-5 0,-28 14 0,-8 3 0,0 0 0,0 0 0,1 1 0,-1 0 0,9-1 0,-14 3 0,-1-1 0,1 1 0,-1 0 0,1 1 0,-1-1 0,1 0 0,-1 0 0,1 1 0,-1-1 0,1 0 0,-1 1 0,1 0 0,-1-1 0,0 1 0,1 0 0,-1 0 0,0-1 0,1 1 0,-1 0 0,0 0 0,0 1 0,0-1 0,0 0 0,0 0 0,0 0 0,-1 1 0,1-1 0,0 0 0,0 1 0,0 2 0,4 17 0,0 0 0,-2 0 0,0 1 0,-2-1 0,0 1 0,-4 37 0,1-12 0,-2 176-1365,4-201-5461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54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24575,'6'-3'0,"19"-4"0,17-5 0,5-2 0,1-3 0,-4 2 0,-8 3 0,-2 0 0,-7 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19:56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24575,'3'0'0,"5"0"0,3 0 0,4 0 0,2 0 0,5 0 0,2 0 0,-1 0 0,0 0 0,-1 0 0,-1 0 0,2 0 0,0 0 0,0 0 0,3 0 0,-1 0 0,-5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0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0,6 0 0,1 0 0,1 0 0,-1 0 0,0 0 0,-1 0 0,-3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2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13 24575,'0'-1'0,"-1"1"0,1-1 0,0 1 0,0-1 0,0 0 0,-1 1 0,1-1 0,0 1 0,0-1 0,-1 1 0,1-1 0,-1 0 0,1 1 0,0 0 0,-1-1 0,1 1 0,-1-1 0,1 1 0,-1 0 0,1-1 0,-1 1 0,0 0 0,1-1 0,-1 1 0,1 0 0,-1 0 0,0 0 0,1-1 0,-1 1 0,1 0 0,-1 0 0,0 0 0,1 0 0,-1 0 0,0 0 0,1 0 0,-1 0 0,1 1 0,-1-1 0,0 0 0,0 0 0,-26 9 0,23-6 0,0 0 0,1 0 0,-1 0 0,1 0 0,0 1 0,0-1 0,0 1 0,1 0 0,-1 0 0,1 0 0,0 0 0,0 0 0,-2 6 0,1-1 0,1-1 0,0 0 0,1 1 0,0-1 0,0 1 0,1 0 0,1 9 0,-1-10 0,1 1 0,0-1 0,0 0 0,1 1 0,0-1 0,1 0 0,0 0 0,0-1 0,1 1 0,-1-1 0,2 1 0,-1-1 0,1 0 0,0-1 0,1 1 0,5 5 0,-7-10 0,0 1 0,0-1 0,1 0 0,-1 0 0,1 0 0,-1-1 0,1 0 0,-1 0 0,1 0 0,0 0 0,-1-1 0,1 1 0,0-1 0,9-1 0,-13 1 0,1-1 0,0 1 0,0 0 0,0-1 0,-1 1 0,1-1 0,0 1 0,-1-1 0,1 0 0,0 1 0,-1-1 0,1 0 0,-1 0 0,1-1 0,-1 1 0,0 0 0,1 0 0,-1-1 0,0 1 0,0 0 0,0-1 0,0 1 0,0-1 0,0 1 0,0-1 0,-1 0 0,1 1 0,-1-1 0,1 0 0,-1 0 0,1 0 0,-1 1 0,0-1 0,0 0 0,0 0 0,0 0 0,0 1 0,0-1 0,-1 0 0,0-2 0,0 0-91,0 0 0,-1 1 0,0 0 0,0-1 0,1 1 0,-2 0 0,1 0 0,0 0 0,-1 0 0,1 0 0,-1 1 0,0-1 0,0 1 0,-4-3 0,-12-9-6735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4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24575,'-4'2'0,"0"1"0,0 0 0,0 0 0,0 0 0,1 0 0,-1 0 0,1 1 0,0-1 0,0 1 0,0 0 0,0 0 0,1 0 0,0 0 0,0 1 0,0-1 0,0 1 0,-1 7 0,1-4 0,0-1 0,1 1 0,0 0 0,1-1 0,0 1 0,0 0 0,0 0 0,1 0 0,0-1 0,3 10 0,-3-14 0,1 0 0,-1 0 0,1 0 0,0 0 0,0 0 0,0-1 0,0 1 0,0-1 0,1 0 0,-1 1 0,1-1 0,-1 0 0,1 0 0,0 0 0,0-1 0,0 1 0,0-1 0,0 0 0,0 0 0,0 0 0,1 0 0,-1 0 0,0 0 0,1-1 0,-1 0 0,0 0 0,1 0 0,-1 0 0,0 0 0,5-1 0,-5 1 0,1-1 0,0 1 0,0-1 0,0 0 0,-1 0 0,1 0 0,-1 0 0,1-1 0,-1 1 0,1-1 0,-1 0 0,0 0 0,1 0 0,-1 0 0,0-1 0,-1 1 0,1-1 0,0 0 0,-1 0 0,1 0 0,-1 0 0,0 0 0,0 0 0,0-1 0,-1 1 0,3-6 0,-3 5 0,-1 0 0,1 0 0,0 0 0,-1 0 0,0-1 0,0 1 0,0 0 0,-1 0 0,1-1 0,-1 1 0,0 0 0,0 0 0,0 0 0,-1 0 0,1 0 0,-1 0 0,0 1 0,0-1 0,-1 1 0,1-1 0,-1 1 0,0 0 0,1 0 0,-1 0 0,-1 0 0,1 0 0,-4-2 0,-2 0 0,1 1 0,-1 0 0,0 0 0,0 1 0,-1 0 0,1 0 0,-1 1 0,1 1 0,-1 0 0,-16 0 0,-4 1-1365,3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6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40 24575,'0'-4'0,"-4"0"0,-3 0 0,-4-3 0,-4 1 0,-2 0 0,-2 2 0,0 1 0,3 2-8191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0 247 24575,'18'-1'0,"-1"0"0,0-2 0,0 1 0,0-2 0,0 0 0,28-12 0,91-52 0,-35 16 0,53-32-1365,-134 73-5461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08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24575,'-1'1'0,"0"1"0,0-1 0,0 0 0,0 0 0,0 0 0,0 0 0,0 1 0,0-1 0,1 1 0,-1-1 0,0 0 0,1 1 0,-1-1 0,1 1 0,-1 0 0,1-1 0,0 1 0,0-1 0,0 1 0,0-1 0,0 1 0,0-1 0,0 1 0,0 0 0,1-1 0,-1 1 0,0-1 0,1 1 0,0-1 0,-1 1 0,1-1 0,0 0 0,1 3 0,4 3 0,0 0 0,0-1 0,1 0 0,0 0 0,8 6 0,-9-9 0,-1 1 0,0 0 0,0 1 0,-1-1 0,6 7 0,-9-9 0,-1-1 0,1 0 0,-1 0 0,0 0 0,1 1 0,-1-1 0,0 0 0,0 0 0,0 1 0,0-1 0,0 0 0,0 1 0,0-1 0,-1 0 0,1 0 0,0 1 0,-1-1 0,1 0 0,-1 0 0,1 0 0,-1 0 0,0 0 0,1 0 0,-1 0 0,0 0 0,0 0 0,0 0 0,1 0 0,-1 0 0,0 0 0,0 0 0,-1-1 0,-1 2 0,-1 1 0,-1 0 0,1 0 0,-1-1 0,0 1 0,0-1 0,-8 2 0,7-3-170,0 0-1,0 0 0,0 0 1,1-1-1,-1 0 0,0 0 1,-10-2-1,-1-2-6655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10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0 192 24575,'4'-4'0,"-1"-1"0,1 0 0,-1 0 0,0 0 0,-1 0 0,1-1 0,2-8 0,10-21 0,-1 12 0,-9 13 0,1 1 0,0-1 0,1 2 0,10-13 0,-14 18 0,1 1 0,-1-1 0,0 1 0,1 0 0,0-1 0,-1 1 0,1 1 0,0-1 0,0 1 0,0-1 0,0 1 0,1 1 0,-1-1 0,0 0 0,6 1 0,-5 0 0,0 0 0,0 0 0,0 1 0,0-1 0,0 1 0,0 1 0,0-1 0,0 1 0,0 0 0,0 0 0,-1 0 0,1 0 0,-1 1 0,0 0 0,6 5 0,-8-6 0,1 0 0,-1 0 0,0 1 0,0-1 0,0 1 0,-1 0 0,1 0 0,-1-1 0,0 1 0,1 0 0,-1 0 0,0 0 0,-1 0 0,1 1 0,0-1 0,-1 0 0,0 0 0,0 0 0,0 0 0,0 1 0,0-1 0,-1 0 0,1 0 0,-1 0 0,0 0 0,-2 5 0,3-7 0,-1 1 0,1 0 0,-1-1 0,0 1 0,0-1 0,0 1 0,0-1 0,0 1 0,0-1 0,0 0 0,0 1 0,-1-1 0,1 0 0,0 0 0,-1 0 0,1 0 0,-1 0 0,1 0 0,-1 0 0,0-1 0,1 1 0,-1-1 0,0 1 0,1-1 0,-1 1 0,0-1 0,0 0 0,1 0 0,-1 0 0,0 0 0,0 0 0,1 0 0,-1-1 0,0 1 0,-2-1 0,3 0 0,0 1 0,-1-1 0,1 1 0,0-1 0,0 0 0,0 0 0,-1 1 0,1-1 0,0 0 0,0 0 0,0 0 0,0 0 0,1-1 0,-1 1 0,0 0 0,0 0 0,1 0 0,-1-1 0,0 1 0,1 0 0,-1-1 0,1 1 0,0 0 0,0-1 0,-1 1 0,1-1 0,0 1 0,0 0 0,0-1 0,0 1 0,0-1 0,1 1 0,-1 0 0,0-1 0,1 1 0,-1-1 0,1 1 0,-1 0 0,1 0 0,0-1 0,-1 1 0,2-2 0,2 0 0,-1-1 0,0 1 0,1-1 0,0 1 0,-1 0 0,1 0 0,0 1 0,1-1 0,-1 1 0,0 0 0,1 0 0,-1 0 0,9-1 0,-8 1 0,1 0 0,0 1 0,0 0 0,0 0 0,0 1 0,0-1 0,0 1 0,0 0 0,0 1 0,10 1 0,-15-1 0,1 0 0,-1 0 0,1 0 0,-1 0 0,1 0 0,-1 0 0,0 0 0,1 0 0,-1 0 0,0 1 0,0-1 0,0 1 0,0-1 0,0 1 0,0-1 0,-1 1 0,1-1 0,0 1 0,-1 0 0,1-1 0,-1 1 0,0 0 0,1-1 0,-1 1 0,0 0 0,0 0 0,0-1 0,0 1 0,0 0 0,-1 0 0,1-1 0,0 1 0,-1 0 0,0-1 0,0 3 0,-1 1 0,0 0 0,1 0 0,-2 0 0,1 0 0,-1 0 0,1-1 0,-1 1 0,0-1 0,-1 0 0,-7 7 0,-8 2-170,-1-1-1,-1-1 0,0-1 1,0 0-1,-1-2 0,0-1 1,-38 8-1,37-11-6655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0:11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24575,'0'-3'0,"4"-7"0,0-6 0,3 0 0,4-3 0,-1-2 0,-1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24575,'7'0'0,"4"0"0,5 0 0,5 0 0,3-4 0,0-1 0,2 0 0,1 0 0,4 3 0,4-4 0,-1 0 0,-3 0 0,-6 2-8191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24575,'-10'160'0,"0"4"0,12-16 0,-4 165 0,1-290 0,1-5 0,-1-1 0,0 1 0,-1-1 0,0 0 0,-1 0 0,-8 26 0,9-39 0,0-1 0,0 0 0,0 0 0,-1 0 0,1 0 0,-1 0 0,0-1 0,1 1 0,-1-1 0,0 0 0,0 0 0,0 0 0,0-1 0,0 1 0,-1-1 0,1 0 0,0 0 0,-1 0 0,1-1 0,-5 1 0,-11 0 0,0-1 0,-28-3 0,21 0 0,16 2 0,0 1 0,-1 1 0,1 0 0,0 0 0,-1 1 0,1 1 0,0 0 0,0 1 0,1 0 0,-1 1 0,-9 6 0,14-7 0,0 0 0,0 1 0,1 0 0,-1-1 0,1 2 0,0-1 0,0 1 0,0 0 0,0 0 0,1 0 0,0 0 0,0 1 0,0 0 0,1 0 0,0 0 0,0 0 0,0 0 0,0 1 0,1-1 0,0 10 0,-2 21 0,1 0 0,3 49 0,0-71 0,1 1 0,0-1 0,1 0 0,0 0 0,0-1 0,2 1 0,10 27 0,-11-36 0,0 0 0,1 1 0,-1-2 0,1 1 0,1-1 0,-1 0 0,1 0 0,-1-1 0,13 8 0,7 4 0,31 14 0,-17-11 0,-36-18 0,10 7 0,1-1 0,0-1 0,0 0 0,0-1 0,1-1 0,-1-1 0,1 0 0,25 1 0,-27-4 0,0-1 0,0-1 0,1 0 0,-1-1 0,0-1 0,-1 0 0,1-2 0,0 1 0,-1-2 0,0 0 0,0-1 0,19-15 0,-20 14 0,-1-2 0,0 1 0,-1-2 0,1 1 0,-2-2 0,1 1 0,-1-2 0,-1 1 0,0-1 0,10-23 0,-14 28 0,-1 1 0,0-1 0,0 1 0,0-1 0,-1 0 0,0 0 0,0 0 0,-1 0 0,1 0 0,-1 0 0,-1 0 0,1 0 0,-1 0 0,0 0 0,-1 0 0,0 0 0,1 1 0,-2-1 0,1 1 0,-1 0 0,0-1 0,-5-7 0,-31-70 0,28 58 0,-1 1 0,-26-42 0,25 48 0,-2 0 0,1 1 0,-30-28 0,36 40 0,0 0 0,-1 1 0,0 0 0,0 0 0,0 2 0,-1-1 0,0 1 0,1 1 0,-20-3 0,-37 1-1365,48 5-5461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24575,'3'0'0,"11"-4"0,9-1 0,7-4 0,2-1 0,-1 3 0,-7-3 0,-6 1-8191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24575,'0'4'0,"0"6"0,0 4 0,0 9 0,0 3 0,0 3 0,0-1 0,0 0 0,0-6-8191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24575,'3'0'0,"4"0"0,8-4 0,4-2 0,2 1 0,1 1 0,0-3 0,2 0 0,1-3 0,-5 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0 998 24575,'1'-9'0,"-1"1"0,2-1 0,-1 1 0,1-1 0,0 1 0,0 0 0,1 0 0,0 0 0,4-9 0,38-67 0,-36 69 0,157-301 0,-125 236 0,-27 52 0,2-5 0,1 1 0,1 1 0,39-51 0,5-4 86,-45 60-570,1 1 1,25-28-1,-29 39-6342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4 0,-1 6 0,-5 8 0,-5 6 0,-5 11 0,-2-1 0,-1-6-8191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24575,'0'1440'-1365,"0"-1420"-5461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1 0,0-1 0,0 1 0,0 0 0,1-1 0,-1 1 0,0 0 0,0-1 0,1 1 0,-1 0 0,1 0 0,-1 0 0,1 0 0,-1 0 0,1 0 0,-1 0 0,1 0 0,-1 0 0,1 0 0,0 0 0,0 0 0,0 1 0,-1-1 0,1 0 0,0 2 0,-3 38 0,3-36 0,-1 80 0,16 153 0,-12-157-15,-3-63-154,0 0 1,1-1-1,0 1 0,1 0 0,1-1 1,0 0-1,7 23 0,-3-20-6657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0 242 24575,'2'-2'0,"-1"1"0,1-1 0,-1 1 0,1-1 0,-1 0 0,0 0 0,0 1 0,1-1 0,-1-1 0,0 1 0,0 0 0,-1 0 0,1 0 0,0-1 0,0-2 0,2-3 0,5-7 0,0 0 0,1 1 0,20-24 0,-18 23 0,0-1 0,12-20 0,-21 32 5,0 0-1,1 0 1,-1 1-1,1-1 0,0 1 1,0 0-1,0 0 1,0 0-1,0 0 1,1 1-1,-1 0 0,1 0 1,-1 0-1,1 0 1,-1 1-1,1-1 1,0 1-1,0 0 1,-1 1-1,1-1 0,0 1 1,0 0-1,0 0 1,0 0-1,-1 1 1,9 2-1,-1 1-190,0 0 1,0 1-1,0 0 0,0 1 1,-1 1-1,0 0 1,15 14-1,-7-5-6640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24575,'0'4'0,"0"6"0,0 4 0,0 4 0,0 8 0,0 2 0,0 2 0,0-2 0,0 0 0,0-2 0,0-1 0,0 0 0,0-5-8191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1:35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33 24575,'-1'0'0,"1"0"0,-1 1 0,0-1 0,1 0 0,-1 1 0,0-1 0,1 0 0,-1 1 0,0-1 0,1 1 0,-1-1 0,1 1 0,-1 0 0,1-1 0,-1 1 0,1 0 0,-1-1 0,1 1 0,-1 0 0,1 0 0,0 0 0,-1-1 0,1 1 0,0 0 0,0 0 0,-1 0 0,1 0 0,0 0 0,0 0 0,0-1 0,0 1 0,0 0 0,0 0 0,0 0 0,0 0 0,0 0 0,1 1 0,5 34 0,1-20 0,0-1 0,1 0 0,15 22 0,-12-21 0,-1 0 0,12 26 0,-14-23 0,3 5 0,0 1 0,-1 1 0,-1 1 0,-1 0 0,6 33 0,-14-58 0,0 1 0,1-1 0,-1 1 0,1-1 0,0 1 0,-1-1 0,1 1 0,0-1 0,0 0 0,0 0 0,0 1 0,0-1 0,1 0 0,2 3 0,-4-5 0,1 1 0,0-1 0,0 1 0,-1-1 0,1 1 0,0-1 0,0 0 0,0 0 0,-1 0 0,1 1 0,0-1 0,0 0 0,0 0 0,-1 0 0,1 0 0,0-1 0,0 1 0,0 0 0,-1 0 0,1-1 0,0 1 0,0 0 0,0-1 0,1 0 0,1-3 0,1 1 0,-1-1 0,1 0 0,-1 0 0,0-1 0,0 1 0,0-1 0,-1 0 0,1 0 0,-1 0 0,3-8 0,9-28 0,-2-1 0,-1-1 0,13-87 0,-3-24-1365,-16 127-5461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34:32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4299 0,'79'67'46,"-52"-41"-30,-1 14 0,27 132 31,13 26-16,-39-105 31,-14-80 1,13-66 15,1-53-62,145-251-1,-27-53 32,-145 397-31,14-14-1</inkml:trace>
  <inkml:trace contextRef="#ctx0" brushRef="#br0" timeOffset="1819.09">4789 8599 0,'0'93'79,"0"105"-48,0 172 0,0-92 0,0-251 1,-40-14 155,-26-13-156,13 0 1,27 0-17,-1 0 1,-26 0-1,40 0 1,0 0 0,0 0-1,-1 0-15,-25 0 32,-1 0-1,252 0 125,105-53-125,-251 53-31,-26-13 16</inkml:trace>
  <inkml:trace contextRef="#ctx0" brushRef="#br0" timeOffset="2327.92">4670 9671 0,'26'0'79,"-12"0"-64,-1 0 1,0 0-1</inkml:trace>
  <inkml:trace contextRef="#ctx0" brushRef="#br0" timeOffset="2876.99">4683 9790 0,'27'0'62,"-14"0"-46</inkml:trace>
  <inkml:trace contextRef="#ctx0" brushRef="#br0" timeOffset="23592.96">4591 9684 0,'26'0'110,"0"0"-95,-12 0-15,-1 0 16,40 0 15,0 0 0,-27 0 16,-13 0 0,14-13 16</inkml:trace>
  <inkml:trace contextRef="#ctx0" brushRef="#br0" timeOffset="24793.98">4670 9816 0,'13'0'125,"0"0"-109,14 0-16,-1 0 31,-13 0-31,1 0 47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6:1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 24575,'-2'-1'0,"1"0"0,-1 0 0,1 0 0,-1 0 0,1 1 0,-1-1 0,0 0 0,0 1 0,1 0 0,-1-1 0,0 1 0,0 0 0,1 0 0,-1 0 0,0 0 0,0 0 0,0 0 0,1 0 0,-1 1 0,0-1 0,0 0 0,1 1 0,-1 0 0,0-1 0,1 1 0,-1 0 0,0 0 0,1 0 0,0 0 0,-1 0 0,1 0 0,-3 3 0,-4 3 0,1-1 0,0 2 0,0-1 0,-9 14 0,12-16 0,1 1 0,0-1 0,0 1 0,0 0 0,1 0 0,-1 0 0,2 0 0,-1 0 0,1 0 0,0 1 0,0-1 0,0 0 0,1 1 0,0-1 0,0 0 0,1 1 0,0-1 0,0 0 0,0 1 0,1-1 0,0 0 0,0 0 0,1 0 0,-1 0 0,1-1 0,1 1 0,-1-1 0,1 0 0,0 0 0,6 7 0,-7-10 0,-1 0 0,1 0 0,-1 0 0,1-1 0,0 1 0,0-1 0,0 1 0,0-1 0,0 0 0,0 0 0,0 0 0,0-1 0,0 1 0,0-1 0,7 0 0,-1 0 0,1-2 0,0 1 0,17-6 0,-22 5 0,1 0 0,0 0 0,0 1 0,0-1 0,0 2 0,0-1 0,0 1 0,0-1 0,1 2 0,-1-1 0,0 1 0,11 2 0,-13 0 0,0-1 0,-1 0 0,1 1 0,-1 0 0,1 0 0,-1 0 0,0 0 0,0 1 0,0-1 0,-1 1 0,1 0 0,-1 0 0,0-1 0,0 2 0,0-1 0,2 7 0,2 10 0,0 0 0,3 21 0,-9-40 0,1 1 0,0 5 0,1-1 0,-1 1 0,-1 0 0,1 0 0,-2 10 0,1-17 0,0 1 0,-1 0 0,1-1 0,-1 1 0,1 0 0,-1-1 0,1 1 0,-1-1 0,0 1 0,0-1 0,0 1 0,0-1 0,0 0 0,0 0 0,0 1 0,0-1 0,-1 0 0,1 0 0,0 0 0,-1 0 0,1 0 0,-1 0 0,1-1 0,-1 1 0,1 0 0,-1-1 0,0 1 0,1-1 0,-1 0 0,-2 1 0,-11 0-227,1-1-1,-1 0 1,1-1-1,-1-1 1,-25-6-1,17 3-6598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8:3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24575,'3'1'0,"0"0"0,-1-1 0,1 1 0,0 0 0,-1 0 0,1 0 0,0 1 0,-1-1 0,1 1 0,-1-1 0,0 1 0,0 0 0,1 0 0,-1 0 0,0 0 0,-1 0 0,4 4 0,29 46 0,-28-42 0,156 243 0,-161-250 0,1-1 0,-1 1 0,1-1 0,0 0 0,0 0 0,0 0 0,1 0 0,-1 0 0,0 0 0,1 0 0,-1-1 0,1 1 0,-1-1 0,1 0 0,0 1 0,0-2 0,-1 1 0,1 0 0,3 0 0,-2-1 0,0-1 0,-1 1 0,1-1 0,-1 0 0,1 0 0,0 0 0,-1-1 0,0 1 0,1-1 0,-1 0 0,0 0 0,0 0 0,0 0 0,0 0 0,3-4 0,18-17 0,0-1 0,-2-1 0,-1 0 0,20-34 0,66-123 0,-64 104 0,74-117-1365,-71 122-5461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8:4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24575,'34'39'0,"-2"1"0,-2 2 0,-1 1 0,36 74 0,-38-67 0,43 72 0,-70-122 0,0 0 0,0 1 0,0-1 0,0 0 0,0 0 0,0 0 0,0 1 0,0-1 0,0 0 0,0 0 0,0 0 0,0 0 0,0 0 0,1 1 0,-1-1 0,0 0 0,0 0 0,0 0 0,0 0 0,0 0 0,1 0 0,-1 1 0,0-1 0,0 0 0,0 0 0,0 0 0,1 0 0,-1 0 0,0 0 0,0 0 0,0 0 0,1 0 0,-1 0 0,0 0 0,0 0 0,0 0 0,1 0 0,-1 0 0,0 0 0,0 0 0,0 0 0,0 0 0,1 0 0,-1 0 0,0 0 0,0 0 0,0-1 0,0 1 0,1 0 0,-1 0 0,0 0 0,0 0 0,0 0 0,0-1 0,5-14 0,-2-21 0,-3-49 0,-1 50 0,1-1 0,1 1 0,13-65 0,-9 81-94,6-23-224,-2 0 0,-2 0 1,3-60-1,-10 85-6508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28:4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24575,'0'-18'0,"-1"8"0,1 0 0,0 0 0,1 0 0,4-18 0,-4 25 0,0 0 0,1 0 0,-1 0 0,1 0 0,-1 0 0,1 0 0,0 0 0,0 0 0,1 0 0,-1 1 0,0-1 0,1 1 0,0 0 0,-1 0 0,1 0 0,0 0 0,6-3 0,-5 3 0,0 1 0,0-1 0,0 1 0,0-1 0,0 1 0,0 0 0,0 1 0,0-1 0,1 1 0,-1 0 0,0 0 0,0 0 0,1 0 0,-1 1 0,0 0 0,0 0 0,5 2 0,-6-2 0,0 0 0,0 1 0,0 0 0,-1-1 0,1 1 0,-1 0 0,1 0 0,-1 1 0,0-1 0,0 0 0,0 1 0,0 0 0,0-1 0,-1 1 0,1 0 0,-1 0 0,0 0 0,0 0 0,0 0 0,0 0 0,0 0 0,0 0 0,-1 5 0,2 8 0,-2 0 0,0 0 0,-1-1 0,-3 18 0,4-26 0,-2 0 0,1-1 0,-1 1 0,0-1 0,0 1 0,-1-1 0,0 0 0,0 0 0,-1 0 0,1 0 0,-9 9 0,12-15 0,-1 0 0,1 1 0,0-1 0,0 0 0,-1 1 0,1-1 0,0 0 0,-1 0 0,1 0 0,0 1 0,-1-1 0,1 0 0,0 0 0,-1 0 0,1 0 0,0 0 0,-1 0 0,1 1 0,-1-1 0,1 0 0,0 0 0,-1 0 0,1 0 0,-1 0 0,1-1 0,0 1 0,-1 0 0,1 0 0,0 0 0,-1 0 0,1 0 0,-1 0 0,1-1 0,0 1 0,-1 0 0,1 0 0,0 0 0,0-1 0,-1 1 0,1 0 0,0-1 0,0 1 0,-1 0 0,1-1 0,0 1 0,0 0 0,-1-1 0,1 1 0,0 0 0,0-1 0,0 1 0,0 0 0,0-1 0,0 1 0,0-1 0,0 1 0,0 0 0,0-1 0,0 1 0,0 0 0,0-1 0,0 1 0,0-1 0,0 1 0,0-30 0,6 6 0,1 0 0,1 1 0,22-45 0,-22 54 0,-1 0 0,-1-1 0,0 0 0,-1 0 0,5-27 0,-10 53 10,0 0 0,2 1 0,-1-1 0,1 0 0,1 0 0,0 0 0,0-1 0,1 1 0,0-1 0,1 0 0,6 10 0,-7-13-97,0 0-1,1-1 1,-1 0 0,1 0-1,1 0 1,-1-1 0,1 1-1,0-1 1,0-1-1,0 1 1,0-1 0,1 0-1,0-1 1,0 1 0,0-1-1,15 4 1,-1-4-6739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37:47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9406 0,'0'66'78,"0"-39"-62,0-1-16,-26 80 16,0-40-1,12-40-15,1 14 32</inkml:trace>
  <inkml:trace contextRef="#ctx0" brushRef="#br0" timeOffset="919.97">6297 9750 0,'40'0'110,"92"0"-79,-79 0-15,-27 0-1,27 0 1,0 0-1,-26 0 1,12 0 15,-25 0-15,39 0 0,13 0-1,-53 0 1</inkml:trace>
  <inkml:trace contextRef="#ctx0" brushRef="#br0" timeOffset="2101.98">6456 9869 0,'13'0'125,"40"0"-94,-13 0 0,-1 0 0</inkml:trace>
  <inkml:trace contextRef="#ctx0" brushRef="#br0" timeOffset="3070.96">6496 9975 0,'26'13'94,"0"-13"-63,-12 0 31</inkml:trace>
  <inkml:trace contextRef="#ctx0" brushRef="#br0" timeOffset="15078.91">3268 8771 0,'26'0'31,"-13"0"-16,53 0 17,-39 0-17</inkml:trace>
  <inkml:trace contextRef="#ctx0" brushRef="#br0" timeOffset="15878.96">3241 8837 0,'13'0'15,"93"0"17,-93 0-1</inkml:trace>
  <inkml:trace contextRef="#ctx0" brushRef="#br0" timeOffset="16932.9">3638 8692 0,'-13'-14'15,"-14"14"1,-26 0 0,40 27 15,13-14-15,-40 40 30,40-13 1,0-27-47,0 13 16,0-12 0,0-1-1,27 0 63,-14-13-46,27 0-17,-27-13 1,-13-14-1,13 1 1,-13 13-16,0-14 16,0 14-1,0 0 17,0-27-17,0 27 1</inkml:trace>
  <inkml:trace contextRef="#ctx0" brushRef="#br0" timeOffset="17535.03">3731 8731 0</inkml:trace>
  <inkml:trace contextRef="#ctx0" brushRef="#br0" timeOffset="18590.03">4048 8559 0,'0'0'0,"-66"13"31,66 1-16,-53 12 1,53-13-16,-26 14 31,26 52 16,-14 1 0,14-67-16,0 0-15,0 0 0,0 1 77,27-14-46,-27-93-16,0 80-31,0-14 32</inkml:trace>
  <inkml:trace contextRef="#ctx0" brushRef="#br0" timeOffset="19650.22">3942 8758 0,'0'39'109,"0"-12"-78,0-1-31,0-12 125,40-14-94,-14-14 16,-26-39-15,0 27-1,0 13-16,0-1 32,0 1-31,-13 0 62,-40 13-47,40 13-15,-40 0 0,27 14-16,12-14 46</inkml:trace>
  <inkml:trace contextRef="#ctx0" brushRef="#br0" timeOffset="20594">4141 8652 0,'0'66'78,"0"-13"-63,0-40 1,0 0-16,0 27 31,26-93 141,-13 0-156,1 27-1,-1 26 79</inkml:trace>
  <inkml:trace contextRef="#ctx0" brushRef="#br0" timeOffset="21046.99">4207 8731 0,'53'53'47,"-40"-40"-31,13-13 15</inkml:trace>
  <inkml:trace contextRef="#ctx0" brushRef="#br0" timeOffset="22299.93">4352 8797 0,'14'0'63,"25"0"-16,-25 0 0,-1-13 93,-13-40-93,0 14-16,13 12 16,53-13-16,-53 27-15,14 0 31,-1 13 15,27 66-30,-53-53-17,0 14 1,0-14 0,0 27-1,-13-40 32,79-14 62,-53-12-93,14 13-16,26-14 31,-40 27-15</inkml:trace>
  <inkml:trace contextRef="#ctx0" brushRef="#br0" timeOffset="24782.98">5927 5649 0,'-40'0'31,"14"13"31,12 40-30,1-13-17,13-27 1,-13 13-1,13-12 1,0-1 0,0 13-1,0-12 48,13-67 77,0 13-108,-13 66 311,0 41-311,0-41 15,27-13-1,-14-13 1,27 0-31,-27 0 0,0 0-1,0-13 16,-13 0 32,0-40-32,0 40-15,0-1-1,0-12-15,0-1 32,0 14-17,0-13-15,0-1 16,0 14 0,0 0-16</inkml:trace>
  <inkml:trace contextRef="#ctx0" brushRef="#br0" timeOffset="25191">6152 5781 0</inkml:trace>
  <inkml:trace contextRef="#ctx0" brushRef="#br0" timeOffset="26138.01">6324 5662 0,'-14'0'93,"1"13"-77,13 27 0,0 26-1,0-26 17,13 0 14,40 12 1,-26-38-15,12-14-17,-12 0 16,-14 0 16,-13-14-31,0-12-16,0-14 16,0 27-1,0 0 32,-13 13-31,-40 0 15,40 0-15,-27 26-1,-13-12 16</inkml:trace>
  <inkml:trace contextRef="#ctx0" brushRef="#br0" timeOffset="27238.36">6720 5662 0,'-13'-13'15,"13"-27"16,0 27 1,0 39 93,-13 93-94,13-92-31,-27 52 31,27-52 0,27-54 157,39-145-157,-39 146-15,-14-14-1</inkml:trace>
  <inkml:trace contextRef="#ctx0" brushRef="#br0" timeOffset="27635.04">6707 5741 0,'53'0'31,"-13"27"-31,-1-1 32,-25-12-17,12 12-15,27 14 32,-40-27-17</inkml:trace>
  <inkml:trace contextRef="#ctx0" brushRef="#br0" timeOffset="28843.06">7064 5781 0,'14'-13'78,"-1"13"-62,27 0 31,-40-40 125,-14 14-157,14-27 1,0 26 0,0-12-1,27-1 1,12 0 15,-25 40 16,25 0 0,-25 0-31,-1 40-1,13 13 1,-26-13-1,0-14 1,0-13-16,0 14 16,0-14-1,27-66 142,39 27-142,53-27 1,26 26-1,-105 1 1</inkml:trace>
  <inkml:trace contextRef="#ctx0" brushRef="#br0" timeOffset="54272.96">7620 7395 0,'26'0'31,"-12"0"0,-1 0 0,40 13-15,-27 1 15,-26-1-15,14-13 125,-1 13-110,13-13 16,-13 0-16,14-13 0,-1-27-31,-26-13 16,14 40-1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40:16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3347 8678 0,'-26'-13'78,"-1"53"-47,27-1 0,-13-25-15,13-1 93,0 0-109,0 0 32,13 14-17,14-14 32,-1 0-31,-26 1-16,13-14 15,40 26 17,13-13-17,-39 0 1,-14 1 15,0 12 16,-13-13-31,0 14-1,0-14 1,0 0-16,-53-13 109,27 0-77,-1 0-17,14 0 1,-13 0 31</inkml:trace>
  <inkml:trace contextRef="#ctx0" brushRef="#br0" timeOffset="781.07">3307 8692 0,'27'-27'78,"-1"14"-62,14 13-1,-14-13 17,54-14-1,-54 14 16</inkml:trace>
  <inkml:trace contextRef="#ctx0" brushRef="#br0" timeOffset="10356.15">9287 8017 0,'-53'0'31,"40"0"-16,-53 26 17,39 1-1,-13-1 0,14 14-15,-27 0 46,13 26-15,1 40 0,12-80-31,27 1-1,0-14 1,0 0 0,0 0-16,0 14 15,0-14 1,0 27 15,0-27 0,0 26-15,0-12 0,40 13-1,-27-27 1,0 13-1,1-12 1,-1-14-16,27 13 31,12 13-15,-25-13 0,26 14-1,-27-14 1,1 0-1,-14-13 1,27 14 47,-27-1-48,-13 0-15,13-13 16,0 13-1,-13 1-15,40 12 16,-27-13 0,0-13-1,14 0 1,13 0 0,26 0-1,0 0 1,40 0 15,-27-26 0,-39 26-15,-27-13-16,40 13 47,-27-14-32,-12 1 1,-1 0 0,0-14 15,14 1-15,-1-14-1,0-13 1,1 0-1,-14 0 17,-13 1-1,0 12-15,27-26-1,-27 39 1,0-12-1,0 25 1,0-12 0,0 13-1,-14-1 1,-12 14 0,-14-26-1,14 13 1,-14 0 15,0 13 0,27 0-15,-13-27 0,-14 14-1,14 13 1,12 0-16,-39-13 31,27-14-15,13 27-16,0-13 31,-14 0-15,-26 13-1,40-27 1,-14 14-1,-39-27 17,53 27-32,0 13 15,-27-13 17,-13-27-1,-119 40 141</inkml:trace>
  <inkml:trace contextRef="#ctx0" brushRef="#br0" timeOffset="13388.04">6191 4868 0,'-26'-13'125,"-133"-13"-93,119 26-32,14 0 31,-27-14-16,-26 14 32,-1-13 0,-12 13 16,39 0-48,13 0 1,14 0 0,-1 0-1,14 0 1,-14 0-16,14 0 15,-27 27 1,14-27 0,0 0-1,-1 13-15,-13 0 32,14 14-32,13-14 31,0-13 31,13 26-30,0-13-1,0 14-16,0-14 1,0 27 0,-67 39-1,41-52 1,-27 26 0,13-40-1,40 13 1,0-12-1,0 12 32,27-13-15,12-13-1,1 27 0,53 12-15,52 27-1,-92-39 1,-13-1 0,-14-12-1,-12-14-15,25 13 16,-26 0-1,1-13-15,12 13 16,-13-13 31,27 0-16,-40 14-15,13-1-1,1 0 1,-1-13 0,26 0-1,-25 0-15,25 0 16,-12 0-16,13 0 16,-27 0-16,26 0 15,-25 0 1,12 0-1,1 0 1,12 0 0,-26 0-1,27 0 1,26-26 15,-52 12-15,38-52 15,-25 53-31,-14 0 16,40-93-1,-40 40 1,1 13 0,-14 13-1,26 14 1,-26-1 46,0 1-46,0-1 0,0 14 15,-13 0-16,13 0 17,-13-1-17,-14 1 1,27 0 0,-40-14-1,40 14 1,-13 13 31,0 0-32,0 0-15,13-13 16,-14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7:14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0 270 24575,'3'0'0,"0"0"0,1 1 0,-1 0 0,0 0 0,0 0 0,0 0 0,0 0 0,0 1 0,0-1 0,0 1 0,-1 0 0,1-1 0,-1 1 0,1 1 0,-1-1 0,0 0 0,1 1 0,1 2 0,6 9 0,-1 0 0,11 20 0,-7-11 0,23 30 0,58 67 0,-55-74 0,56 87 0,-94-130 0,12 15 0,-13-17 0,0-1 0,0 0 0,0 0 0,1 0 0,-1 1 0,0-1 0,0 0 0,1 0 0,-1 0 0,0 0 0,0 0 0,1 1 0,-1-1 0,0 0 0,1 0 0,-1 0 0,0 0 0,0 0 0,1 0 0,-1 0 0,0 0 0,1 0 0,-1 0 0,0 0 0,0 0 0,1 0 0,-1 0 0,0 0 0,1 0 0,-1-1 0,0 1 0,0 0 0,1 0 0,-1 0 0,0 0 0,0-1 0,1 1 0,-1 0 0,0 0 0,0 0 0,0-1 0,1 1 0,-1 0 0,0 0 0,0-1 0,0 1 0,0 0 0,0 0 0,1-1 0,-1 1 0,0 0 0,0-1 0,0 1 0,0 0 0,0 0 0,0-1 0,0 1 0,0 0 0,0-1 0,0 1 0,252-638-614,-218 560-137,-17 41-6075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24575,'7'0'0,"4"0"0,5 0 0,5 0 0,3-3 0,0-1 0,2 0 0,1 0 0,4 2 0,4-2 0,-1-1 0,-3 0 0,-6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24575,'-10'128'0,"0"2"0,12-12 0,-4 132 0,1-231 0,1-5 0,-1 0 0,0-1 0,-1 1 0,0 0 0,-1 0 0,-8 20 0,9-31 0,0-1 0,0 1 0,0-1 0,-1 1 0,1-1 0,-1 0 0,0 0 0,1 0 0,-1 0 0,0 0 0,0-1 0,0 1 0,0-1 0,0 0 0,-1 0 0,1 0 0,0 0 0,-1-1 0,1 1 0,-5-1 0,-11 1 0,0-1 0,-28-3 0,21 1 0,16 2 0,0-1 0,-1 2 0,1 0 0,0 0 0,-1 0 0,1 2 0,0-1 0,0 1 0,1 1 0,-1-1 0,-9 6 0,14-5 0,0-1 0,0 0 0,1 1 0,-1 0 0,1 0 0,0 1 0,0-1 0,0 1 0,0 0 0,1 0 0,0 0 0,0 0 0,0 1 0,1-1 0,0 1 0,0-1 0,0 1 0,0 0 0,1 0 0,0 7 0,-2 18 0,1-1 0,3 40 0,0-57 0,1 0 0,0-1 0,1 1 0,0 0 0,0-1 0,2 1 0,10 21 0,-11-28 0,0 0 0,1-1 0,-1 1 0,1-1 0,1 0 0,-1 0 0,1-1 0,-1 0 0,13 7 0,7 2 0,31 12 0,-17-9 0,-36-14 0,10 5 0,1-1 0,0 0 0,0-1 0,0 0 0,1-1 0,-1 0 0,1-2 0,25 2 0,-27-3 0,0-1 0,0 0 0,1-1 0,-1-1 0,0 0 0,-1-1 0,1 0 0,0-1 0,-1-1 0,0 1 0,0-2 0,19-11 0,-20 10 0,-1-1 0,0 1 0,-1-2 0,1 1 0,-2-1 0,1-1 0,-1 1 0,-1-1 0,0-1 0,10-18 0,-14 24 0,-1-1 0,0 0 0,0 0 0,0-1 0,-1 1 0,0 0 0,0-1 0,-1 1 0,1 0 0,-1-1 0,-1 1 0,1-1 0,-1 1 0,0 0 0,-1-1 0,0 1 0,1 0 0,-2 0 0,1 0 0,-1 0 0,0 1 0,-5-8 0,-31-54 0,28 45 0,-1 1 0,-26-33 0,25 38 0,-2 0 0,1 1 0,-30-22 0,36 31 0,0 0 0,-1 1 0,0 1 0,0-1 0,0 1 0,-1 1 0,0 0 0,1 0 0,-20-2 0,-37 2-1365,48 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24575,'3'0'0,"11"-3"0,9-1 0,7-4 0,2 1 0,-1 1 0,-7-2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24575,'0'3'0,"0"5"0,0 3 0,0 7 0,0 4 0,0 0 0,0 1 0,0-1 0,0-4-8191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24575,'3'0'0,"4"0"0,8-3 0,4-2 0,2 1 0,1 1 0,0-3 0,2 0 0,1-2 0,-5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0 796 24575,'1'-7'0,"-1"1"0,2-1 0,-1 0 0,1 0 0,0 1 0,0-1 0,1 1 0,0 0 0,4-8 0,38-53 0,-36 55 0,157-240 0,-125 188 0,-27 41 0,2-3 0,1 1 0,1 0 0,39-41 0,5-2 86,-45 47-570,1 1 1,25-22-1,-29 31-6342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3 0,-1 5 0,-5 7 0,-5 4 0,-5 8 0,-2 1 0,-1-6-8191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24575,'0'1149'-1365,"0"-1133"-5461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0 0,0 1 0,0-1 0,0 1 0,1-1 0,-1 1 0,0 0 0,0-1 0,1 1 0,-1 0 0,1-1 0,-1 1 0,1 0 0,-1 0 0,1-1 0,-1 1 0,1 0 0,-1 0 0,1 0 0,0 0 0,0-1 0,0 1 0,-1 0 0,1 0 0,0 2 0,-3 30 0,3-29 0,-1 63 0,16 123 0,-12-125-15,-3-51-154,0 0 1,1 0-1,0 0 0,1 0 0,1 0 1,0 0-1,7 18 0,-3-16-6657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24575,'2'-1'0,"-1"0"0,1-1 0,-1 1 0,1 0 0,-1-1 0,0 1 0,0-1 0,1 1 0,-1-1 0,0 0 0,0 1 0,-1-1 0,1 0 0,0 0 0,0-2 0,2-3 0,5-5 0,0 1 0,1-1 0,20-18 0,-18 18 0,0-1 0,12-15 0,-21 24 5,0 1-1,1 0 1,-1 1-1,1-1 0,0 0 1,0 1-1,0-1 1,0 1-1,0 0 1,1 0-1,-1 0 0,1 1 1,-1-1-1,1 1 1,-1-1-1,1 1 1,0 1-1,0-1 1,-1 0-1,1 1 0,0 0 1,0 0-1,0 0 1,0 0-1,-1 1 1,9 1-1,-1 1-190,0 0 1,0 1-1,0 1 0,0-1 1,-1 2-1,0 0 1,15 10-1,-7-3-6640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24575,'0'4'0,"0"3"0,0 4 0,0 4 0,0 5 0,0 3 0,0 1 0,0-2 0,0 0 0,0-1 0,0-1 0,0 0 0,0-4-8191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19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2:33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26 24575,'-1'1'0,"1"-1"0,-1 0 0,0 0 0,1 0 0,-1 1 0,0-1 0,1 0 0,-1 1 0,0-1 0,1 0 0,-1 1 0,1-1 0,-1 1 0,1-1 0,-1 1 0,1-1 0,-1 1 0,1 0 0,-1-1 0,1 1 0,0 0 0,-1-1 0,1 1 0,0 0 0,0-1 0,-1 1 0,1 0 0,0-1 0,0 1 0,0 0 0,0 0 0,0-1 0,0 1 0,0 0 0,0 0 0,0-1 0,1 2 0,5 27 0,1-17 0,0 1 0,1-2 0,15 19 0,-12-18 0,-1 1 0,12 21 0,-14-19 0,3 4 0,0 2 0,-1-1 0,-1 1 0,-1 1 0,6 26 0,-14-46 0,0 0 0,1 0 0,-1 0 0,1 0 0,0 0 0,-1 0 0,1-1 0,0 1 0,0 0 0,0 0 0,0 0 0,0-1 0,1 1 0,2 2 0,-4-3 0,1-1 0,0 0 0,0 1 0,-1-1 0,1 0 0,0 0 0,0 1 0,0-1 0,-1 0 0,1 0 0,0 0 0,0 0 0,0 0 0,-1 0 0,1 0 0,0 0 0,0 0 0,0-1 0,-1 1 0,1 0 0,0 0 0,0-1 0,0 1 0,1-1 0,1-2 0,1 0 0,-1 0 0,1 0 0,-1 0 0,0-1 0,0 1 0,0-1 0,-1 0 0,1 0 0,-1 0 0,3-7 0,9-21 0,-2-2 0,-1 0 0,13-70 0,-3-19-1365,-16 102-5461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0:43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1864,'0'0'2038,"-4"0"-2822,3 0 745,0 0 1,0 0 0,1 0 0,-1 0-1,0 0 1,0 0 0,0 1 0,1-1-1,-1 0 1,0 0 0,0 1 0,1-1-1,-1 0 1,0 1 0,0-1 0,1 1 0,-1-1-1,1 1 1,-1-1 0,0 1 0,1-1-1,-1 1 1,1 0 0,-1-1 0,1 1-1,0 0 1,-1-1 0,1 1 0,-1 0-1,1 0 1,0-1 0,0 1 0,0 0-1,-1 0 1,1-1 0,0 1 0,0 0-1,0 0 1,0 0 0,0-1 0,1 3-1,-1 1-760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10:2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8639 0,'13'13'109,"0"146"-77,-13 13-1,0-14 16,0-144 328,-26-14-344,-14 0 0,27 0-15,-13 0 31,-27 0 15,39 0-62,-25 0 63,-1 13-32,27-13-31,-40 0 31,40 0-15,-27 0 0,27 0 15,66 0 94,-40 0-110,80 0 1,-14 0 15,-39 0-31,52 0 16,-26 0-16,93 0 16,-66 0-1,-1 0 1,-39 0-1,-13 0 1</inkml:trace>
  <inkml:trace contextRef="#ctx0" brushRef="#br0" timeOffset="913">5583 9340 0,'26'0'63,"54"0"-32,-41 13 0,1-13 1,-27 0-1,0 0 0</inkml:trace>
  <inkml:trace contextRef="#ctx0" brushRef="#br0" timeOffset="1445.92">5689 9472 0,'39'0'78,"54"0"-46,-67 0-32,40 0 46</inkml:trace>
  <inkml:trace contextRef="#ctx0" brushRef="#br0" timeOffset="3311.71">1640 5054 0,'40'0'31,"92"52"0,-105 41-31,79 92 31,-53-66 1,-40-92-1,13-146 94,54-278-94,-54 291-15,1 13-1,-27 80-15,13-27 16,13 1 0</inkml:trace>
  <inkml:trace contextRef="#ctx0" brushRef="#br0" timeOffset="4707.63">6892 4882 0,'0'-14'16,"27"14"0,132 119 15,-40 67 0,-106-160-31,13 27 31,14-265 94,0-118-93,-27 263-17,0 54 1</inkml:trace>
  <inkml:trace contextRef="#ctx0" brushRef="#br0" timeOffset="5517.67">8678 5001 0,'40'0'31,"-14"0"-15,54 92-1,79 239 17,-106-186-1,-27-145 63,106-370-63,-79 198-16,-13 93 1,-40 65 62</inkml:trace>
  <inkml:trace contextRef="#ctx0" brushRef="#br0" timeOffset="6440.64">11311 5106 0,'79'27'47,"-13"118"-16,-13 1 1,-26-93-1,-14-53 94,80-212-94,-40 106-31,26-132 16,14 66-1,-67 93 1</inkml:trace>
  <inkml:trace contextRef="#ctx0" brushRef="#br0" timeOffset="27383.62">21206 5411 0,'0'13'62,"14"-13"-46,38 0-1,385 0 17,-384 0-17,0 0 32</inkml:trace>
  <inkml:trace contextRef="#ctx0" brushRef="#br0" timeOffset="31983.66">19950 5490 0,'13'0'94,"79"0"-63,107 0 0,-120 0 0,-66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3:01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24575,'9'0'0,"0"-1"0,0 0 0,-1 0 0,1-1 0,0 0 0,-1-1 0,1 0 0,9-5 0,-6 3 0,14-3-195,0 1 0,0 2 0,0 0 0,1 1 0,0 2 0,43 1 0,-47 1-6631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0 24575,'0'995'0,"0"-974"0,1-1 0,5 27 0,-6-47 0,0 1 0,0-1 0,0 1 0,-1-1 0,1 1 0,0-1 0,0 1 0,0-1 0,0 1 0,-1-1 0,1 1 0,0-1 0,0 0 0,-1 1 0,1-1 0,0 1 0,-1-1 0,1 0 0,0 0 0,-1 1 0,1-1 0,-1 0 0,1 1 0,0-1 0,-1 0 0,1 0 0,-1 0 0,1 0 0,-1 1 0,1-1 0,0 0 0,-1 0 0,1 0 0,-1 0 0,1 0 0,-1 0 0,1 0 0,-1-1 0,1 1 0,-1 0 0,1 0 0,0 0 0,-1 0 0,0-1 0,-32-6 0,19 3 0,-12 0 0,-47 1 0,64 3 0,-1 1 0,1 1 0,0-1 0,0 2 0,0-1 0,0 2 0,0-1 0,-13 9 0,7-3 0,0 1 0,1 1 0,0 0 0,1 2 0,-20 22 0,27-27 0,0 1 0,0 0 0,1 0 0,0 0 0,0 1 0,1 0 0,0 0 0,1 1 0,0-1 0,0 1 0,-2 14 0,2-2 0,0 0 0,1 1 0,1-1 0,1 1 0,1-1 0,6 45 0,0-49 0,1 0 0,0-2 0,1 1 0,0-1 0,2 0 0,18 24 0,-12-17 0,-4-5 0,1 0 0,1 0 0,0-2 0,20 17 0,-26-26 0,1-1 0,0 0 0,1 0 0,0-2 0,0 1 0,0-2 0,0 0 0,0 0 0,14 2 0,5-1 0,0-2 0,-1-1 0,1-2 0,0-1 0,39-8 0,-58 7 0,0-1 0,0 0 0,0-1 0,-1 0 0,1-1 0,-1-1 0,11-7 0,-17 10 0,0 0 0,0 0 0,0-1 0,-1 0 0,1 1 0,-1-1 0,0-1 0,0 1 0,0 0 0,0-1 0,-1 0 0,0 1 0,0-1 0,0 0 0,0-1 0,0 1 0,-1 0 0,2-11 0,0-11 0,10-39 0,-8 44 0,0 0 0,-2-1 0,2-25 0,-4 16 0,1-3 0,-1 1 0,-2 0 0,-7-52 0,6 77 0,1 0 0,-1 1 0,-1-1 0,1 1 0,-1-1 0,-1 1 0,1 0 0,-1 0 0,-1 1 0,1-1 0,-1 1 0,0 0 0,0 1 0,-1-1 0,0 1 0,0 1 0,0-1 0,-10-6 0,-1 3 0,0 0 0,-1 2 0,0 0 0,0 2 0,-35-6 0,24 5 0,-38-14 0,39 10-1365,0 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24575,'3'0'0,"8"0"0,5 0 0,6 0 0,3 0 0,0 0 0,-4-4 0,-6-1-8191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24575,'0'4'0,"0"4"0,0 6 0,0 2 0,0 4 0,4 1 0,3 5 0,4 1 0,1 0 0,1-4 0,1-3 0,-1-5-8191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24575,'0'881'-1365,"0"-860"-5461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1325 24575,'1'0'0,"0"1"0,-1 0 0,1 0 0,-1-1 0,1 1 0,0-1 0,0 1 0,-1-1 0,1 1 0,0-1 0,0 1 0,-1-1 0,1 0 0,0 0 0,0 1 0,0-1 0,0 0 0,-1 0 0,1 0 0,0 0 0,0 0 0,0 0 0,0 0 0,0 0 0,1-1 0,0 0 0,-1 0 0,1 0 0,0-1 0,0 1 0,-1 0 0,1-1 0,-1 0 0,1 1 0,-1-1 0,2-3 0,4-7 0,-1 1 0,-1-1 0,5-14 0,-6 17 0,24-61 0,80-182 0,-72 164 0,-4 8 0,36-64 0,54-104 0,-31 70 0,-2 16-1365,-77 141-5461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24575,'55'-1'0,"62"3"0,-114-2 2,-1 0 0,1 1 0,-1-1 0,1 1 0,-1-1 0,1 1 0,-1 0 0,0 0 0,1 1 0,-1-1 0,0 0 0,0 1-1,0 0 1,0-1 0,0 1 0,0 0 0,0 0 0,0 1 0,-1-1 0,1 0 0,-1 1 0,1-1 0,-1 1 0,0-1 0,0 1 0,0-1 0,0 1 0,0 0-1,0 0 1,0 5 0,1 8-77,-1 1-1,-1-1 0,0 0 1,-3 26-1,0-2-971,3-17-5779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29:3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0 246 24575,'0'-1'0,"0"0"0,1 1 0,-1-1 0,0 1 0,0-1 0,1 0 0,-1 1 0,0-1 0,1 1 0,-1-1 0,1 1 0,-1 0 0,1-1 0,-1 1 0,0-1 0,1 1 0,-1 0 0,1-1 0,0 1 0,-1 0 0,1 0 0,-1-1 0,1 1 0,-1 0 0,1 0 0,-1 0 0,1 0 0,0 0 0,-1 0 0,1 0 0,-1 0 0,1 0 0,-1 0 0,1 0 0,0 1 0,-1-1 0,1 0 0,-1 0 0,1 1 0,-1-1 0,1 0 0,-1 1 0,1 0 0,26 12 0,-21-8 0,-1 0 0,1 0 0,-1 1 0,-1-1 0,1 1 0,-1 0 0,1 1 0,-2-1 0,1 1 0,5 12 0,1 10 0,12 43 0,-5-15 0,42 134 0,-59-190 0,0 0 0,0 0 0,0 0 0,0 0 0,0 0 0,1 0 0,-1 0 0,0 0 0,1 0 0,-1 0 0,1 0 0,-1 0 0,1 0 0,-1 0 0,1 0 0,-1-1 0,1 1 0,0 0 0,-1-1 0,1 1 0,0 0 0,-1-1 0,1 1 0,0-1 0,0 1 0,0-1 0,0 1 0,1 0 0,0-3 0,0 1 0,-1-1 0,1 1 0,-1-1 0,1 1 0,-1-1 0,0 0 0,0 0 0,1 0 0,-1 0 0,0 0 0,0 0 0,0-2 0,19-46 0,-2-1 0,-1 0 0,12-67 0,5-16 0,17-78-416,-42 174-533,-5 18-5877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2:51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24575,'0'565'-1365,"0"-548"-5461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2:53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0 124 24575,'1'-1'0,"-1"0"0,0 0 0,1-1 0,-1 1 0,0 0 0,1 0 0,-1 0 0,1 0 0,0 0 0,-1 0 0,1 0 0,0 0 0,0 0 0,0 0 0,0 0 0,-1 0 0,1 0 0,3-1 0,24-14 0,-10 6 0,-1-3 0,-5 3 0,1 1 0,0 0 0,0 1 0,1 0 0,25-10 0,-36 18 5,0-1-1,0 1 0,1-1 0,-1 1 1,0 0-1,0 0 0,1 1 1,-1-1-1,0 1 0,0-1 0,0 1 1,1 0-1,-1 0 0,0 1 1,5 2-1,2 2-161,0 1 0,18 16-1,-12-10-804,1 0-5864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3:06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24575,'-1'1'0,"0"-1"0,0 1 0,1-1 0,-1 0 0,0 1 0,0 0 0,1-1 0,-1 1 0,0-1 0,1 1 0,-1 0 0,1 0 0,-1-1 0,1 1 0,-1 0 0,1 0 0,-1 0 0,1-1 0,0 1 0,-1 0 0,1 0 0,0 0 0,0 0 0,0 0 0,0 0 0,0 1 0,-3 27 0,4-15 0,0-1 0,1 1 0,1-1 0,0 0 0,1 0 0,1 0 0,0 0 0,8 14 0,-4-6 0,13 40 0,-21-60 0,-1 1 0,1-1 0,-1 1 0,1 0 0,-1-1 0,1 1 0,-1 0 0,0-1 0,0 1 0,0 0 0,0 0 0,0-1 0,0 1 0,-1 0 0,1-1 0,-1 1 0,1 0 0,-1-1 0,1 1 0,-1-1 0,0 1 0,0 0 0,0-1 0,0 0 0,0 1 0,0-1 0,0 0 0,0 1 0,0-1 0,-1 0 0,1 0 0,-2 1 0,-2 0 0,-1 0 0,1-1 0,-1 0 0,0 0 0,1 0 0,-1 0 0,0-1 0,-9-1 0,-35-1 0,38 1 0,34 0 0,234 1-1365,-236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3:46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24575,'4'0'0,"3"0"0,5 0 0,3 0 0,2 0 0,4-3 0,0-4 0,-2-1 0,0 0 0,0 3 0,-4 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5T14:11:5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7316 0,'13'-14'31,"0"-12"16,66-53-16,1 39-15,132-39 47,251-67-17,-411 146-46,81 0 47,-94 0-31,14 27 0,0 39-1,-13-27 1,-14 67-1,-12 0 1,-14 26 15,-40 67 1,40-160-32,-40 14 15,27-26-15,-40 39 16,27-26-1,-1-14 1,14 14 0,13-27-1,-13 27 1,-14-14 0,27 1-1,-13-27 220,13-53-204,-26-13 0,26 26 0,-14 27-15,14-1 109,14 14-63,-1 53-30,13-26-32,-12 26 31,-14-27 16,13 1 125,-13 12-141,79-25 188,-66-14-204,120-40 1,-94 27 0</inkml:trace>
  <inkml:trace contextRef="#ctx0" brushRef="#br0" timeOffset="665.05">6032 7554 0,'40'0'63,"132"0"-32,-53 0 0,-79 0 16</inkml:trace>
  <inkml:trace contextRef="#ctx0" brushRef="#br0" timeOffset="1235.96">6297 7554 0,'-13'13'31,"13"27"-15,-27 92 15,14-92-31,13 26 31,0-26 0,-13-27 32,0-13-32</inkml:trace>
  <inkml:trace contextRef="#ctx0" brushRef="#br0" timeOffset="1688.11">6125 7911 0,'53'26'78,"66"-26"-47,-106 14-15</inkml:trace>
  <inkml:trace contextRef="#ctx0" brushRef="#br0" timeOffset="2798.94">6443 7911 0,'0'-13'63,"13"0"-1,13-1-30,-12-12-1,38 39 16,-38 53 15,-14-39-46,0 12 0,-14-12-1,-12-14 1,13 14 15,39-27 110,120-14-110,-40 1 0,-80 13 0,-13-13 63,-13 0-78</inkml:trace>
  <inkml:trace contextRef="#ctx0" brushRef="#br0" timeOffset="56599.94">8387 5966 0,'27'0'62,"12"0"-46,-12 40 31,-14-14 0,14-65 187,-27 12-218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4:00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1 220 24575,'3'-3'0,"0"1"0,0-1 0,0 1 0,0-1 0,1 1 0,-1 0 0,6-2 0,-2 0 0,133-87 0,-106 73 0,2 1 0,0 1 0,76-21 0,-81 28 0,-26 7 0,1 1 0,0 0 0,0 0 0,-1 0 0,1 0 0,0 1 0,0 0 0,0 0 0,0 1 0,0 0 0,-1 0 0,1 0 0,0 1 0,10 4 0,-6-1 0,1 1 0,-2 0 0,1 1 0,-1 0 0,0 0 0,13 15 0,-16-15 0,0 0 0,-1 1 0,0-1 0,0 1 0,-1 0 0,0 0 0,0 1 0,-1-1 0,0 1 0,-1 0 0,0 0 0,2 17 0,-1 10 0,-4 72 0,-1-49 0,2-47 0,1 17 0,-2 1 0,-1-1 0,-8 37 0,9-58 0,-2 1 0,1 0 0,-2-1 0,1 0 0,-1 0 0,0 0 0,0 0 0,-1-1 0,0 1 0,-1-1 0,1 0 0,-1-1 0,-1 0 0,1 0 0,-11 7 0,15-11 0,-1 0 0,0 0 0,1 0 0,-1-1 0,0 1 0,0-1 0,0 0 0,0 0 0,0 0 0,-1 0 0,1 0 0,0-1 0,0 1 0,0-1 0,-1 0 0,1 0 0,0-1 0,0 1 0,-1 0 0,1-1 0,0 0 0,0 0 0,0 0 0,0 0 0,0 0 0,0-1 0,0 1 0,0-1 0,1 0 0,-1 0 0,1 0 0,-1 0 0,1 0 0,0 0 0,-1-1 0,1 1 0,0-1 0,-1-3 0,-7-9 0,0-1 0,1-1 0,1 1 0,1-1 0,-6-19 0,11 84 0,1-9 0,0-27 0,1 0 0,0 0 0,1 0 0,0 0 0,0 0 0,5 14 0,-5-24 0,0 0 0,0 0 0,1 0 0,-1 0 0,1 0 0,-1 0 0,1 0 0,0-1 0,-1 1 0,1 0 0,0-1 0,0 0 0,0 1 0,1-1 0,-1 0 0,0 0 0,0 0 0,1 0 0,-1-1 0,0 1 0,1-1 0,3 1 0,7 1 0,1-1 0,26-2 0,-23 1 0,54-1 0,139-5 0,-210 6-47,1 1 0,-1-1 0,1 0 0,0 0 0,-1 0 0,1 0 0,0 0 0,-1 0 0,1 0-1,-1-1 1,1 1 0,0 0 0,-1 0 0,1 0 0,-1-1 0,1 1 0,-1 0 0,1 0 0,-1-1 0,1 1 0,-1 0 0,1-1-1,-1 1 1,1-1 0,-1 1 0,1-1 0,-1 1 0,1-2 0,-6-2-6779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4:01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87 24575,'-3'-3'0,"5"-5"0,6 0 0,8 1 0,7 1 0,3-1 0,1 1 0,-2 0 0,-1 3 0,-5-3 0,0 1 0,1-3 0,0 1 0,-4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0:43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1864,'0'0'2038,"-4"0"-2822,3 0 745,0 0 1,0 0 0,1 0 0,-1 0-1,0 0 1,0 0 0,0 1 0,1-1-1,-1 0 1,0 0 0,0 1 0,1-1-1,-1 0 1,0 1 0,0-1 0,1 1 0,-1-1-1,1 1 1,-1-1 0,0 1 0,1-1-1,-1 1 1,1 0 0,-1-1 0,1 1-1,0 0 1,-1-1 0,1 1 0,-1 0-1,1 0 1,0-1 0,0 1 0,0 0-1,-1 0 1,1-1 0,0 1 0,0 0-1,0 0 1,0 0 0,0-1 0,1 3-1,-1 1-760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4:02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24575,'0'4'0,"3"3"0,8 11 0,8 15 0,1 8 0,-3 1 0,-1-8 0,-4-5 0,0-5 0,-2-4 0,-4-1 0,-1-1 0,-3-4-8191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4:0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99 24575,'4'0'0,"16"-3"0,18-5 0,12-6 0,10-5 0,-1-2 0,-5 2 0,-11 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8:04:10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24575,'0'3'0,"3"4"0,5 5 0,0 2 0,3 3 0,2-2 0,-1 1 0,1 2 0,1 3 0,1 0 0,-1 0 0,-3-3-8191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4:1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10:27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2412,'0'0'144,"0"-4"-28,0-31 576,0 32-526,0-11-1633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24575,'7'0'0,"4"0"0,5 0 0,5 0 0,3-2 0,0-2 0,2 0 0,1 1 0,4 1 0,4-2 0,-1-1 0,-3 1 0,-6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24575,'-10'117'0,"0"4"0,12-13 0,-4 122 0,1-213 0,1-4 0,-1 0 0,0-1 0,-1 1 0,0 0 0,-1-1 0,-8 20 0,9-30 0,0 1 0,0-1 0,0 0 0,-1 1 0,1-1 0,-1 0 0,0 0 0,1-1 0,-1 1 0,0-1 0,0 1 0,0-1 0,0 0 0,0 0 0,-1 0 0,1 0 0,0 0 0,-1-1 0,1 1 0,-5-1 0,-11 1 0,0-1 0,-28-3 0,21 2 0,16 0 0,0 1 0,-1 0 0,1 1 0,0 0 0,-1 1 0,1 0 0,0 0 0,0 1 0,1 0 0,-1 0 0,-9 6 0,14-6 0,0 0 0,0 0 0,1 0 0,-1 1 0,1 0 0,0 0 0,0 0 0,0 0 0,0 1 0,1-1 0,0 1 0,0 0 0,0 0 0,1 0 0,0 0 0,0 0 0,0 1 0,0-1 0,1 0 0,0 8 0,-2 15 0,1 0 0,3 36 0,0-52 0,1 0 0,0-1 0,1 1 0,0 0 0,0-1 0,2 1 0,10 19 0,-11-25 0,0-1 0,1 0 0,-1 0 0,1 0 0,1 0 0,-1-1 0,1 0 0,-1 0 0,13 6 0,7 2 0,31 10 0,-17-7 0,-36-13 0,10 4 0,1 0 0,0 0 0,0-1 0,0-1 0,1 0 0,-1-1 0,1-1 0,25 2 0,-27-3 0,0-1 0,0-1 0,1 0 0,-1 0 0,0-1 0,-1-1 0,1 0 0,0 0 0,-1-1 0,0-1 0,0 0 0,19-11 0,-20 10 0,-1-1 0,0 0 0,-1-1 0,1 0 0,-2 0 0,1-1 0,-1 1 0,-1-2 0,0 1 0,10-18 0,-14 22 0,-1-1 0,0 1 0,0-1 0,0 0 0,-1 1 0,0-1 0,0 0 0,-1 0 0,1 0 0,-1 0 0,-1 0 0,1 1 0,-1-1 0,0 0 0,-1 0 0,0 1 0,1-1 0,-2 0 0,1 1 0,-1 0 0,0-1 0,-5-5 0,-31-51 0,28 42 0,-1 1 0,-26-31 0,25 35 0,-2 0 0,1 2 0,-30-22 0,36 30 0,0 0 0,-1 0 0,0 1 0,0 0 0,0 0 0,-1 1 0,0 0 0,1 1 0,-20-3 0,-37 2-1365,48 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24575,'3'0'0,"11"-2"0,9-2 0,7-3 0,2 0 0,-1 1 0,-7-1 0,-6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24575,'0'3'0,"0"4"0,0 4 0,0 5 0,0 4 0,0 1 0,0-1 0,0 1 0,0-5-8191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24575,'3'0'0,"4"0"0,8-3 0,4-1 0,2 0 0,1 1 0,0-3 0,2 1 0,1-2 0,-5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0 733 24575,'1'-7'0,"-1"1"0,2 0 0,-1 0 0,1-1 0,0 1 0,0 0 0,1 0 0,0 1 0,4-7 0,38-51 0,-36 52 0,157-220 0,-125 172 0,-27 38 0,2-3 0,1 1 0,1 0 0,39-38 0,5-2 86,-45 44-570,1 1 1,25-21-1,-29 29-6342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24575,'3'0'0,"5"0"0,6 0 0,5 0 0,2 0 0,4 0 0,1 0 0,-1 0 0,-1 0 0,1 0 0,0 3 0,-1 4 0,-5 7 0,-5 3 0,-5 9 0,-2-1 0,-1-5-8191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24575,'0'1057'-1365,"0"-1042"-5461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24575,'-1'0'0,"0"1"0,1-1 0,-1 0 0,0 1 0,0-1 0,0 1 0,1-1 0,-1 1 0,0-1 0,0 1 0,1-1 0,-1 1 0,1 0 0,-1-1 0,1 1 0,-1 0 0,1-1 0,-1 1 0,1 0 0,-1 0 0,1 0 0,0-1 0,0 1 0,0 0 0,-1 0 0,1 0 0,0 1 0,-3 28 0,3-26 0,-1 58 0,16 113 0,-12-116-15,-3-45-154,0-1 1,1 0-1,0-1 0,1 1 0,1 0 1,0 0-1,7 16 0,-3-15-6657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46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8533,'10'0'24,"-10"-36"-28,-31-12-212,31 25-120,-39 23-208,39-31-100,-28 31-116,28 29-3077,0-9 2385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0 177 24575,'2'-1'0,"-1"0"0,1 0 0,-1 0 0,1 0 0,-1-1 0,0 1 0,0 0 0,1-1 0,-1 1 0,0-1 0,0 1 0,-1-1 0,1 0 0,0 1 0,0-3 0,2-3 0,5-4 0,0 1 0,1-1 0,20-17 0,-18 17 0,0 0 0,12-16 0,-21 24 5,0 1-1,1-1 1,-1 0-1,1 1 0,0-1 1,0 1-1,0 0 1,0 0-1,0 0 1,1 0-1,-1 0 0,1 1 1,-1-1-1,1 1 1,-1 0-1,1 0 1,0 0-1,0 1 1,-1-1-1,1 1 0,0 0 1,0 0-1,0 0 1,0 0-1,-1 1 1,9 1-1,-1 0-190,0 1 1,0 1-1,0 0 0,0 1 1,-1-1-1,0 2 1,15 9-1,-7-3-6640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24575,'0'3'0,"0"4"0,0 4 0,0 2 0,0 6 0,0 2 0,0 0 0,0 0 0,0-1 0,0 0 0,0-2 0,0 0 0,0-3-8191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24575,'3'0'0,"8"0"0,5 0 0,3 0 0,4 0 0,2 0 0,0 0 0,-1 0 0,-2 0 0,-1 0 0,-4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3:27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24 24575,'-1'0'0,"1"1"0,-1-1 0,0 0 0,1 0 0,-1 0 0,0 1 0,1-1 0,-1 0 0,0 1 0,1-1 0,-1 0 0,1 1 0,-1-1 0,1 1 0,-1-1 0,1 1 0,-1-1 0,1 1 0,-1-1 0,1 1 0,0 0 0,-1-1 0,1 1 0,0 0 0,0-1 0,-1 1 0,1-1 0,0 1 0,0 0 0,0-1 0,0 1 0,0 0 0,0 0 0,0-1 0,0 1 0,0 0 0,1 0 0,5 26 0,1-16 0,0 0 0,1 0 0,15 16 0,-12-15 0,-1 0 0,12 19 0,-14-18 0,3 5 0,0 1 0,-1 0 0,-1 0 0,-1 1 0,6 24 0,-14-42 0,0 0 0,1 0 0,-1 0 0,1-1 0,0 1 0,-1 0 0,1 0 0,0-1 0,0 1 0,0 0 0,0-1 0,0 1 0,1-1 0,2 3 0,-4-3 0,1-1 0,0 0 0,0 1 0,-1-1 0,1 0 0,0 0 0,0 1 0,0-1 0,-1 0 0,1 0 0,0 0 0,0 0 0,0 0 0,-1 0 0,1 0 0,0 0 0,0 0 0,0-1 0,-1 1 0,1 0 0,0 0 0,0-1 0,0 1 0,1-1 0,1-2 0,1 1 0,-1-1 0,1 0 0,-1 0 0,0 0 0,0-1 0,0 1 0,-1-1 0,1 1 0,-1-1 0,3-6 0,9-20 0,-2-1 0,-1 0 0,13-65 0,-3-16-1365,-16 92-5461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4:5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24575,'19'21'0,"-2"1"0,0 0 0,-2 1 0,0 1 0,-1 1 0,-2 0 0,12 34 0,-12-32 0,14 25 0,-26-51 0,0-1 0,0 1 0,0-1 0,0 1 0,1-1 0,-1 1 0,0-1 0,0 0 0,1 1 0,-1-1 0,0 0 0,1 1 0,-1-1 0,0 0 0,1 1 0,-1-1 0,1 0 0,-1 1 0,0-1 0,1 0 0,-1 0 0,1 0 0,-1 0 0,1 1 0,-1-1 0,1 0 0,-1 0 0,1 0 0,-1 0 0,1 0 0,-1 0 0,1 0 0,10-14 0,4-29 0,-14 40 0,88-338 0,-80 317-1365,1 4-5461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4:5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24575,'2'8'0,"0"-1"0,0 0 0,1 0 0,-1-1 0,1 1 0,1-1 0,-1 1 0,1-1 0,0 0 0,1 0 0,6 6 0,162 209 0,-173-221 0,0 0 0,0 0 0,1 0 0,-1 1 0,0-1 0,0 0 0,1 0 0,-1 0 0,0 0 0,1 0 0,-1 1 0,0-1 0,0 0 0,1 0 0,-1 0 0,0 0 0,1 0 0,-1 0 0,0 0 0,0 0 0,1 0 0,-1 0 0,0 0 0,1 0 0,-1 0 0,0-1 0,0 1 0,1 0 0,-1 0 0,0 0 0,0 0 0,1 0 0,-1-1 0,0 1 0,0 0 0,1 0 0,-1 0 0,0-1 0,0 1 0,0 0 0,1 0 0,-1 0 0,0-1 0,0 1 0,0 0 0,0-1 0,0 1 0,0 0 0,0 0 0,0-1 0,1 1 0,-1 0 0,0-1 0,0 1 0,0 0 0,0 0 0,0-1 0,-1 1 0,8-24 0,-7 23 0,26-150 0,10-41 0,-1 57-1365,-31 116-5461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5:0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24575,'4'0'0,"0"0"0,0 1 0,0 0 0,0 0 0,0 0 0,0 0 0,0 0 0,0 1 0,0 0 0,-1 0 0,1 0 0,0 0 0,-1 1 0,0-1 0,0 1 0,0 0 0,0 0 0,0 0 0,0 0 0,2 4 0,5 9 0,-1 0 0,0 0 0,9 23 0,-4-6 0,56 104 0,-69-135 0,-1-1 0,1 0 0,0 1 0,-1-1 0,1 0 0,0 0 0,0 0 0,0 1 0,0-1 0,0 0 0,0 0 0,0 0 0,0 0 0,0-1 0,0 1 0,1 0 0,-1 0 0,0-1 0,1 1 0,-1-1 0,0 1 0,1-1 0,1 1 0,-2-2 0,1 1 0,-1-1 0,0 1 0,0-1 0,1 1 0,-1-1 0,0 0 0,0 1 0,0-1 0,0 0 0,0 0 0,0 0 0,0 0 0,0 0 0,0 0 0,0-1 0,0 1 0,-1 0 0,2-1 0,3-9 0,0-1 0,0 1 0,-1-1 0,3-15 0,16-83 21,-11 48-714,21-64 0,-21 92-6133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5:0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24575,'0'-12'0,"2"-1"0,-1 1 0,2 0 0,-1 0 0,2 0 0,0 0 0,8-17 0,-12 27 0,1 1 0,0-1 0,0 1 0,-1 0 0,1-1 0,0 1 0,0 0 0,1-1 0,-1 1 0,0 0 0,0 0 0,0 0 0,1 0 0,-1 0 0,1 1 0,-1-1 0,3-1 0,-2 2 0,-1 0 0,0 0 0,0 0 0,0 0 0,0 0 0,1 0 0,-1 0 0,0 1 0,0-1 0,0 0 0,0 1 0,0-1 0,0 1 0,0-1 0,0 1 0,0 0 0,0-1 0,0 1 0,1 1 0,2 1 0,-1 1 0,0 0 0,1 0 0,-2 0 0,1 0 0,0 1 0,-1-1 0,0 1 0,3 9 0,41 129-1365,-39-125-5461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45:0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24575,'3'-3'0,"4"-1"0,5-3 0,3-4 0,2-3 0,1-2 0,2 1 0,-1 0 0,1 3 0,-1 4 0,-2-1 0,1-2 0,-2 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1:1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24575,'211'9'0,"-13"1"0,1707-9 0,-920-3 0,1770 2-1365,-2736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7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135 182 5613,'-10'-9'38,"1"0"0,0 0 1,1-1-1,-15-21 1,-24-46 239,28 48-267,9 21-142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1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24575,'0'3509'-1365,"0"-3489"-5461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2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24575,'0'-1'0,"0"0"0,1 1 0,-1-1 0,0 0 0,1 0 0,-1 0 0,1 1 0,-1-1 0,1 0 0,0 0 0,-1 1 0,1-1 0,0 1 0,-1-1 0,1 0 0,0 1 0,0-1 0,0 1 0,-1 0 0,1-1 0,0 1 0,0 0 0,0-1 0,0 1 0,0 0 0,-1 0 0,1 0 0,0 0 0,0 0 0,0 0 0,0 0 0,0 0 0,0 0 0,0 0 0,0 1 0,1-1 0,34 7 0,-30-5 0,-1 0 0,0 0 0,1 1 0,-1 0 0,0 0 0,-1 0 0,1 1 0,0-1 0,-1 1 0,0 0 0,0 1 0,0-1 0,0 1 0,-1-1 0,0 1 0,4 8 0,-2-3 0,0 0 0,-1 0 0,-1 0 0,1 1 0,-2-1 0,1 1 0,-2 0 0,1 11 0,-1-6 0,0 0 0,-2 0 0,-2 18 0,2-28 0,-1 1 0,0 0 0,0-1 0,-1 0 0,1 1 0,-1-1 0,0 0 0,-1-1 0,0 1 0,-5 6 0,-16 17-102,9-10-214,0 0 0,2 0 1,-23 40-1,27-38-6510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2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24575,'8'-1'0,"1"1"0,-1 1 0,1 0 0,-1 0 0,1 1 0,-1 0 0,0 0 0,10 5 0,-13-5 0,0 1 0,-1 0 0,0 0 0,0 0 0,0 0 0,0 1 0,0 0 0,-1 0 0,1 0 0,-1 0 0,0 0 0,0 0 0,-1 1 0,4 8 0,9 28 0,-13-33 0,1 0 0,-1 0 0,1 0 0,0-1 0,1 1 0,0-1 0,0 0 0,1 0 0,0 0 0,7 8 0,-11-15 0,-1 0 0,1 1 0,-1-1 0,0 0 0,1 0 0,-1 0 0,1 1 0,-1-1 0,1 0 0,-1 0 0,1 0 0,-1 0 0,1 0 0,-1 0 0,1 0 0,-1 0 0,1 0 0,-1 0 0,0 0 0,1-1 0,-1 1 0,1 0 0,-1 0 0,1 0 0,-1 0 0,1-1 0,-1 1 0,0 0 0,1-1 0,-1 1 0,0 0 0,1-1 0,-1 1 0,0 0 0,1-1 0,-1 1 0,0-1 0,1 0 0,9-19 0,0-14 0,0 0 0,8-68 0,-6 27 0,36-124-1365,-35 154-5461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24575,'-2'2'0,"-1"0"0,1 1 0,0-1 0,-1 1 0,1 0 0,0 0 0,1 0 0,-1 0 0,1 0 0,-3 6 0,-1 0 0,-13 22 0,2 0 0,0 1 0,-16 52 0,16-44 0,13-34 0,0 1 0,0 0 0,1 0 0,0 0 0,-3 12 0,5-16 0,0-1 0,0 1 0,0 0 0,1 0 0,-1-1 0,1 1 0,-1 0 0,1-1 0,0 1 0,0 0 0,0-1 0,1 0 0,-1 1 0,0-1 0,1 0 0,0 1 0,-1-1 0,1 0 0,3 3 0,4 3 11,1 0 0,-1-1 0,1 0 0,1 0 0,-1-1 0,1-1-1,0 0 1,1 0 0,-1-1 0,13 3 0,1-2-382,1 0-1,-1-2 1,44 0 0,-42-3-6455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3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24575,'3'0'0,"5"7"0,7 8 0,1 5 0,0 5 0,2-1 0,0 1 0,1 0 0,0-4 0,-3-10 0,-4-15 0,-5-11 0,-2-12 0,-4-5 0,0-10 0,-2-3 0,4-2 0,0 8-8191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24575,'-2'0'0,"-1"0"0,0 1 0,1 0 0,-1-1 0,0 1 0,1 0 0,-1 1 0,1-1 0,0 0 0,-1 1 0,1-1 0,0 1 0,0 0 0,0-1 0,0 1 0,0 0 0,0 0 0,0 1 0,1-1 0,-1 0 0,1 1 0,0-1 0,-1 0 0,1 1 0,0 0 0,0-1 0,1 1 0,-1 0 0,1-1 0,-1 1 0,1 3 0,-1-1 0,0 0 0,0 1 0,1-1 0,0 1 0,0-1 0,0 0 0,1 1 0,0-1 0,0 1 0,0-1 0,1 0 0,0 0 0,-1 0 0,7 10 0,-7-13 0,1 1 0,1-1 0,-1 0 0,0 0 0,0 1 0,1-1 0,-1-1 0,1 1 0,0 0 0,0-1 0,-1 1 0,1-1 0,0 0 0,0 0 0,5 1 0,-7-2 0,1 0 0,-1 0 0,1 0 0,-1 0 0,1 0 0,-1-1 0,0 1 0,1 0 0,-1-1 0,0 1 0,1-1 0,-1 0 0,0 1 0,0-1 0,1 0 0,-1 0 0,0 0 0,0 0 0,0 0 0,0 0 0,0 0 0,0 0 0,-1 0 0,1 0 0,0-1 0,0 1 0,-1 0 0,1 0 0,-1-1 0,1 1 0,-1 0 0,0-1 0,1 1 0,-1-1 0,0-1 0,4-44-1365,-4 23-5461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24575,'6'3'0,"2"11"0,7 16 0,0 9 0,-3 8 0,-2-2 0,-1 5 0,-1-3 0,-2 1 0,-2-6 0,-2-3 0,-1-8-8191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24575,'-2'118'0,"4"123"0,-2-240 3,0 1 0,0 0-1,1 0 1,-1 0-1,0-1 1,1 1 0,-1 0-1,1-1 1,0 1 0,0 0-1,-1-1 1,1 1 0,0-1-1,0 1 1,0-1 0,1 1-1,-1-1 1,0 0-1,0 0 1,1 0 0,-1 0-1,1 1 1,-1-2 0,1 1-1,-1 0 1,1 0 0,0 0-1,-1-1 1,4 1 0,3 1-105,0-1 1,0-1 0,0 0-1,1 0 1,10-1 0,-3-1-736,7 1-5989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24575,'10'-3'0,"6"-1"0,13-3 0,11-7 0,6-4 0,-2-3 0,1 3 0,-4 1 0,-6 1 0,-9 2-8191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52:3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24575,'7'0'0,"-1"1"0,1 1 0,-1-1 0,1 1 0,-1 0 0,1 0 0,-1 1 0,0 0 0,0 0 0,-1 1 0,1-1 0,-1 1 0,1 0 0,-1 1 0,7 7 0,8 9 0,-2 1 0,20 29 0,-35-46 0,5 7 0,0 0 0,-1 1 0,0 0 0,-1 0 0,-1 1 0,0 0 0,-1 0 0,3 15 0,-3 0 0,-1-1 0,-2 1 0,-2 31 0,1-11 0,1-29 0,-2 0 0,0 0 0,-1 0 0,-5 22 0,5-36 0,0 0 0,0 0 0,-1 1 0,1-2 0,-1 1 0,-1 0 0,1 0 0,-1-1 0,0 0 0,-1 0 0,1 0 0,-1 0 0,0-1 0,0 0 0,0 0 0,-10 6 0,0-3-100,-1 0 0,0-1 0,0-1 0,0 0 0,-19 2-1,19-4-663,-23 6-6062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A1E7E6C2-1466-431C-BD3E-DA8941E5A8C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908502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35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23A0C91-F0F7-48B6-8569-8DB61A5E31AA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321" y="4836711"/>
            <a:ext cx="3953107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58" y="4836711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E23923B-B652-495D-A673-D496468877C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356" y="4868863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9938" y="133350"/>
            <a:ext cx="828516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CC5498F-C1C9-4124-932C-293ABE87EE8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235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9939" y="133350"/>
            <a:ext cx="406733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4995746" y="133350"/>
            <a:ext cx="406733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362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143E11-A661-495A-9C73-FBAD389419F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9379" y="4836712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2350" y="4836711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8650" y="1207122"/>
            <a:ext cx="3943350" cy="3501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/>
          </p:nvPr>
        </p:nvSpPr>
        <p:spPr>
          <a:xfrm>
            <a:off x="4761571" y="1207751"/>
            <a:ext cx="3753780" cy="3501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29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8650" y="1371600"/>
            <a:ext cx="4035425" cy="3322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816475" y="1371599"/>
            <a:ext cx="4035425" cy="331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3D48EFE6-6473-44C9-94AE-48366FC335A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71077" y="4835410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642350" y="48354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6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7CC8-4B36-448B-AE9F-0B3C45D5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293B-5DF9-4227-9D75-5633038E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A550-8112-4C20-8F98-668CB5AE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184-D247-4580-9A45-93EB5A6E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2E27-4AB4-4F84-B815-4A67A94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6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ECA5-D640-4CD9-8A9B-7BD2CC5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CB77-6FAD-489D-A127-0FBA71F9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6E88-2C9D-4CAD-A9D3-FD47FDD1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00A4-111C-4FC1-A698-E391A34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25B4-933C-4414-9BB7-598D3E01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8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C70B-A0E9-401F-ACEC-D9F89C54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A1E1-F309-49D2-A0E0-96855034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C371-7552-4726-A7C6-B72348F7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5E2B-617A-4D25-8C2D-92BF07DD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F344-6063-422C-91E6-55ABF2AA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0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C7FA-AB79-4190-9797-55AC7BF9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010C-BB49-4F7D-8EE9-2CBFE5232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04D0-BE0E-4D77-A5B4-D171DC2D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9E50-9A5A-4FD0-8FFF-491802EC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D7D2-297F-438A-B447-F7718A09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859B-DDB1-4657-9263-8747EC07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97F0-F377-4DE2-BE83-9DDD005C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782-EF6E-4228-9615-15480B30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EE5B-50FE-4CA5-AA25-D3D22E4D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541C4-6C4D-4F44-8A54-6918253E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02CD-2226-4722-8683-1DC075F7A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8E8DC-C833-4BA8-AD85-FA62EE9F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5A3A8-510C-40CE-BB29-655FF6C0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C761B-3306-47FF-AC3C-E5F3FACE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4C6256-AD9A-9F43-ADEC-1D1B592F9C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1231900"/>
            <a:ext cx="7886700" cy="33807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Content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AA1AC9AE-3555-4BE2-99D8-BC0C618796B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1" y="4836711"/>
            <a:ext cx="3897351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7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848F-8FF6-4164-BFA8-A0C4E8B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4E438-99B3-4B6E-A1F3-1396B53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8EB0-A232-4B85-8E2C-523CDFB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AB82F-5CC6-4073-BEEA-1E385B4E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3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CE8C0-66A8-413C-B47E-5581CA77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AEB3B-79AA-42D0-9DF3-2A6E7283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8C09E-AB84-4C75-A68D-2A1D6C8E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17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E9DD-7762-41F1-9467-A783BC76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413-419E-4299-A7DC-78F3EA99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B4750-5724-4C4A-9F6D-3907ACCCC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9509-E88D-4D17-B315-DC9D1282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5C4D-872C-498D-8023-A903AA32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F9E0-5BC3-4F60-AABA-9A8829CC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57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AB7F-2896-4F1B-A6B2-D711AE07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37AC7-D1CF-45D6-BBE8-2EDD0E6AE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C6191-9D43-4B50-A332-F80BB6F2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D863-AF69-4A91-81F6-840F2E41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DE4E-43DF-44B2-AC78-CCC152FB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919E-72C7-4CF9-B325-A689A084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55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089-CEEC-48D1-9985-BC9EDD69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7C32-D102-4839-B24D-AF1EE2B75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B474-2D80-41A5-9381-D1D95CEE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E25B-8E5B-4AC3-A767-0A2EAE08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E36A-6A93-4393-8F96-21CBEA59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7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D1F35-3205-42A3-841E-62779BA23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CDF38-D69F-47E5-B89F-E1E6334D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CDE9-31B1-48DD-BB76-2DAB16FB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B83-2A8F-4CC2-9536-4BCF2946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1F6B-9EBF-4C01-85EE-5085010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35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4C6256-AD9A-9F43-ADEC-1D1B592F9C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1231900"/>
            <a:ext cx="7886700" cy="33807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Content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AA1AC9AE-3555-4BE2-99D8-BC0C618796B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1" y="4836711"/>
            <a:ext cx="3897351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0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808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611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5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23A0C91-F0F7-48B6-8569-8DB61A5E31AA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1" y="4836711"/>
            <a:ext cx="3953107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558" y="4836711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9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2555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472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55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035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300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463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59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2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E23923B-B652-495D-A673-D496468877C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356" y="4868863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6C9-00E4-9840-8358-E56722A1E5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938" y="133350"/>
            <a:ext cx="828516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925638" y="2140374"/>
            <a:ext cx="4560849" cy="547727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CC5498F-C1C9-4124-932C-293ABE87EE8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35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6C9-00E4-9840-8358-E56722A1E5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939" y="133350"/>
            <a:ext cx="406733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C4F3A9-B0FE-E94A-9E06-2F4C7A04D9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95746" y="133350"/>
            <a:ext cx="4067332" cy="456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858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BB0553-2A0F-A84F-BCFA-FA4BDBC9A1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A5E550-F538-B842-88AD-975B0D3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143E11-A661-495A-9C73-FBAD389419F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8F4E76D-435F-E14B-85E3-68BDA6D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9379" y="4836712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CE3AA7-7BA2-8A43-9186-3872B5C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350" y="4836711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5B96-B03E-DF49-B5D2-5C4B179F2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7122"/>
            <a:ext cx="3943350" cy="3501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4EB4E7-A0AF-9849-A3CB-5C8FFCB549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571" y="1207751"/>
            <a:ext cx="3753780" cy="3501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7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8E95-BE2A-DD4F-AAFC-31D5A813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47D5-AD61-D940-89B6-385ECED317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371600"/>
            <a:ext cx="4035425" cy="3322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8F72B-2CBA-994A-B650-5712F2878F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6475" y="1371599"/>
            <a:ext cx="4035425" cy="331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E46799-8D54-BD46-B83F-F645D70800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3D48EFE6-6473-44C9-94AE-48366FC335A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F4B13B-C4C3-6940-8C3B-101233960B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71077" y="4835410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3718BF-CB97-D24B-A54B-BE9ECEB333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42350" y="48354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A1E7E6C2-1466-431C-BD3E-DA8941E5A8C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322" y="4836711"/>
            <a:ext cx="3908502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235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82575"/>
            <a:ext cx="7886700" cy="708025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1231900"/>
            <a:ext cx="7886700" cy="33807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AA1AC9AE-3555-4BE2-99D8-BC0C618796B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321" y="4836711"/>
            <a:ext cx="3897351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A39031-3889-6D41-811B-FA1B5128FE45}"/>
              </a:ext>
            </a:extLst>
          </p:cNvPr>
          <p:cNvSpPr/>
          <p:nvPr userDrawn="1"/>
        </p:nvSpPr>
        <p:spPr>
          <a:xfrm>
            <a:off x="0" y="-8943"/>
            <a:ext cx="9144000" cy="756695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CDE30-545C-024C-A322-11D00A478C38}"/>
              </a:ext>
            </a:extLst>
          </p:cNvPr>
          <p:cNvSpPr txBox="1"/>
          <p:nvPr userDrawn="1"/>
        </p:nvSpPr>
        <p:spPr>
          <a:xfrm>
            <a:off x="995423" y="24510"/>
            <a:ext cx="783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Electrical and Electronic Engineering (EEE)</a:t>
            </a:r>
          </a:p>
          <a:p>
            <a:pPr algn="ctr"/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Bangladesh University of Engineering and Technology (BUET)</a:t>
            </a:r>
          </a:p>
        </p:txBody>
      </p:sp>
    </p:spTree>
    <p:extLst>
      <p:ext uri="{BB962C8B-B14F-4D97-AF65-F5344CB8AC3E}">
        <p14:creationId xmlns:p14="http://schemas.microsoft.com/office/powerpoint/2010/main" val="133249170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C568C-73D6-2645-89E4-A69BDB73C519}"/>
              </a:ext>
            </a:extLst>
          </p:cNvPr>
          <p:cNvSpPr txBox="1"/>
          <p:nvPr userDrawn="1"/>
        </p:nvSpPr>
        <p:spPr>
          <a:xfrm>
            <a:off x="5840680" y="4828973"/>
            <a:ext cx="266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 of CSE, BRACU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525C642-13B7-AD45-92B6-75708EB2C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143BDC25-4885-4174-A09E-31497A2F054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4BE2935-ABBD-DB4B-AFBF-8746C8B52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3321" y="4836711"/>
            <a:ext cx="1525938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[E15] Purbayan Das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828973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7" r:id="rId2"/>
    <p:sldLayoutId id="2147483705" r:id="rId3"/>
    <p:sldLayoutId id="2147483706" r:id="rId4"/>
    <p:sldLayoutId id="2147483707" r:id="rId5"/>
    <p:sldLayoutId id="2147483703" r:id="rId6"/>
    <p:sldLayoutId id="214748370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40680" y="4828973"/>
            <a:ext cx="266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Department of EEE, BUET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3671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143BDC25-4885-4174-A09E-31497A2F054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5322" y="4836711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1506121 - Purbayan Das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2371" y="4828973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67C49-BCC2-4F83-B3F3-B77D1B95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501-E6AC-44FC-87E9-BB7D77E9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ACEB-14D9-49FE-8A6B-F5145822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1390-E768-4ED9-90B0-C56E331AF12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A5A4-F4D2-44EE-ADF4-DC1907877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46DD-F3BA-494D-BF22-B23891D8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87C0-56C2-427D-B9D8-3DF1F6A34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684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customXml" Target="../ink/ink22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76.png"/><Relationship Id="rId21" Type="http://schemas.openxmlformats.org/officeDocument/2006/relationships/image" Target="../media/image66.png"/><Relationship Id="rId34" Type="http://schemas.openxmlformats.org/officeDocument/2006/relationships/customXml" Target="../ink/ink37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71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25.xml"/><Relationship Id="rId11" Type="http://schemas.openxmlformats.org/officeDocument/2006/relationships/image" Target="../media/image42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75.png"/><Relationship Id="rId40" Type="http://schemas.openxmlformats.org/officeDocument/2006/relationships/customXml" Target="../ink/ink40.xml"/><Relationship Id="rId5" Type="http://schemas.openxmlformats.org/officeDocument/2006/relationships/image" Target="../media/image37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image" Target="../media/image39.png"/><Relationship Id="rId19" Type="http://schemas.openxmlformats.org/officeDocument/2006/relationships/image" Target="../media/image65.png"/><Relationship Id="rId31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70.png"/><Relationship Id="rId30" Type="http://schemas.openxmlformats.org/officeDocument/2006/relationships/customXml" Target="../ink/ink35.xml"/><Relationship Id="rId35" Type="http://schemas.openxmlformats.org/officeDocument/2006/relationships/image" Target="../media/image74.png"/><Relationship Id="rId8" Type="http://schemas.openxmlformats.org/officeDocument/2006/relationships/image" Target="../media/image64.png"/><Relationship Id="rId3" Type="http://schemas.openxmlformats.org/officeDocument/2006/relationships/customXml" Target="../ink/ink24.xml"/><Relationship Id="rId12" Type="http://schemas.openxmlformats.org/officeDocument/2006/relationships/customXml" Target="../ink/ink26.xml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customXml" Target="../ink/ink41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42.xml"/><Relationship Id="rId5" Type="http://schemas.openxmlformats.org/officeDocument/2006/relationships/image" Target="../media/image77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0.png"/><Relationship Id="rId18" Type="http://schemas.openxmlformats.org/officeDocument/2006/relationships/image" Target="../media/image79.png"/><Relationship Id="rId26" Type="http://schemas.openxmlformats.org/officeDocument/2006/relationships/image" Target="../media/image83.png"/><Relationship Id="rId39" Type="http://schemas.openxmlformats.org/officeDocument/2006/relationships/customXml" Target="../ink/ink56.xml"/><Relationship Id="rId21" Type="http://schemas.openxmlformats.org/officeDocument/2006/relationships/customXml" Target="../ink/ink47.xml"/><Relationship Id="rId34" Type="http://schemas.openxmlformats.org/officeDocument/2006/relationships/image" Target="../media/image87.png"/><Relationship Id="rId42" Type="http://schemas.openxmlformats.org/officeDocument/2006/relationships/image" Target="../media/image60.png"/><Relationship Id="rId47" Type="http://schemas.openxmlformats.org/officeDocument/2006/relationships/customXml" Target="../ink/ink60.xml"/><Relationship Id="rId50" Type="http://schemas.openxmlformats.org/officeDocument/2006/relationships/image" Target="../media/image26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9" Type="http://schemas.openxmlformats.org/officeDocument/2006/relationships/customXml" Target="../ink/ink51.xml"/><Relationship Id="rId11" Type="http://schemas.openxmlformats.org/officeDocument/2006/relationships/image" Target="../media/image650.png"/><Relationship Id="rId24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customXml" Target="../ink/ink55.xml"/><Relationship Id="rId40" Type="http://schemas.openxmlformats.org/officeDocument/2006/relationships/image" Target="../media/image91.png"/><Relationship Id="rId45" Type="http://schemas.openxmlformats.org/officeDocument/2006/relationships/customXml" Target="../ink/ink59.xml"/><Relationship Id="rId5" Type="http://schemas.openxmlformats.org/officeDocument/2006/relationships/image" Target="../media/image37.png"/><Relationship Id="rId15" Type="http://schemas.openxmlformats.org/officeDocument/2006/relationships/image" Target="../media/image700.png"/><Relationship Id="rId23" Type="http://schemas.openxmlformats.org/officeDocument/2006/relationships/customXml" Target="../ink/ink48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61.xml"/><Relationship Id="rId10" Type="http://schemas.openxmlformats.org/officeDocument/2006/relationships/image" Target="../media/image620.png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4" Type="http://schemas.openxmlformats.org/officeDocument/2006/relationships/image" Target="../media/image23.png"/><Relationship Id="rId52" Type="http://schemas.openxmlformats.org/officeDocument/2006/relationships/image" Target="../media/image28.png"/><Relationship Id="rId4" Type="http://schemas.openxmlformats.org/officeDocument/2006/relationships/image" Target="../media/image34.png"/><Relationship Id="rId14" Type="http://schemas.openxmlformats.org/officeDocument/2006/relationships/image" Target="../media/image690.png"/><Relationship Id="rId22" Type="http://schemas.openxmlformats.org/officeDocument/2006/relationships/image" Target="../media/image81.png"/><Relationship Id="rId27" Type="http://schemas.openxmlformats.org/officeDocument/2006/relationships/customXml" Target="../ink/ink50.xml"/><Relationship Id="rId30" Type="http://schemas.openxmlformats.org/officeDocument/2006/relationships/image" Target="../media/image85.png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25.png"/><Relationship Id="rId8" Type="http://schemas.openxmlformats.org/officeDocument/2006/relationships/image" Target="../media/image471.png"/><Relationship Id="rId51" Type="http://schemas.openxmlformats.org/officeDocument/2006/relationships/customXml" Target="../ink/ink62.xml"/><Relationship Id="rId3" Type="http://schemas.openxmlformats.org/officeDocument/2006/relationships/customXml" Target="../ink/ink43.xml"/><Relationship Id="rId12" Type="http://schemas.openxmlformats.org/officeDocument/2006/relationships/image" Target="../media/image660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89.png"/><Relationship Id="rId46" Type="http://schemas.openxmlformats.org/officeDocument/2006/relationships/image" Target="../media/image24.png"/><Relationship Id="rId20" Type="http://schemas.openxmlformats.org/officeDocument/2006/relationships/image" Target="../media/image80.png"/><Relationship Id="rId41" Type="http://schemas.openxmlformats.org/officeDocument/2006/relationships/customXml" Target="../ink/ink57.xml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4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customXml" Target="../ink/ink63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64.xml"/><Relationship Id="rId5" Type="http://schemas.openxmlformats.org/officeDocument/2006/relationships/image" Target="../media/image730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70.png"/><Relationship Id="rId3" Type="http://schemas.openxmlformats.org/officeDocument/2006/relationships/customXml" Target="../ink/ink65.xml"/><Relationship Id="rId7" Type="http://schemas.openxmlformats.org/officeDocument/2006/relationships/image" Target="../media/image68.png"/><Relationship Id="rId12" Type="http://schemas.openxmlformats.org/officeDocument/2006/relationships/image" Target="../media/image7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11" Type="http://schemas.openxmlformats.org/officeDocument/2006/relationships/image" Target="../media/image750.png"/><Relationship Id="rId5" Type="http://schemas.openxmlformats.org/officeDocument/2006/relationships/customXml" Target="../ink/ink66.xml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Relationship Id="rId14" Type="http://schemas.openxmlformats.org/officeDocument/2006/relationships/image" Target="../media/image7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67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68.xml"/><Relationship Id="rId5" Type="http://schemas.openxmlformats.org/officeDocument/2006/relationships/image" Target="../media/image760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customXml" Target="../ink/ink77.xml"/><Relationship Id="rId42" Type="http://schemas.openxmlformats.org/officeDocument/2006/relationships/image" Target="../media/image102.png"/><Relationship Id="rId47" Type="http://schemas.openxmlformats.org/officeDocument/2006/relationships/image" Target="../media/image106.png"/><Relationship Id="rId63" Type="http://schemas.openxmlformats.org/officeDocument/2006/relationships/customXml" Target="../ink/ink95.xml"/><Relationship Id="rId68" Type="http://schemas.openxmlformats.org/officeDocument/2006/relationships/image" Target="../media/image118.png"/><Relationship Id="rId84" Type="http://schemas.openxmlformats.org/officeDocument/2006/relationships/image" Target="../media/image126.png"/><Relationship Id="rId89" Type="http://schemas.openxmlformats.org/officeDocument/2006/relationships/customXml" Target="../ink/ink108.xml"/><Relationship Id="rId112" Type="http://schemas.openxmlformats.org/officeDocument/2006/relationships/customXml" Target="../ink/ink120.xml"/><Relationship Id="rId16" Type="http://schemas.openxmlformats.org/officeDocument/2006/relationships/image" Target="../media/image66.png"/><Relationship Id="rId107" Type="http://schemas.openxmlformats.org/officeDocument/2006/relationships/customXml" Target="../ink/ink117.xml"/><Relationship Id="rId11" Type="http://schemas.openxmlformats.org/officeDocument/2006/relationships/customXml" Target="../ink/ink72.xml"/><Relationship Id="rId32" Type="http://schemas.openxmlformats.org/officeDocument/2006/relationships/image" Target="../media/image75.png"/><Relationship Id="rId37" Type="http://schemas.openxmlformats.org/officeDocument/2006/relationships/customXml" Target="../ink/ink85.xml"/><Relationship Id="rId53" Type="http://schemas.openxmlformats.org/officeDocument/2006/relationships/customXml" Target="../ink/ink90.xml"/><Relationship Id="rId58" Type="http://schemas.openxmlformats.org/officeDocument/2006/relationships/image" Target="../media/image113.png"/><Relationship Id="rId74" Type="http://schemas.openxmlformats.org/officeDocument/2006/relationships/image" Target="../media/image121.png"/><Relationship Id="rId79" Type="http://schemas.openxmlformats.org/officeDocument/2006/relationships/customXml" Target="../ink/ink103.xml"/><Relationship Id="rId102" Type="http://schemas.openxmlformats.org/officeDocument/2006/relationships/image" Target="../media/image136.png"/><Relationship Id="rId5" Type="http://schemas.openxmlformats.org/officeDocument/2006/relationships/image" Target="../media/image950.png"/><Relationship Id="rId90" Type="http://schemas.openxmlformats.org/officeDocument/2006/relationships/image" Target="../media/image129.png"/><Relationship Id="rId95" Type="http://schemas.openxmlformats.org/officeDocument/2006/relationships/customXml" Target="../ink/ink111.xml"/><Relationship Id="rId22" Type="http://schemas.openxmlformats.org/officeDocument/2006/relationships/image" Target="../media/image70.png"/><Relationship Id="rId27" Type="http://schemas.openxmlformats.org/officeDocument/2006/relationships/customXml" Target="../ink/ink80.xml"/><Relationship Id="rId43" Type="http://schemas.openxmlformats.org/officeDocument/2006/relationships/customXml" Target="../ink/ink88.xml"/><Relationship Id="rId48" Type="http://schemas.openxmlformats.org/officeDocument/2006/relationships/image" Target="../media/image107.png"/><Relationship Id="rId64" Type="http://schemas.openxmlformats.org/officeDocument/2006/relationships/image" Target="../media/image116.png"/><Relationship Id="rId69" Type="http://schemas.openxmlformats.org/officeDocument/2006/relationships/customXml" Target="../ink/ink98.xml"/><Relationship Id="rId113" Type="http://schemas.openxmlformats.org/officeDocument/2006/relationships/image" Target="../media/image141.png"/><Relationship Id="rId80" Type="http://schemas.openxmlformats.org/officeDocument/2006/relationships/image" Target="../media/image124.png"/><Relationship Id="rId85" Type="http://schemas.openxmlformats.org/officeDocument/2006/relationships/customXml" Target="../ink/ink106.xml"/><Relationship Id="rId12" Type="http://schemas.openxmlformats.org/officeDocument/2006/relationships/image" Target="../media/image62.png"/><Relationship Id="rId17" Type="http://schemas.openxmlformats.org/officeDocument/2006/relationships/customXml" Target="../ink/ink75.xml"/><Relationship Id="rId33" Type="http://schemas.openxmlformats.org/officeDocument/2006/relationships/customXml" Target="../ink/ink83.xml"/><Relationship Id="rId38" Type="http://schemas.openxmlformats.org/officeDocument/2006/relationships/image" Target="../media/image99.png"/><Relationship Id="rId59" Type="http://schemas.openxmlformats.org/officeDocument/2006/relationships/customXml" Target="../ink/ink93.xml"/><Relationship Id="rId103" Type="http://schemas.openxmlformats.org/officeDocument/2006/relationships/customXml" Target="../ink/ink115.xml"/><Relationship Id="rId108" Type="http://schemas.openxmlformats.org/officeDocument/2006/relationships/image" Target="../media/image139.png"/><Relationship Id="rId54" Type="http://schemas.openxmlformats.org/officeDocument/2006/relationships/image" Target="../media/image111.png"/><Relationship Id="rId70" Type="http://schemas.openxmlformats.org/officeDocument/2006/relationships/image" Target="../media/image119.png"/><Relationship Id="rId75" Type="http://schemas.openxmlformats.org/officeDocument/2006/relationships/customXml" Target="../ink/ink101.xml"/><Relationship Id="rId91" Type="http://schemas.openxmlformats.org/officeDocument/2006/relationships/customXml" Target="../ink/ink109.xml"/><Relationship Id="rId96" Type="http://schemas.openxmlformats.org/officeDocument/2006/relationships/image" Target="../media/image133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70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73.png"/><Relationship Id="rId36" Type="http://schemas.openxmlformats.org/officeDocument/2006/relationships/image" Target="../media/image98.png"/><Relationship Id="rId49" Type="http://schemas.openxmlformats.org/officeDocument/2006/relationships/image" Target="../media/image108.png"/><Relationship Id="rId57" Type="http://schemas.openxmlformats.org/officeDocument/2006/relationships/customXml" Target="../ink/ink92.xml"/><Relationship Id="rId106" Type="http://schemas.openxmlformats.org/officeDocument/2006/relationships/image" Target="../media/image138.png"/><Relationship Id="rId114" Type="http://schemas.openxmlformats.org/officeDocument/2006/relationships/customXml" Target="../ink/ink121.xml"/><Relationship Id="rId10" Type="http://schemas.openxmlformats.org/officeDocument/2006/relationships/image" Target="../media/image59.png"/><Relationship Id="rId31" Type="http://schemas.openxmlformats.org/officeDocument/2006/relationships/customXml" Target="../ink/ink82.xml"/><Relationship Id="rId44" Type="http://schemas.openxmlformats.org/officeDocument/2006/relationships/image" Target="../media/image103.png"/><Relationship Id="rId52" Type="http://schemas.openxmlformats.org/officeDocument/2006/relationships/image" Target="../media/image110.png"/><Relationship Id="rId60" Type="http://schemas.openxmlformats.org/officeDocument/2006/relationships/image" Target="../media/image114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123.png"/><Relationship Id="rId81" Type="http://schemas.openxmlformats.org/officeDocument/2006/relationships/customXml" Target="../ink/ink104.xml"/><Relationship Id="rId86" Type="http://schemas.openxmlformats.org/officeDocument/2006/relationships/image" Target="../media/image127.png"/><Relationship Id="rId94" Type="http://schemas.openxmlformats.org/officeDocument/2006/relationships/image" Target="../media/image132.png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4" Type="http://schemas.openxmlformats.org/officeDocument/2006/relationships/image" Target="../media/image34.png"/><Relationship Id="rId9" Type="http://schemas.openxmlformats.org/officeDocument/2006/relationships/customXml" Target="../ink/ink71.xml"/><Relationship Id="rId13" Type="http://schemas.openxmlformats.org/officeDocument/2006/relationships/customXml" Target="../ink/ink73.xml"/><Relationship Id="rId18" Type="http://schemas.openxmlformats.org/officeDocument/2006/relationships/image" Target="../media/image67.png"/><Relationship Id="rId39" Type="http://schemas.openxmlformats.org/officeDocument/2006/relationships/customXml" Target="../ink/ink86.xml"/><Relationship Id="rId109" Type="http://schemas.openxmlformats.org/officeDocument/2006/relationships/customXml" Target="../ink/ink118.xml"/><Relationship Id="rId34" Type="http://schemas.openxmlformats.org/officeDocument/2006/relationships/image" Target="../media/image97.png"/><Relationship Id="rId50" Type="http://schemas.openxmlformats.org/officeDocument/2006/relationships/image" Target="../media/image109.png"/><Relationship Id="rId55" Type="http://schemas.openxmlformats.org/officeDocument/2006/relationships/customXml" Target="../ink/ink91.xml"/><Relationship Id="rId76" Type="http://schemas.openxmlformats.org/officeDocument/2006/relationships/image" Target="../media/image122.png"/><Relationship Id="rId97" Type="http://schemas.openxmlformats.org/officeDocument/2006/relationships/customXml" Target="../ink/ink112.xml"/><Relationship Id="rId104" Type="http://schemas.openxmlformats.org/officeDocument/2006/relationships/image" Target="../media/image137.png"/><Relationship Id="rId7" Type="http://schemas.openxmlformats.org/officeDocument/2006/relationships/image" Target="../media/image68.png"/><Relationship Id="rId71" Type="http://schemas.openxmlformats.org/officeDocument/2006/relationships/customXml" Target="../ink/ink99.xml"/><Relationship Id="rId92" Type="http://schemas.openxmlformats.org/officeDocument/2006/relationships/image" Target="../media/image131.png"/><Relationship Id="rId2" Type="http://schemas.openxmlformats.org/officeDocument/2006/relationships/image" Target="../media/image1.png"/><Relationship Id="rId29" Type="http://schemas.openxmlformats.org/officeDocument/2006/relationships/customXml" Target="../ink/ink81.xml"/><Relationship Id="rId24" Type="http://schemas.openxmlformats.org/officeDocument/2006/relationships/image" Target="../media/image71.png"/><Relationship Id="rId40" Type="http://schemas.openxmlformats.org/officeDocument/2006/relationships/image" Target="../media/image100.png"/><Relationship Id="rId45" Type="http://schemas.openxmlformats.org/officeDocument/2006/relationships/image" Target="../media/image104.png"/><Relationship Id="rId66" Type="http://schemas.openxmlformats.org/officeDocument/2006/relationships/image" Target="../media/image117.png"/><Relationship Id="rId87" Type="http://schemas.openxmlformats.org/officeDocument/2006/relationships/customXml" Target="../ink/ink107.xml"/><Relationship Id="rId110" Type="http://schemas.openxmlformats.org/officeDocument/2006/relationships/customXml" Target="../ink/ink119.xml"/><Relationship Id="rId115" Type="http://schemas.openxmlformats.org/officeDocument/2006/relationships/image" Target="../media/image142.png"/><Relationship Id="rId61" Type="http://schemas.openxmlformats.org/officeDocument/2006/relationships/customXml" Target="../ink/ink94.xml"/><Relationship Id="rId82" Type="http://schemas.openxmlformats.org/officeDocument/2006/relationships/image" Target="../media/image125.png"/><Relationship Id="rId19" Type="http://schemas.openxmlformats.org/officeDocument/2006/relationships/customXml" Target="../ink/ink76.xml"/><Relationship Id="rId14" Type="http://schemas.openxmlformats.org/officeDocument/2006/relationships/image" Target="../media/image65.png"/><Relationship Id="rId30" Type="http://schemas.openxmlformats.org/officeDocument/2006/relationships/image" Target="../media/image74.png"/><Relationship Id="rId35" Type="http://schemas.openxmlformats.org/officeDocument/2006/relationships/customXml" Target="../ink/ink84.xml"/><Relationship Id="rId56" Type="http://schemas.openxmlformats.org/officeDocument/2006/relationships/image" Target="../media/image112.png"/><Relationship Id="rId77" Type="http://schemas.openxmlformats.org/officeDocument/2006/relationships/customXml" Target="../ink/ink102.xml"/><Relationship Id="rId100" Type="http://schemas.openxmlformats.org/officeDocument/2006/relationships/image" Target="../media/image135.png"/><Relationship Id="rId105" Type="http://schemas.openxmlformats.org/officeDocument/2006/relationships/customXml" Target="../ink/ink116.xml"/><Relationship Id="rId8" Type="http://schemas.openxmlformats.org/officeDocument/2006/relationships/image" Target="../media/image38.png"/><Relationship Id="rId51" Type="http://schemas.openxmlformats.org/officeDocument/2006/relationships/customXml" Target="../ink/ink89.xml"/><Relationship Id="rId72" Type="http://schemas.openxmlformats.org/officeDocument/2006/relationships/image" Target="../media/image120.png"/><Relationship Id="rId93" Type="http://schemas.openxmlformats.org/officeDocument/2006/relationships/customXml" Target="../ink/ink110.xml"/><Relationship Id="rId98" Type="http://schemas.openxmlformats.org/officeDocument/2006/relationships/image" Target="../media/image134.png"/><Relationship Id="rId3" Type="http://schemas.openxmlformats.org/officeDocument/2006/relationships/customXml" Target="../ink/ink69.xml"/><Relationship Id="rId25" Type="http://schemas.openxmlformats.org/officeDocument/2006/relationships/customXml" Target="../ink/ink79.xml"/><Relationship Id="rId46" Type="http://schemas.openxmlformats.org/officeDocument/2006/relationships/image" Target="../media/image105.png"/><Relationship Id="rId67" Type="http://schemas.openxmlformats.org/officeDocument/2006/relationships/customXml" Target="../ink/ink97.xml"/><Relationship Id="rId20" Type="http://schemas.openxmlformats.org/officeDocument/2006/relationships/image" Target="../media/image69.png"/><Relationship Id="rId41" Type="http://schemas.openxmlformats.org/officeDocument/2006/relationships/customXml" Target="../ink/ink87.xml"/><Relationship Id="rId62" Type="http://schemas.openxmlformats.org/officeDocument/2006/relationships/image" Target="../media/image115.png"/><Relationship Id="rId83" Type="http://schemas.openxmlformats.org/officeDocument/2006/relationships/customXml" Target="../ink/ink105.xml"/><Relationship Id="rId88" Type="http://schemas.openxmlformats.org/officeDocument/2006/relationships/image" Target="../media/image128.png"/><Relationship Id="rId111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6.xml"/><Relationship Id="rId18" Type="http://schemas.openxmlformats.org/officeDocument/2006/relationships/image" Target="../media/image67.png"/><Relationship Id="rId26" Type="http://schemas.openxmlformats.org/officeDocument/2006/relationships/image" Target="../media/image72.png"/><Relationship Id="rId39" Type="http://schemas.openxmlformats.org/officeDocument/2006/relationships/image" Target="../media/image149.png"/><Relationship Id="rId21" Type="http://schemas.openxmlformats.org/officeDocument/2006/relationships/customXml" Target="../ink/ink130.xml"/><Relationship Id="rId34" Type="http://schemas.openxmlformats.org/officeDocument/2006/relationships/image" Target="../media/image144.png"/><Relationship Id="rId42" Type="http://schemas.openxmlformats.org/officeDocument/2006/relationships/image" Target="../media/image151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29" Type="http://schemas.openxmlformats.org/officeDocument/2006/relationships/customXml" Target="../ink/ink134.xml"/><Relationship Id="rId41" Type="http://schemas.openxmlformats.org/officeDocument/2006/relationships/customXml" Target="../ink/ink137.xml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123.xml"/><Relationship Id="rId11" Type="http://schemas.openxmlformats.org/officeDocument/2006/relationships/customXml" Target="../ink/ink125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5" Type="http://schemas.openxmlformats.org/officeDocument/2006/relationships/image" Target="../media/image1420.png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73.png"/><Relationship Id="rId36" Type="http://schemas.openxmlformats.org/officeDocument/2006/relationships/image" Target="../media/image146.png"/><Relationship Id="rId10" Type="http://schemas.openxmlformats.org/officeDocument/2006/relationships/image" Target="../media/image59.png"/><Relationship Id="rId19" Type="http://schemas.openxmlformats.org/officeDocument/2006/relationships/customXml" Target="../ink/ink129.xml"/><Relationship Id="rId31" Type="http://schemas.openxmlformats.org/officeDocument/2006/relationships/customXml" Target="../ink/ink135.xml"/><Relationship Id="rId4" Type="http://schemas.openxmlformats.org/officeDocument/2006/relationships/image" Target="../media/image34.png"/><Relationship Id="rId9" Type="http://schemas.openxmlformats.org/officeDocument/2006/relationships/customXml" Target="../ink/ink124.xml"/><Relationship Id="rId14" Type="http://schemas.openxmlformats.org/officeDocument/2006/relationships/image" Target="../media/image65.png"/><Relationship Id="rId22" Type="http://schemas.openxmlformats.org/officeDocument/2006/relationships/image" Target="../media/image70.png"/><Relationship Id="rId27" Type="http://schemas.openxmlformats.org/officeDocument/2006/relationships/customXml" Target="../ink/ink133.xml"/><Relationship Id="rId30" Type="http://schemas.openxmlformats.org/officeDocument/2006/relationships/image" Target="../media/image74.png"/><Relationship Id="rId35" Type="http://schemas.openxmlformats.org/officeDocument/2006/relationships/image" Target="../media/image145.png"/><Relationship Id="rId8" Type="http://schemas.openxmlformats.org/officeDocument/2006/relationships/image" Target="../media/image61.png"/><Relationship Id="rId3" Type="http://schemas.openxmlformats.org/officeDocument/2006/relationships/customXml" Target="../ink/ink122.xml"/><Relationship Id="rId12" Type="http://schemas.openxmlformats.org/officeDocument/2006/relationships/image" Target="../media/image62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customXml" Target="../ink/ink138.xml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139.xml"/><Relationship Id="rId11" Type="http://schemas.openxmlformats.org/officeDocument/2006/relationships/image" Target="../media/image153.png"/><Relationship Id="rId5" Type="http://schemas.openxmlformats.org/officeDocument/2006/relationships/image" Target="../media/image800.png"/><Relationship Id="rId10" Type="http://schemas.openxmlformats.org/officeDocument/2006/relationships/customXml" Target="../ink/ink140.xml"/><Relationship Id="rId4" Type="http://schemas.openxmlformats.org/officeDocument/2006/relationships/image" Target="../media/image34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5" Type="http://schemas.openxmlformats.org/officeDocument/2006/relationships/customXml" Target="../ink/ink1.xml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customXml" Target="../ink/ink149.xml"/><Relationship Id="rId34" Type="http://schemas.openxmlformats.org/officeDocument/2006/relationships/image" Target="../media/image144.png"/><Relationship Id="rId42" Type="http://schemas.openxmlformats.org/officeDocument/2006/relationships/image" Target="../media/image157.png"/><Relationship Id="rId47" Type="http://schemas.openxmlformats.org/officeDocument/2006/relationships/customXml" Target="../ink/ink162.xml"/><Relationship Id="rId50" Type="http://schemas.openxmlformats.org/officeDocument/2006/relationships/image" Target="../media/image161.png"/><Relationship Id="rId55" Type="http://schemas.openxmlformats.org/officeDocument/2006/relationships/customXml" Target="../ink/ink166.xml"/><Relationship Id="rId63" Type="http://schemas.openxmlformats.org/officeDocument/2006/relationships/image" Target="../media/image170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9" Type="http://schemas.openxmlformats.org/officeDocument/2006/relationships/customXml" Target="../ink/ink153.xml"/><Relationship Id="rId11" Type="http://schemas.openxmlformats.org/officeDocument/2006/relationships/customXml" Target="../ink/ink144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157.xml"/><Relationship Id="rId40" Type="http://schemas.openxmlformats.org/officeDocument/2006/relationships/image" Target="../media/image156.png"/><Relationship Id="rId45" Type="http://schemas.openxmlformats.org/officeDocument/2006/relationships/customXml" Target="../ink/ink161.xml"/><Relationship Id="rId53" Type="http://schemas.openxmlformats.org/officeDocument/2006/relationships/customXml" Target="../ink/ink165.xml"/><Relationship Id="rId58" Type="http://schemas.openxmlformats.org/officeDocument/2006/relationships/image" Target="../media/image165.png"/><Relationship Id="rId66" Type="http://schemas.openxmlformats.org/officeDocument/2006/relationships/image" Target="../media/image173.png"/><Relationship Id="rId5" Type="http://schemas.openxmlformats.org/officeDocument/2006/relationships/image" Target="../media/image1520.png"/><Relationship Id="rId61" Type="http://schemas.openxmlformats.org/officeDocument/2006/relationships/image" Target="../media/image168.png"/><Relationship Id="rId19" Type="http://schemas.openxmlformats.org/officeDocument/2006/relationships/customXml" Target="../ink/ink148.xml"/><Relationship Id="rId14" Type="http://schemas.openxmlformats.org/officeDocument/2006/relationships/image" Target="../media/image65.png"/><Relationship Id="rId22" Type="http://schemas.openxmlformats.org/officeDocument/2006/relationships/image" Target="../media/image70.png"/><Relationship Id="rId27" Type="http://schemas.openxmlformats.org/officeDocument/2006/relationships/customXml" Target="../ink/ink152.xml"/><Relationship Id="rId30" Type="http://schemas.openxmlformats.org/officeDocument/2006/relationships/image" Target="../media/image74.png"/><Relationship Id="rId35" Type="http://schemas.openxmlformats.org/officeDocument/2006/relationships/customXml" Target="../ink/ink156.xml"/><Relationship Id="rId43" Type="http://schemas.openxmlformats.org/officeDocument/2006/relationships/customXml" Target="../ink/ink160.xml"/><Relationship Id="rId48" Type="http://schemas.openxmlformats.org/officeDocument/2006/relationships/image" Target="../media/image160.png"/><Relationship Id="rId56" Type="http://schemas.openxmlformats.org/officeDocument/2006/relationships/image" Target="../media/image164.png"/><Relationship Id="rId64" Type="http://schemas.openxmlformats.org/officeDocument/2006/relationships/image" Target="../media/image171.png"/><Relationship Id="rId8" Type="http://schemas.openxmlformats.org/officeDocument/2006/relationships/image" Target="../media/image92.png"/><Relationship Id="rId51" Type="http://schemas.openxmlformats.org/officeDocument/2006/relationships/customXml" Target="../ink/ink164.xml"/><Relationship Id="rId3" Type="http://schemas.openxmlformats.org/officeDocument/2006/relationships/customXml" Target="../ink/ink141.xml"/><Relationship Id="rId12" Type="http://schemas.openxmlformats.org/officeDocument/2006/relationships/image" Target="../media/image62.png"/><Relationship Id="rId17" Type="http://schemas.openxmlformats.org/officeDocument/2006/relationships/customXml" Target="../ink/ink147.xml"/><Relationship Id="rId25" Type="http://schemas.openxmlformats.org/officeDocument/2006/relationships/customXml" Target="../ink/ink151.xml"/><Relationship Id="rId33" Type="http://schemas.openxmlformats.org/officeDocument/2006/relationships/customXml" Target="../ink/ink155.xml"/><Relationship Id="rId38" Type="http://schemas.openxmlformats.org/officeDocument/2006/relationships/image" Target="../media/image155.png"/><Relationship Id="rId46" Type="http://schemas.openxmlformats.org/officeDocument/2006/relationships/image" Target="../media/image159.png"/><Relationship Id="rId59" Type="http://schemas.openxmlformats.org/officeDocument/2006/relationships/image" Target="../media/image166.png"/><Relationship Id="rId67" Type="http://schemas.openxmlformats.org/officeDocument/2006/relationships/image" Target="../media/image174.png"/><Relationship Id="rId20" Type="http://schemas.openxmlformats.org/officeDocument/2006/relationships/image" Target="../media/image69.png"/><Relationship Id="rId41" Type="http://schemas.openxmlformats.org/officeDocument/2006/relationships/customXml" Target="../ink/ink159.xml"/><Relationship Id="rId54" Type="http://schemas.openxmlformats.org/officeDocument/2006/relationships/image" Target="../media/image163.png"/><Relationship Id="rId62" Type="http://schemas.openxmlformats.org/officeDocument/2006/relationships/image" Target="../media/image169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142.xml"/><Relationship Id="rId15" Type="http://schemas.openxmlformats.org/officeDocument/2006/relationships/customXml" Target="../ink/ink146.xml"/><Relationship Id="rId23" Type="http://schemas.openxmlformats.org/officeDocument/2006/relationships/customXml" Target="../ink/ink150.xml"/><Relationship Id="rId28" Type="http://schemas.openxmlformats.org/officeDocument/2006/relationships/image" Target="../media/image73.png"/><Relationship Id="rId36" Type="http://schemas.openxmlformats.org/officeDocument/2006/relationships/image" Target="../media/image1540.png"/><Relationship Id="rId49" Type="http://schemas.openxmlformats.org/officeDocument/2006/relationships/customXml" Target="../ink/ink163.xml"/><Relationship Id="rId57" Type="http://schemas.openxmlformats.org/officeDocument/2006/relationships/customXml" Target="../ink/ink167.xml"/><Relationship Id="rId10" Type="http://schemas.openxmlformats.org/officeDocument/2006/relationships/image" Target="../media/image59.png"/><Relationship Id="rId31" Type="http://schemas.openxmlformats.org/officeDocument/2006/relationships/customXml" Target="../ink/ink154.xml"/><Relationship Id="rId44" Type="http://schemas.openxmlformats.org/officeDocument/2006/relationships/image" Target="../media/image158.png"/><Relationship Id="rId52" Type="http://schemas.openxmlformats.org/officeDocument/2006/relationships/image" Target="../media/image162.png"/><Relationship Id="rId60" Type="http://schemas.openxmlformats.org/officeDocument/2006/relationships/image" Target="../media/image167.png"/><Relationship Id="rId65" Type="http://schemas.openxmlformats.org/officeDocument/2006/relationships/image" Target="../media/image172.png"/><Relationship Id="rId4" Type="http://schemas.openxmlformats.org/officeDocument/2006/relationships/image" Target="../media/image34.png"/><Relationship Id="rId9" Type="http://schemas.openxmlformats.org/officeDocument/2006/relationships/customXml" Target="../ink/ink143.xml"/><Relationship Id="rId13" Type="http://schemas.openxmlformats.org/officeDocument/2006/relationships/customXml" Target="../ink/ink145.xml"/><Relationship Id="rId18" Type="http://schemas.openxmlformats.org/officeDocument/2006/relationships/image" Target="../media/image67.png"/><Relationship Id="rId39" Type="http://schemas.openxmlformats.org/officeDocument/2006/relationships/customXml" Target="../ink/ink158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2.xml"/><Relationship Id="rId21" Type="http://schemas.openxmlformats.org/officeDocument/2006/relationships/customXml" Target="../ink/ink176.xml"/><Relationship Id="rId42" Type="http://schemas.openxmlformats.org/officeDocument/2006/relationships/image" Target="../media/image157.png"/><Relationship Id="rId47" Type="http://schemas.openxmlformats.org/officeDocument/2006/relationships/customXml" Target="../ink/ink189.xml"/><Relationship Id="rId63" Type="http://schemas.openxmlformats.org/officeDocument/2006/relationships/customXml" Target="../ink/ink195.xml"/><Relationship Id="rId68" Type="http://schemas.openxmlformats.org/officeDocument/2006/relationships/image" Target="../media/image112.png"/><Relationship Id="rId84" Type="http://schemas.openxmlformats.org/officeDocument/2006/relationships/image" Target="../media/image120.png"/><Relationship Id="rId89" Type="http://schemas.openxmlformats.org/officeDocument/2006/relationships/customXml" Target="../ink/ink208.xml"/><Relationship Id="rId112" Type="http://schemas.openxmlformats.org/officeDocument/2006/relationships/image" Target="../media/image184.png"/><Relationship Id="rId16" Type="http://schemas.openxmlformats.org/officeDocument/2006/relationships/image" Target="../media/image66.png"/><Relationship Id="rId107" Type="http://schemas.openxmlformats.org/officeDocument/2006/relationships/customXml" Target="../ink/ink217.xml"/><Relationship Id="rId11" Type="http://schemas.openxmlformats.org/officeDocument/2006/relationships/customXml" Target="../ink/ink171.xml"/><Relationship Id="rId32" Type="http://schemas.openxmlformats.org/officeDocument/2006/relationships/image" Target="../media/image75.png"/><Relationship Id="rId37" Type="http://schemas.openxmlformats.org/officeDocument/2006/relationships/customXml" Target="../ink/ink184.xml"/><Relationship Id="rId53" Type="http://schemas.openxmlformats.org/officeDocument/2006/relationships/customXml" Target="../ink/ink192.xml"/><Relationship Id="rId58" Type="http://schemas.openxmlformats.org/officeDocument/2006/relationships/image" Target="../media/image165.png"/><Relationship Id="rId74" Type="http://schemas.openxmlformats.org/officeDocument/2006/relationships/image" Target="../media/image115.png"/><Relationship Id="rId79" Type="http://schemas.openxmlformats.org/officeDocument/2006/relationships/customXml" Target="../ink/ink203.xml"/><Relationship Id="rId102" Type="http://schemas.openxmlformats.org/officeDocument/2006/relationships/image" Target="../media/image129.png"/><Relationship Id="rId123" Type="http://schemas.openxmlformats.org/officeDocument/2006/relationships/customXml" Target="../ink/ink225.xml"/><Relationship Id="rId128" Type="http://schemas.openxmlformats.org/officeDocument/2006/relationships/image" Target="../media/image192.png"/><Relationship Id="rId5" Type="http://schemas.openxmlformats.org/officeDocument/2006/relationships/image" Target="../media/image1520.png"/><Relationship Id="rId90" Type="http://schemas.openxmlformats.org/officeDocument/2006/relationships/image" Target="../media/image123.png"/><Relationship Id="rId95" Type="http://schemas.openxmlformats.org/officeDocument/2006/relationships/customXml" Target="../ink/ink211.xml"/><Relationship Id="rId22" Type="http://schemas.openxmlformats.org/officeDocument/2006/relationships/image" Target="../media/image70.png"/><Relationship Id="rId27" Type="http://schemas.openxmlformats.org/officeDocument/2006/relationships/customXml" Target="../ink/ink179.xml"/><Relationship Id="rId43" Type="http://schemas.openxmlformats.org/officeDocument/2006/relationships/customXml" Target="../ink/ink187.xml"/><Relationship Id="rId48" Type="http://schemas.openxmlformats.org/officeDocument/2006/relationships/image" Target="../media/image160.png"/><Relationship Id="rId64" Type="http://schemas.openxmlformats.org/officeDocument/2006/relationships/image" Target="../media/image110.png"/><Relationship Id="rId69" Type="http://schemas.openxmlformats.org/officeDocument/2006/relationships/customXml" Target="../ink/ink198.xml"/><Relationship Id="rId113" Type="http://schemas.openxmlformats.org/officeDocument/2006/relationships/customXml" Target="../ink/ink220.xml"/><Relationship Id="rId118" Type="http://schemas.openxmlformats.org/officeDocument/2006/relationships/image" Target="../media/image187.png"/><Relationship Id="rId80" Type="http://schemas.openxmlformats.org/officeDocument/2006/relationships/image" Target="../media/image118.png"/><Relationship Id="rId85" Type="http://schemas.openxmlformats.org/officeDocument/2006/relationships/customXml" Target="../ink/ink206.xml"/><Relationship Id="rId12" Type="http://schemas.openxmlformats.org/officeDocument/2006/relationships/image" Target="../media/image62.png"/><Relationship Id="rId17" Type="http://schemas.openxmlformats.org/officeDocument/2006/relationships/customXml" Target="../ink/ink174.xml"/><Relationship Id="rId33" Type="http://schemas.openxmlformats.org/officeDocument/2006/relationships/customXml" Target="../ink/ink182.xml"/><Relationship Id="rId38" Type="http://schemas.openxmlformats.org/officeDocument/2006/relationships/image" Target="../media/image155.png"/><Relationship Id="rId59" Type="http://schemas.openxmlformats.org/officeDocument/2006/relationships/image" Target="../media/image176.png"/><Relationship Id="rId103" Type="http://schemas.openxmlformats.org/officeDocument/2006/relationships/customXml" Target="../ink/ink215.xml"/><Relationship Id="rId108" Type="http://schemas.openxmlformats.org/officeDocument/2006/relationships/image" Target="../media/image182.png"/><Relationship Id="rId124" Type="http://schemas.openxmlformats.org/officeDocument/2006/relationships/image" Target="../media/image190.png"/><Relationship Id="rId129" Type="http://schemas.openxmlformats.org/officeDocument/2006/relationships/customXml" Target="../ink/ink228.xml"/><Relationship Id="rId54" Type="http://schemas.openxmlformats.org/officeDocument/2006/relationships/image" Target="../media/image163.png"/><Relationship Id="rId70" Type="http://schemas.openxmlformats.org/officeDocument/2006/relationships/image" Target="../media/image113.png"/><Relationship Id="rId75" Type="http://schemas.openxmlformats.org/officeDocument/2006/relationships/customXml" Target="../ink/ink201.xml"/><Relationship Id="rId91" Type="http://schemas.openxmlformats.org/officeDocument/2006/relationships/customXml" Target="../ink/ink209.xml"/><Relationship Id="rId96" Type="http://schemas.openxmlformats.org/officeDocument/2006/relationships/image" Target="../media/image126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169.xml"/><Relationship Id="rId23" Type="http://schemas.openxmlformats.org/officeDocument/2006/relationships/customXml" Target="../ink/ink177.xml"/><Relationship Id="rId28" Type="http://schemas.openxmlformats.org/officeDocument/2006/relationships/image" Target="../media/image73.png"/><Relationship Id="rId49" Type="http://schemas.openxmlformats.org/officeDocument/2006/relationships/customXml" Target="../ink/ink190.xml"/><Relationship Id="rId114" Type="http://schemas.openxmlformats.org/officeDocument/2006/relationships/image" Target="../media/image185.png"/><Relationship Id="rId119" Type="http://schemas.openxmlformats.org/officeDocument/2006/relationships/customXml" Target="../ink/ink223.xml"/><Relationship Id="rId44" Type="http://schemas.openxmlformats.org/officeDocument/2006/relationships/image" Target="../media/image158.png"/><Relationship Id="rId60" Type="http://schemas.openxmlformats.org/officeDocument/2006/relationships/image" Target="../media/image177.png"/><Relationship Id="rId65" Type="http://schemas.openxmlformats.org/officeDocument/2006/relationships/customXml" Target="../ink/ink196.xml"/><Relationship Id="rId81" Type="http://schemas.openxmlformats.org/officeDocument/2006/relationships/customXml" Target="../ink/ink204.xml"/><Relationship Id="rId86" Type="http://schemas.openxmlformats.org/officeDocument/2006/relationships/image" Target="../media/image121.png"/><Relationship Id="rId130" Type="http://schemas.openxmlformats.org/officeDocument/2006/relationships/image" Target="../media/image193.png"/><Relationship Id="rId13" Type="http://schemas.openxmlformats.org/officeDocument/2006/relationships/customXml" Target="../ink/ink172.xml"/><Relationship Id="rId18" Type="http://schemas.openxmlformats.org/officeDocument/2006/relationships/image" Target="../media/image67.png"/><Relationship Id="rId39" Type="http://schemas.openxmlformats.org/officeDocument/2006/relationships/customXml" Target="../ink/ink185.xml"/><Relationship Id="rId109" Type="http://schemas.openxmlformats.org/officeDocument/2006/relationships/customXml" Target="../ink/ink218.xml"/><Relationship Id="rId34" Type="http://schemas.openxmlformats.org/officeDocument/2006/relationships/image" Target="../media/image144.png"/><Relationship Id="rId50" Type="http://schemas.openxmlformats.org/officeDocument/2006/relationships/image" Target="../media/image161.png"/><Relationship Id="rId55" Type="http://schemas.openxmlformats.org/officeDocument/2006/relationships/customXml" Target="../ink/ink193.xml"/><Relationship Id="rId76" Type="http://schemas.openxmlformats.org/officeDocument/2006/relationships/image" Target="../media/image116.png"/><Relationship Id="rId97" Type="http://schemas.openxmlformats.org/officeDocument/2006/relationships/customXml" Target="../ink/ink212.xml"/><Relationship Id="rId104" Type="http://schemas.openxmlformats.org/officeDocument/2006/relationships/image" Target="../media/image180.png"/><Relationship Id="rId120" Type="http://schemas.openxmlformats.org/officeDocument/2006/relationships/image" Target="../media/image188.png"/><Relationship Id="rId125" Type="http://schemas.openxmlformats.org/officeDocument/2006/relationships/customXml" Target="../ink/ink226.xml"/><Relationship Id="rId7" Type="http://schemas.openxmlformats.org/officeDocument/2006/relationships/image" Target="../media/image68.png"/><Relationship Id="rId71" Type="http://schemas.openxmlformats.org/officeDocument/2006/relationships/customXml" Target="../ink/ink199.xml"/><Relationship Id="rId92" Type="http://schemas.openxmlformats.org/officeDocument/2006/relationships/image" Target="../media/image124.png"/><Relationship Id="rId2" Type="http://schemas.openxmlformats.org/officeDocument/2006/relationships/image" Target="../media/image1.png"/><Relationship Id="rId29" Type="http://schemas.openxmlformats.org/officeDocument/2006/relationships/customXml" Target="../ink/ink180.xml"/><Relationship Id="rId24" Type="http://schemas.openxmlformats.org/officeDocument/2006/relationships/image" Target="../media/image71.png"/><Relationship Id="rId40" Type="http://schemas.openxmlformats.org/officeDocument/2006/relationships/image" Target="../media/image156.png"/><Relationship Id="rId45" Type="http://schemas.openxmlformats.org/officeDocument/2006/relationships/customXml" Target="../ink/ink188.xml"/><Relationship Id="rId66" Type="http://schemas.openxmlformats.org/officeDocument/2006/relationships/image" Target="../media/image111.png"/><Relationship Id="rId87" Type="http://schemas.openxmlformats.org/officeDocument/2006/relationships/customXml" Target="../ink/ink207.xml"/><Relationship Id="rId110" Type="http://schemas.openxmlformats.org/officeDocument/2006/relationships/image" Target="../media/image183.png"/><Relationship Id="rId115" Type="http://schemas.openxmlformats.org/officeDocument/2006/relationships/customXml" Target="../ink/ink221.xml"/><Relationship Id="rId131" Type="http://schemas.openxmlformats.org/officeDocument/2006/relationships/customXml" Target="../ink/ink229.xml"/><Relationship Id="rId61" Type="http://schemas.openxmlformats.org/officeDocument/2006/relationships/image" Target="../media/image178.png"/><Relationship Id="rId82" Type="http://schemas.openxmlformats.org/officeDocument/2006/relationships/image" Target="../media/image119.png"/><Relationship Id="rId19" Type="http://schemas.openxmlformats.org/officeDocument/2006/relationships/customXml" Target="../ink/ink175.xml"/><Relationship Id="rId14" Type="http://schemas.openxmlformats.org/officeDocument/2006/relationships/image" Target="../media/image65.png"/><Relationship Id="rId30" Type="http://schemas.openxmlformats.org/officeDocument/2006/relationships/image" Target="../media/image74.png"/><Relationship Id="rId35" Type="http://schemas.openxmlformats.org/officeDocument/2006/relationships/customXml" Target="../ink/ink183.xml"/><Relationship Id="rId56" Type="http://schemas.openxmlformats.org/officeDocument/2006/relationships/image" Target="../media/image164.png"/><Relationship Id="rId77" Type="http://schemas.openxmlformats.org/officeDocument/2006/relationships/customXml" Target="../ink/ink202.xml"/><Relationship Id="rId100" Type="http://schemas.openxmlformats.org/officeDocument/2006/relationships/image" Target="../media/image128.png"/><Relationship Id="rId105" Type="http://schemas.openxmlformats.org/officeDocument/2006/relationships/customXml" Target="../ink/ink216.xml"/><Relationship Id="rId126" Type="http://schemas.openxmlformats.org/officeDocument/2006/relationships/image" Target="../media/image191.png"/><Relationship Id="rId8" Type="http://schemas.openxmlformats.org/officeDocument/2006/relationships/image" Target="../media/image92.png"/><Relationship Id="rId51" Type="http://schemas.openxmlformats.org/officeDocument/2006/relationships/customXml" Target="../ink/ink191.xml"/><Relationship Id="rId72" Type="http://schemas.openxmlformats.org/officeDocument/2006/relationships/image" Target="../media/image114.png"/><Relationship Id="rId93" Type="http://schemas.openxmlformats.org/officeDocument/2006/relationships/customXml" Target="../ink/ink210.xml"/><Relationship Id="rId98" Type="http://schemas.openxmlformats.org/officeDocument/2006/relationships/image" Target="../media/image127.png"/><Relationship Id="rId121" Type="http://schemas.openxmlformats.org/officeDocument/2006/relationships/customXml" Target="../ink/ink224.xml"/><Relationship Id="rId3" Type="http://schemas.openxmlformats.org/officeDocument/2006/relationships/customXml" Target="../ink/ink168.xml"/><Relationship Id="rId25" Type="http://schemas.openxmlformats.org/officeDocument/2006/relationships/customXml" Target="../ink/ink178.xml"/><Relationship Id="rId46" Type="http://schemas.openxmlformats.org/officeDocument/2006/relationships/image" Target="../media/image159.png"/><Relationship Id="rId67" Type="http://schemas.openxmlformats.org/officeDocument/2006/relationships/customXml" Target="../ink/ink197.xml"/><Relationship Id="rId116" Type="http://schemas.openxmlformats.org/officeDocument/2006/relationships/image" Target="../media/image186.png"/><Relationship Id="rId20" Type="http://schemas.openxmlformats.org/officeDocument/2006/relationships/image" Target="../media/image69.png"/><Relationship Id="rId41" Type="http://schemas.openxmlformats.org/officeDocument/2006/relationships/customXml" Target="../ink/ink186.xml"/><Relationship Id="rId62" Type="http://schemas.openxmlformats.org/officeDocument/2006/relationships/image" Target="../media/image179.png"/><Relationship Id="rId83" Type="http://schemas.openxmlformats.org/officeDocument/2006/relationships/customXml" Target="../ink/ink205.xml"/><Relationship Id="rId88" Type="http://schemas.openxmlformats.org/officeDocument/2006/relationships/image" Target="../media/image122.png"/><Relationship Id="rId111" Type="http://schemas.openxmlformats.org/officeDocument/2006/relationships/customXml" Target="../ink/ink219.xml"/><Relationship Id="rId132" Type="http://schemas.openxmlformats.org/officeDocument/2006/relationships/image" Target="../media/image194.png"/><Relationship Id="rId15" Type="http://schemas.openxmlformats.org/officeDocument/2006/relationships/customXml" Target="../ink/ink173.xml"/><Relationship Id="rId36" Type="http://schemas.openxmlformats.org/officeDocument/2006/relationships/image" Target="../media/image1540.png"/><Relationship Id="rId57" Type="http://schemas.openxmlformats.org/officeDocument/2006/relationships/customXml" Target="../ink/ink194.xml"/><Relationship Id="rId106" Type="http://schemas.openxmlformats.org/officeDocument/2006/relationships/image" Target="../media/image181.png"/><Relationship Id="rId127" Type="http://schemas.openxmlformats.org/officeDocument/2006/relationships/customXml" Target="../ink/ink227.xml"/><Relationship Id="rId10" Type="http://schemas.openxmlformats.org/officeDocument/2006/relationships/image" Target="../media/image59.png"/><Relationship Id="rId31" Type="http://schemas.openxmlformats.org/officeDocument/2006/relationships/customXml" Target="../ink/ink181.xml"/><Relationship Id="rId52" Type="http://schemas.openxmlformats.org/officeDocument/2006/relationships/image" Target="../media/image162.png"/><Relationship Id="rId73" Type="http://schemas.openxmlformats.org/officeDocument/2006/relationships/customXml" Target="../ink/ink200.xml"/><Relationship Id="rId78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customXml" Target="../ink/ink213.xml"/><Relationship Id="rId101" Type="http://schemas.openxmlformats.org/officeDocument/2006/relationships/customXml" Target="../ink/ink214.xml"/><Relationship Id="rId122" Type="http://schemas.openxmlformats.org/officeDocument/2006/relationships/image" Target="../media/image189.png"/><Relationship Id="rId4" Type="http://schemas.openxmlformats.org/officeDocument/2006/relationships/image" Target="../media/image34.png"/><Relationship Id="rId9" Type="http://schemas.openxmlformats.org/officeDocument/2006/relationships/customXml" Target="../ink/ink170.xml"/><Relationship Id="rId26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4.xml"/><Relationship Id="rId18" Type="http://schemas.openxmlformats.org/officeDocument/2006/relationships/image" Target="../media/image67.png"/><Relationship Id="rId26" Type="http://schemas.openxmlformats.org/officeDocument/2006/relationships/image" Target="../media/image72.png"/><Relationship Id="rId39" Type="http://schemas.openxmlformats.org/officeDocument/2006/relationships/image" Target="../media/image202.png"/><Relationship Id="rId21" Type="http://schemas.openxmlformats.org/officeDocument/2006/relationships/customXml" Target="../ink/ink238.xml"/><Relationship Id="rId34" Type="http://schemas.openxmlformats.org/officeDocument/2006/relationships/image" Target="../media/image144.png"/><Relationship Id="rId42" Type="http://schemas.openxmlformats.org/officeDocument/2006/relationships/image" Target="../media/image204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29" Type="http://schemas.openxmlformats.org/officeDocument/2006/relationships/customXml" Target="../ink/ink242.xml"/><Relationship Id="rId41" Type="http://schemas.openxmlformats.org/officeDocument/2006/relationships/customXml" Target="../ink/ink245.xml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231.xml"/><Relationship Id="rId11" Type="http://schemas.openxmlformats.org/officeDocument/2006/relationships/customXml" Target="../ink/ink233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image" Target="../media/image200.png"/><Relationship Id="rId40" Type="http://schemas.openxmlformats.org/officeDocument/2006/relationships/image" Target="../media/image203.png"/><Relationship Id="rId5" Type="http://schemas.openxmlformats.org/officeDocument/2006/relationships/image" Target="../media/image196.png"/><Relationship Id="rId15" Type="http://schemas.openxmlformats.org/officeDocument/2006/relationships/customXml" Target="../ink/ink235.xml"/><Relationship Id="rId23" Type="http://schemas.openxmlformats.org/officeDocument/2006/relationships/customXml" Target="../ink/ink239.xml"/><Relationship Id="rId28" Type="http://schemas.openxmlformats.org/officeDocument/2006/relationships/image" Target="../media/image73.png"/><Relationship Id="rId36" Type="http://schemas.openxmlformats.org/officeDocument/2006/relationships/image" Target="../media/image199.png"/><Relationship Id="rId10" Type="http://schemas.openxmlformats.org/officeDocument/2006/relationships/image" Target="../media/image59.png"/><Relationship Id="rId19" Type="http://schemas.openxmlformats.org/officeDocument/2006/relationships/customXml" Target="../ink/ink237.xml"/><Relationship Id="rId31" Type="http://schemas.openxmlformats.org/officeDocument/2006/relationships/customXml" Target="../ink/ink243.xml"/><Relationship Id="rId4" Type="http://schemas.openxmlformats.org/officeDocument/2006/relationships/image" Target="../media/image34.png"/><Relationship Id="rId9" Type="http://schemas.openxmlformats.org/officeDocument/2006/relationships/customXml" Target="../ink/ink232.xml"/><Relationship Id="rId14" Type="http://schemas.openxmlformats.org/officeDocument/2006/relationships/image" Target="../media/image65.png"/><Relationship Id="rId22" Type="http://schemas.openxmlformats.org/officeDocument/2006/relationships/image" Target="../media/image70.png"/><Relationship Id="rId27" Type="http://schemas.openxmlformats.org/officeDocument/2006/relationships/customXml" Target="../ink/ink241.xml"/><Relationship Id="rId30" Type="http://schemas.openxmlformats.org/officeDocument/2006/relationships/image" Target="../media/image74.png"/><Relationship Id="rId35" Type="http://schemas.openxmlformats.org/officeDocument/2006/relationships/image" Target="../media/image198.png"/><Relationship Id="rId8" Type="http://schemas.openxmlformats.org/officeDocument/2006/relationships/image" Target="../media/image93.png"/><Relationship Id="rId3" Type="http://schemas.openxmlformats.org/officeDocument/2006/relationships/customXml" Target="../ink/ink230.xml"/><Relationship Id="rId12" Type="http://schemas.openxmlformats.org/officeDocument/2006/relationships/image" Target="../media/image62.png"/><Relationship Id="rId17" Type="http://schemas.openxmlformats.org/officeDocument/2006/relationships/customXml" Target="../ink/ink236.xml"/><Relationship Id="rId25" Type="http://schemas.openxmlformats.org/officeDocument/2006/relationships/customXml" Target="../ink/ink240.xml"/><Relationship Id="rId33" Type="http://schemas.openxmlformats.org/officeDocument/2006/relationships/customXml" Target="../ink/ink244.xml"/><Relationship Id="rId38" Type="http://schemas.openxmlformats.org/officeDocument/2006/relationships/image" Target="../media/image2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customXml" Target="../ink/ink247.xml"/><Relationship Id="rId12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40.png"/><Relationship Id="rId11" Type="http://schemas.openxmlformats.org/officeDocument/2006/relationships/customXml" Target="../ink/ink248.xml"/><Relationship Id="rId5" Type="http://schemas.openxmlformats.org/officeDocument/2006/relationships/image" Target="../media/image34.png"/><Relationship Id="rId10" Type="http://schemas.openxmlformats.org/officeDocument/2006/relationships/image" Target="../media/image95.png"/><Relationship Id="rId4" Type="http://schemas.openxmlformats.org/officeDocument/2006/relationships/customXml" Target="../ink/ink246.xml"/><Relationship Id="rId9" Type="http://schemas.openxmlformats.org/officeDocument/2006/relationships/image" Target="../media/image8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253.xml"/><Relationship Id="rId18" Type="http://schemas.openxmlformats.org/officeDocument/2006/relationships/image" Target="../media/image214.png"/><Relationship Id="rId3" Type="http://schemas.openxmlformats.org/officeDocument/2006/relationships/image" Target="../media/image1.png"/><Relationship Id="rId21" Type="http://schemas.openxmlformats.org/officeDocument/2006/relationships/customXml" Target="../ink/ink254.xml"/><Relationship Id="rId7" Type="http://schemas.openxmlformats.org/officeDocument/2006/relationships/customXml" Target="../ink/ink250.xml"/><Relationship Id="rId12" Type="http://schemas.openxmlformats.org/officeDocument/2006/relationships/image" Target="../media/image209.png"/><Relationship Id="rId17" Type="http://schemas.openxmlformats.org/officeDocument/2006/relationships/image" Target="../media/image213.png"/><Relationship Id="rId2" Type="http://schemas.openxmlformats.org/officeDocument/2006/relationships/image" Target="../media/image95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40.png"/><Relationship Id="rId11" Type="http://schemas.openxmlformats.org/officeDocument/2006/relationships/customXml" Target="../ink/ink252.xml"/><Relationship Id="rId5" Type="http://schemas.openxmlformats.org/officeDocument/2006/relationships/image" Target="../media/image34.png"/><Relationship Id="rId15" Type="http://schemas.openxmlformats.org/officeDocument/2006/relationships/image" Target="../media/image211.png"/><Relationship Id="rId10" Type="http://schemas.openxmlformats.org/officeDocument/2006/relationships/image" Target="../media/image208.png"/><Relationship Id="rId19" Type="http://schemas.openxmlformats.org/officeDocument/2006/relationships/image" Target="../media/image215.png"/><Relationship Id="rId4" Type="http://schemas.openxmlformats.org/officeDocument/2006/relationships/customXml" Target="../ink/ink249.xml"/><Relationship Id="rId9" Type="http://schemas.openxmlformats.org/officeDocument/2006/relationships/customXml" Target="../ink/ink251.xml"/><Relationship Id="rId14" Type="http://schemas.openxmlformats.org/officeDocument/2006/relationships/image" Target="../media/image210.png"/><Relationship Id="rId22" Type="http://schemas.openxmlformats.org/officeDocument/2006/relationships/image" Target="../media/image2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43.png"/><Relationship Id="rId3" Type="http://schemas.openxmlformats.org/officeDocument/2006/relationships/image" Target="../media/image1.png"/><Relationship Id="rId7" Type="http://schemas.openxmlformats.org/officeDocument/2006/relationships/customXml" Target="../ink/ink256.xml"/><Relationship Id="rId12" Type="http://schemas.openxmlformats.org/officeDocument/2006/relationships/customXml" Target="../ink/ink257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40.png"/><Relationship Id="rId11" Type="http://schemas.openxmlformats.org/officeDocument/2006/relationships/image" Target="../media/image220.png"/><Relationship Id="rId5" Type="http://schemas.openxmlformats.org/officeDocument/2006/relationships/image" Target="../media/image34.png"/><Relationship Id="rId10" Type="http://schemas.openxmlformats.org/officeDocument/2006/relationships/image" Target="../media/image219.png"/><Relationship Id="rId4" Type="http://schemas.openxmlformats.org/officeDocument/2006/relationships/customXml" Target="../ink/ink255.xml"/><Relationship Id="rId9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0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4.xml"/><Relationship Id="rId11" Type="http://schemas.openxmlformats.org/officeDocument/2006/relationships/image" Target="../media/image11.png"/><Relationship Id="rId5" Type="http://schemas.openxmlformats.org/officeDocument/2006/relationships/image" Target="../media/image90.png"/><Relationship Id="rId10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customXml" Target="../ink/ink5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image" Target="../media/image450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470.png"/><Relationship Id="rId5" Type="http://schemas.openxmlformats.org/officeDocument/2006/relationships/image" Target="../media/image40.png"/><Relationship Id="rId15" Type="http://schemas.openxmlformats.org/officeDocument/2006/relationships/image" Target="../media/image44.png"/><Relationship Id="rId10" Type="http://schemas.openxmlformats.org/officeDocument/2006/relationships/customXml" Target="../ink/ink10.xml"/><Relationship Id="rId4" Type="http://schemas.openxmlformats.org/officeDocument/2006/relationships/image" Target="../media/image130.png"/><Relationship Id="rId9" Type="http://schemas.openxmlformats.org/officeDocument/2006/relationships/image" Target="../media/image460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12" Type="http://schemas.openxmlformats.org/officeDocument/2006/relationships/image" Target="../media/image51.png"/><Relationship Id="rId17" Type="http://schemas.openxmlformats.org/officeDocument/2006/relationships/slide" Target="slide6.xml"/><Relationship Id="rId2" Type="http://schemas.openxmlformats.org/officeDocument/2006/relationships/image" Target="../media/image1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14.xml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customXml" Target="../ink/ink11.xml"/><Relationship Id="rId9" Type="http://schemas.openxmlformats.org/officeDocument/2006/relationships/customXml" Target="../ink/ink13.xml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3" Type="http://schemas.openxmlformats.org/officeDocument/2006/relationships/customXml" Target="../ink/ink15.xml"/><Relationship Id="rId7" Type="http://schemas.openxmlformats.org/officeDocument/2006/relationships/image" Target="../media/image49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51.png"/><Relationship Id="rId5" Type="http://schemas.openxmlformats.org/officeDocument/2006/relationships/image" Target="../media/image57.png"/><Relationship Id="rId10" Type="http://schemas.openxmlformats.org/officeDocument/2006/relationships/customXml" Target="../ink/ink18.xml"/><Relationship Id="rId4" Type="http://schemas.openxmlformats.org/officeDocument/2006/relationships/image" Target="../media/image34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customXml" Target="../ink/ink19.xml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89EC6-0913-4680-B8FD-F696E3288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6417"/>
            <a:ext cx="9144000" cy="578528"/>
          </a:xfrm>
        </p:spPr>
        <p:txBody>
          <a:bodyPr>
            <a:noAutofit/>
          </a:bodyPr>
          <a:lstStyle/>
          <a:p>
            <a:r>
              <a:rPr lang="en-US" sz="34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I-V Characteristics of Linear Circuits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9C8295-C740-45F8-862B-B8F83381A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72586"/>
            <a:ext cx="9144000" cy="1562737"/>
          </a:xfrm>
        </p:spPr>
        <p:txBody>
          <a:bodyPr>
            <a:no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Fall 2023</a:t>
            </a:r>
            <a:b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CSE250 – Circuits and Electronics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4DD99-9896-4A50-8E49-DE8E6CEEEDFA}"/>
              </a:ext>
            </a:extLst>
          </p:cNvPr>
          <p:cNvSpPr/>
          <p:nvPr/>
        </p:nvSpPr>
        <p:spPr>
          <a:xfrm>
            <a:off x="0" y="-1"/>
            <a:ext cx="9144000" cy="1009013"/>
          </a:xfrm>
          <a:prstGeom prst="rect">
            <a:avLst/>
          </a:prstGeom>
          <a:solidFill>
            <a:srgbClr val="801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C84-8573-46A0-8BD8-372FB533FC5E}"/>
              </a:ext>
            </a:extLst>
          </p:cNvPr>
          <p:cNvSpPr txBox="1"/>
          <p:nvPr/>
        </p:nvSpPr>
        <p:spPr>
          <a:xfrm>
            <a:off x="757084" y="138429"/>
            <a:ext cx="739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Arial"/>
                <a:sym typeface="Arial"/>
              </a:rPr>
              <a:t>Department of Computer Science and Engineering (CSE)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Arial"/>
                <a:sym typeface="Arial"/>
              </a:rPr>
              <a:t>BRAC University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E9EE8C-1E1D-428C-AEE2-E6431172D5E3}"/>
              </a:ext>
            </a:extLst>
          </p:cNvPr>
          <p:cNvGrpSpPr/>
          <p:nvPr/>
        </p:nvGrpSpPr>
        <p:grpSpPr>
          <a:xfrm>
            <a:off x="1914011" y="3671717"/>
            <a:ext cx="6440279" cy="841980"/>
            <a:chOff x="1599051" y="4110951"/>
            <a:chExt cx="6440279" cy="841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569395-B2B2-41CC-8D0C-A5E99B03A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051" y="4110951"/>
              <a:ext cx="863602" cy="7923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2A6D47-1866-4AFE-AB47-A7FAE9CB881C}"/>
                </a:ext>
              </a:extLst>
            </p:cNvPr>
            <p:cNvSpPr txBox="1"/>
            <p:nvPr/>
          </p:nvSpPr>
          <p:spPr>
            <a:xfrm>
              <a:off x="2538851" y="4168101"/>
              <a:ext cx="550047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1" u="none" strike="noStrike" kern="1200" cap="small" spc="0" normalizeH="0" baseline="0" noProof="0" dirty="0">
                  <a:ln>
                    <a:noFill/>
                  </a:ln>
                  <a:solidFill>
                    <a:srgbClr val="78161B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  <a:sym typeface="Arial"/>
                </a:rPr>
                <a:t>Purbayan Das, Lecturer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1" u="none" strike="noStrike" kern="1200" spc="0" normalizeH="0" noProof="0" dirty="0">
                  <a:ln>
                    <a:noFill/>
                  </a:ln>
                  <a:solidFill>
                    <a:srgbClr val="78161B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  <a:sym typeface="Arial"/>
                </a:rPr>
                <a:t>Department of Computer Science and Engineering (CSE)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1" u="none" strike="noStrike" kern="1200" spc="0" normalizeH="0" noProof="0" dirty="0">
                  <a:ln>
                    <a:noFill/>
                  </a:ln>
                  <a:solidFill>
                    <a:srgbClr val="78161B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Times New Roman" panose="02020603050405020304" pitchFamily="18" charset="0"/>
                  <a:sym typeface="Arial"/>
                </a:rPr>
                <a:t>BRAC University</a:t>
              </a:r>
              <a:endParaRPr kumimoji="0" lang="en-GB" sz="1500" b="0" i="1" u="none" strike="noStrike" kern="1200" spc="0" normalizeH="0" noProof="0" dirty="0">
                <a:ln>
                  <a:noFill/>
                </a:ln>
                <a:solidFill>
                  <a:srgbClr val="78161B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the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 characteristics of the following circuit with respect to the terminals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  <a:blipFill>
                <a:blip r:embed="rId5"/>
                <a:stretch>
                  <a:fillRect l="-309" t="-12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7606145" y="3845223"/>
                <a:ext cx="1451509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𝟔</m:t>
                        </m:r>
                      </m:den>
                    </m:f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𝑽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𝟑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3845223"/>
                <a:ext cx="1451509" cy="402482"/>
              </a:xfrm>
              <a:prstGeom prst="rect">
                <a:avLst/>
              </a:prstGeom>
              <a:blipFill>
                <a:blip r:embed="rId8"/>
                <a:stretch>
                  <a:fillRect l="-833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4F1A5A-1432-F235-E2E5-C28D243B72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146" y="1996323"/>
            <a:ext cx="4305094" cy="14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0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the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 characteristics of the following circuit with respect to the terminals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  <a:blipFill>
                <a:blip r:embed="rId5"/>
                <a:stretch>
                  <a:fillRect l="-309" t="-12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7606145" y="3845223"/>
                <a:ext cx="1451509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𝟔</m:t>
                        </m:r>
                      </m:den>
                    </m:f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𝑽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𝟑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3845223"/>
                <a:ext cx="1451509" cy="402482"/>
              </a:xfrm>
              <a:prstGeom prst="rect">
                <a:avLst/>
              </a:prstGeom>
              <a:blipFill>
                <a:blip r:embed="rId8"/>
                <a:stretch>
                  <a:fillRect l="-833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4F1A5A-1432-F235-E2E5-C28D243B72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06" y="1887950"/>
            <a:ext cx="4305094" cy="1484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72727" y="1527767"/>
                <a:ext cx="4043692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727" y="1527767"/>
                <a:ext cx="4043692" cy="553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78477" y="2247505"/>
                <a:ext cx="4043692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77" y="2247505"/>
                <a:ext cx="4043692" cy="553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FCE9D58-92B0-427C-619E-E31670D94EC9}"/>
              </a:ext>
            </a:extLst>
          </p:cNvPr>
          <p:cNvSpPr/>
          <p:nvPr/>
        </p:nvSpPr>
        <p:spPr>
          <a:xfrm>
            <a:off x="628650" y="2081123"/>
            <a:ext cx="3626259" cy="1499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79373C-6331-F1ED-52CD-88FB0A38A9E9}"/>
                  </a:ext>
                </a:extLst>
              </p14:cNvPr>
              <p14:cNvContentPartPr/>
              <p14:nvPr/>
            </p14:nvContentPartPr>
            <p14:xfrm>
              <a:off x="1551093" y="1636773"/>
              <a:ext cx="252360" cy="274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79373C-6331-F1ED-52CD-88FB0A38A9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2093" y="1628133"/>
                <a:ext cx="2700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BFA6668F-D076-639D-4070-08DB89BD7B8D}"/>
              </a:ext>
            </a:extLst>
          </p:cNvPr>
          <p:cNvGrpSpPr/>
          <p:nvPr/>
        </p:nvGrpSpPr>
        <p:grpSpPr>
          <a:xfrm>
            <a:off x="2122587" y="2159533"/>
            <a:ext cx="638384" cy="913830"/>
            <a:chOff x="4486429" y="3486246"/>
            <a:chExt cx="638384" cy="91383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3C179E7-F390-9E87-D0E2-C707303BC8E5}"/>
                </a:ext>
              </a:extLst>
            </p:cNvPr>
            <p:cNvGrpSpPr/>
            <p:nvPr/>
          </p:nvGrpSpPr>
          <p:grpSpPr>
            <a:xfrm>
              <a:off x="4486429" y="3486246"/>
              <a:ext cx="539123" cy="913830"/>
              <a:chOff x="2869883" y="3627406"/>
              <a:chExt cx="539123" cy="9138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DB9E287-D301-4900-25BD-044E22445BE3}"/>
                      </a:ext>
                    </a:extLst>
                  </p14:cNvPr>
                  <p14:cNvContentPartPr/>
                  <p14:nvPr/>
                </p14:nvContentPartPr>
                <p14:xfrm>
                  <a:off x="2869883" y="3758266"/>
                  <a:ext cx="112320" cy="126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DB9E287-D301-4900-25BD-044E22445BE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860883" y="3749626"/>
                    <a:ext cx="129960" cy="30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9C821B9-7C69-07C1-3E9A-1048F91CD381}"/>
                  </a:ext>
                </a:extLst>
              </p:cNvPr>
              <p:cNvGrpSpPr/>
              <p:nvPr/>
            </p:nvGrpSpPr>
            <p:grpSpPr>
              <a:xfrm>
                <a:off x="2878120" y="3627406"/>
                <a:ext cx="530886" cy="913830"/>
                <a:chOff x="4347933" y="3486453"/>
                <a:chExt cx="530886" cy="913830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F86E7607-8B52-D25F-8B60-31776B64E0EE}"/>
                    </a:ext>
                  </a:extLst>
                </p:cNvPr>
                <p:cNvGrpSpPr/>
                <p:nvPr/>
              </p:nvGrpSpPr>
              <p:grpSpPr>
                <a:xfrm>
                  <a:off x="4581099" y="3492723"/>
                  <a:ext cx="297720" cy="907560"/>
                  <a:chOff x="2375493" y="2173893"/>
                  <a:chExt cx="297720" cy="90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79" name="Ink 78">
                        <a:extLst>
                          <a:ext uri="{FF2B5EF4-FFF2-40B4-BE49-F238E27FC236}">
                            <a16:creationId xmlns:a16="http://schemas.microsoft.com/office/drawing/2014/main" id="{F42B63E4-D4C3-C449-197E-C8D9AD7330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75493" y="2173893"/>
                      <a:ext cx="244440" cy="482400"/>
                    </p14:xfrm>
                  </p:contentPart>
                </mc:Choice>
                <mc:Fallback xmlns="">
                  <p:pic>
                    <p:nvPicPr>
                      <p:cNvPr id="79" name="Ink 78">
                        <a:extLst>
                          <a:ext uri="{FF2B5EF4-FFF2-40B4-BE49-F238E27FC236}">
                            <a16:creationId xmlns:a16="http://schemas.microsoft.com/office/drawing/2014/main" id="{F42B63E4-D4C3-C449-197E-C8D9AD733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6493" y="2165253"/>
                        <a:ext cx="262080" cy="500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80" name="Ink 79">
                        <a:extLst>
                          <a:ext uri="{FF2B5EF4-FFF2-40B4-BE49-F238E27FC236}">
                            <a16:creationId xmlns:a16="http://schemas.microsoft.com/office/drawing/2014/main" id="{9FD05D99-780F-FB28-16DD-2ED7C94E1A6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65133" y="2537493"/>
                      <a:ext cx="63360" cy="16200"/>
                    </p14:xfrm>
                  </p:contentPart>
                </mc:Choice>
                <mc:Fallback xmlns="">
                  <p:pic>
                    <p:nvPicPr>
                      <p:cNvPr id="80" name="Ink 79">
                        <a:extLst>
                          <a:ext uri="{FF2B5EF4-FFF2-40B4-BE49-F238E27FC236}">
                            <a16:creationId xmlns:a16="http://schemas.microsoft.com/office/drawing/2014/main" id="{9FD05D99-780F-FB28-16DD-2ED7C94E1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56493" y="2528493"/>
                        <a:ext cx="81000" cy="33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81" name="Ink 80">
                        <a:extLst>
                          <a:ext uri="{FF2B5EF4-FFF2-40B4-BE49-F238E27FC236}">
                            <a16:creationId xmlns:a16="http://schemas.microsoft.com/office/drawing/2014/main" id="{B13EDC30-1A27-B5BF-E396-9362AE5DF07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12653"/>
                      <a:ext cx="360" cy="53280"/>
                    </p14:xfrm>
                  </p:contentPart>
                </mc:Choice>
                <mc:Fallback xmlns="">
                  <p:pic>
                    <p:nvPicPr>
                      <p:cNvPr id="81" name="Ink 80">
                        <a:extLst>
                          <a:ext uri="{FF2B5EF4-FFF2-40B4-BE49-F238E27FC236}">
                            <a16:creationId xmlns:a16="http://schemas.microsoft.com/office/drawing/2014/main" id="{B13EDC30-1A27-B5BF-E396-9362AE5DF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90333" y="2503653"/>
                        <a:ext cx="18000" cy="70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82" name="Ink 81">
                        <a:extLst>
                          <a:ext uri="{FF2B5EF4-FFF2-40B4-BE49-F238E27FC236}">
                            <a16:creationId xmlns:a16="http://schemas.microsoft.com/office/drawing/2014/main" id="{447E6569-7A51-1BCB-F54E-2F7C8C964AA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92213"/>
                      <a:ext cx="64800" cy="15480"/>
                    </p14:xfrm>
                  </p:contentPart>
                </mc:Choice>
                <mc:Fallback xmlns="">
                  <p:pic>
                    <p:nvPicPr>
                      <p:cNvPr id="82" name="Ink 81">
                        <a:extLst>
                          <a:ext uri="{FF2B5EF4-FFF2-40B4-BE49-F238E27FC236}">
                            <a16:creationId xmlns:a16="http://schemas.microsoft.com/office/drawing/2014/main" id="{447E6569-7A51-1BCB-F54E-2F7C8C964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90333" y="2583573"/>
                        <a:ext cx="82440" cy="33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83" name="Ink 82">
                        <a:extLst>
                          <a:ext uri="{FF2B5EF4-FFF2-40B4-BE49-F238E27FC236}">
                            <a16:creationId xmlns:a16="http://schemas.microsoft.com/office/drawing/2014/main" id="{898F500A-A851-256E-8701-073F6A5139A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17973" y="2415813"/>
                      <a:ext cx="201960" cy="286560"/>
                    </p14:xfrm>
                  </p:contentPart>
                </mc:Choice>
                <mc:Fallback xmlns="">
                  <p:pic>
                    <p:nvPicPr>
                      <p:cNvPr id="83" name="Ink 82">
                        <a:extLst>
                          <a:ext uri="{FF2B5EF4-FFF2-40B4-BE49-F238E27FC236}">
                            <a16:creationId xmlns:a16="http://schemas.microsoft.com/office/drawing/2014/main" id="{898F500A-A851-256E-8701-073F6A5139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08973" y="2407173"/>
                        <a:ext cx="219600" cy="304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">
                    <p14:nvContentPartPr>
                      <p14:cNvPr id="84" name="Ink 83">
                        <a:extLst>
                          <a:ext uri="{FF2B5EF4-FFF2-40B4-BE49-F238E27FC236}">
                            <a16:creationId xmlns:a16="http://schemas.microsoft.com/office/drawing/2014/main" id="{50A484F8-CEFB-5F00-0346-9CE50C10DFC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67013" y="2397453"/>
                      <a:ext cx="106200" cy="44280"/>
                    </p14:xfrm>
                  </p:contentPart>
                </mc:Choice>
                <mc:Fallback xmlns="">
                  <p:pic>
                    <p:nvPicPr>
                      <p:cNvPr id="84" name="Ink 83">
                        <a:extLst>
                          <a:ext uri="{FF2B5EF4-FFF2-40B4-BE49-F238E27FC236}">
                            <a16:creationId xmlns:a16="http://schemas.microsoft.com/office/drawing/2014/main" id="{50A484F8-CEFB-5F00-0346-9CE50C10D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58013" y="2388453"/>
                        <a:ext cx="123840" cy="61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">
                    <p14:nvContentPartPr>
                      <p14:cNvPr id="85" name="Ink 84">
                        <a:extLst>
                          <a:ext uri="{FF2B5EF4-FFF2-40B4-BE49-F238E27FC236}">
                            <a16:creationId xmlns:a16="http://schemas.microsoft.com/office/drawing/2014/main" id="{81F88DA6-901D-DE83-321D-40573087A0B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12653" y="2661693"/>
                      <a:ext cx="360" cy="419760"/>
                    </p14:xfrm>
                  </p:contentPart>
                </mc:Choice>
                <mc:Fallback xmlns="">
                  <p:pic>
                    <p:nvPicPr>
                      <p:cNvPr id="85" name="Ink 84">
                        <a:extLst>
                          <a:ext uri="{FF2B5EF4-FFF2-40B4-BE49-F238E27FC236}">
                            <a16:creationId xmlns:a16="http://schemas.microsoft.com/office/drawing/2014/main" id="{81F88DA6-901D-DE83-321D-40573087A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503653" y="2652693"/>
                        <a:ext cx="18000" cy="437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1116306-485E-01E5-49C5-49DFB3A08E6A}"/>
                    </a:ext>
                  </a:extLst>
                </p:cNvPr>
                <p:cNvGrpSpPr/>
                <p:nvPr/>
              </p:nvGrpSpPr>
              <p:grpSpPr>
                <a:xfrm>
                  <a:off x="4347933" y="3486453"/>
                  <a:ext cx="271080" cy="225360"/>
                  <a:chOff x="4347933" y="3486453"/>
                  <a:chExt cx="271080" cy="225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03693765-3B72-00DF-6135-37FB2582C37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5013" y="3515253"/>
                      <a:ext cx="16560" cy="189720"/>
                    </p14:xfrm>
                  </p:contentPart>
                </mc:Choice>
                <mc:Fallback xmlns="">
                  <p:pic>
                    <p:nvPicPr>
                      <p:cNvPr id="75" name="Ink 74">
                        <a:extLst>
                          <a:ext uri="{FF2B5EF4-FFF2-40B4-BE49-F238E27FC236}">
                            <a16:creationId xmlns:a16="http://schemas.microsoft.com/office/drawing/2014/main" id="{03693765-3B72-00DF-6135-37FB2582C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56013" y="3506253"/>
                        <a:ext cx="34200" cy="207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2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931D6534-6CA6-71F2-6CF5-55B23635F87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97333" y="3486453"/>
                      <a:ext cx="121680" cy="69480"/>
                    </p14:xfrm>
                  </p:contentPart>
                </mc:Choice>
                <mc:Fallback xmlns="">
                  <p:pic>
                    <p:nvPicPr>
                      <p:cNvPr id="76" name="Ink 75">
                        <a:extLst>
                          <a:ext uri="{FF2B5EF4-FFF2-40B4-BE49-F238E27FC236}">
                            <a16:creationId xmlns:a16="http://schemas.microsoft.com/office/drawing/2014/main" id="{931D6534-6CA6-71F2-6CF5-55B23635F8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488333" y="3477813"/>
                        <a:ext cx="139320" cy="87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4">
                    <p14:nvContentPartPr>
                      <p14:cNvPr id="77" name="Ink 76">
                        <a:extLst>
                          <a:ext uri="{FF2B5EF4-FFF2-40B4-BE49-F238E27FC236}">
                            <a16:creationId xmlns:a16="http://schemas.microsoft.com/office/drawing/2014/main" id="{8C884D3E-DB54-8D31-07F9-2D60B3408D2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2293" y="3623613"/>
                      <a:ext cx="360" cy="81000"/>
                    </p14:xfrm>
                  </p:contentPart>
                </mc:Choice>
                <mc:Fallback xmlns="">
                  <p:pic>
                    <p:nvPicPr>
                      <p:cNvPr id="77" name="Ink 76">
                        <a:extLst>
                          <a:ext uri="{FF2B5EF4-FFF2-40B4-BE49-F238E27FC236}">
                            <a16:creationId xmlns:a16="http://schemas.microsoft.com/office/drawing/2014/main" id="{8C884D3E-DB54-8D31-07F9-2D60B3408D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93653" y="3614613"/>
                        <a:ext cx="18000" cy="98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6">
                    <p14:nvContentPartPr>
                      <p14:cNvPr id="78" name="Ink 77">
                        <a:extLst>
                          <a:ext uri="{FF2B5EF4-FFF2-40B4-BE49-F238E27FC236}">
                            <a16:creationId xmlns:a16="http://schemas.microsoft.com/office/drawing/2014/main" id="{642D030C-5F0E-A342-780A-3F958C3FEB7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47933" y="3711453"/>
                      <a:ext cx="74520" cy="360"/>
                    </p14:xfrm>
                  </p:contentPart>
                </mc:Choice>
                <mc:Fallback xmlns="">
                  <p:pic>
                    <p:nvPicPr>
                      <p:cNvPr id="78" name="Ink 77">
                        <a:extLst>
                          <a:ext uri="{FF2B5EF4-FFF2-40B4-BE49-F238E27FC236}">
                            <a16:creationId xmlns:a16="http://schemas.microsoft.com/office/drawing/2014/main" id="{642D030C-5F0E-A342-780A-3F958C3FE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339293" y="3702813"/>
                        <a:ext cx="921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C22DC3E-0CC6-1991-86AE-D6475A95BF5E}"/>
                    </a:ext>
                  </a:extLst>
                </p14:cNvPr>
                <p14:cNvContentPartPr/>
                <p14:nvPr/>
              </p14:nvContentPartPr>
              <p14:xfrm>
                <a:off x="5006733" y="3824133"/>
                <a:ext cx="118080" cy="14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C22DC3E-0CC6-1991-86AE-D6475A95BF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8093" y="3815493"/>
                  <a:ext cx="1357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C8674B-5EEE-930C-B6AD-D8BE262D4B5A}"/>
                  </a:ext>
                </a:extLst>
              </p14:cNvPr>
              <p14:cNvContentPartPr/>
              <p14:nvPr/>
            </p14:nvContentPartPr>
            <p14:xfrm>
              <a:off x="590400" y="1666800"/>
              <a:ext cx="7263360" cy="174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C8674B-5EEE-930C-B6AD-D8BE262D4B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1040" y="1657440"/>
                <a:ext cx="7282080" cy="17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0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  <p:bldP spid="18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the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 characteristics of the following circuit with respect to the terminals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  <a:blipFill>
                <a:blip r:embed="rId5"/>
                <a:stretch>
                  <a:fillRect l="-309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801709" y="4108245"/>
                <a:ext cx="1711281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𝑽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𝟏𝟎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9" y="4108245"/>
                <a:ext cx="1711281" cy="402482"/>
              </a:xfrm>
              <a:prstGeom prst="rect">
                <a:avLst/>
              </a:prstGeom>
              <a:blipFill>
                <a:blip r:embed="rId8"/>
                <a:stretch>
                  <a:fillRect l="-709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849A52-1A27-146D-E459-B23247781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2805" y="1620731"/>
            <a:ext cx="4097985" cy="19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the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 characteristics of the following circuit with respect to the terminals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3498948"/>
              </a:xfrm>
              <a:blipFill>
                <a:blip r:embed="rId5"/>
                <a:stretch>
                  <a:fillRect l="-309" t="-12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801709" y="4108245"/>
                <a:ext cx="1711281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𝑽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𝟏𝟎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9" y="4108245"/>
                <a:ext cx="1711281" cy="402482"/>
              </a:xfrm>
              <a:prstGeom prst="rect">
                <a:avLst/>
              </a:prstGeom>
              <a:blipFill>
                <a:blip r:embed="rId8"/>
                <a:stretch>
                  <a:fillRect l="-709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7153" y="1502524"/>
                <a:ext cx="40436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53" y="1502524"/>
                <a:ext cx="404369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8819" y="1978843"/>
                <a:ext cx="36040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801A1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19" y="1978843"/>
                <a:ext cx="3604041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78818" y="2337439"/>
                <a:ext cx="36040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801A1C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18" y="2337439"/>
                <a:ext cx="3604041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02048" y="2761222"/>
                <a:ext cx="36040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801A1C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48" y="2761222"/>
                <a:ext cx="360404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8819" y="3178472"/>
                <a:ext cx="36040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801A1C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19" y="3178472"/>
                <a:ext cx="360404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78817" y="3696886"/>
                <a:ext cx="3604041" cy="4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rgbClr val="801A1C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17" y="3696886"/>
                <a:ext cx="3604041" cy="494238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38BF91C-1B2F-7B1A-C79D-B195F3E648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10" y="1558732"/>
            <a:ext cx="3983965" cy="19275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D08E9E-EBC7-5EB1-3A99-4FE3A853EAF6}"/>
                  </a:ext>
                </a:extLst>
              </p14:cNvPr>
              <p14:cNvContentPartPr/>
              <p14:nvPr/>
            </p14:nvContentPartPr>
            <p14:xfrm>
              <a:off x="2844213" y="2315733"/>
              <a:ext cx="126720" cy="21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D08E9E-EBC7-5EB1-3A99-4FE3A853EA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35573" y="2306733"/>
                <a:ext cx="1443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A7AA4E6-16F5-C7E6-ACCD-244B72476846}"/>
              </a:ext>
            </a:extLst>
          </p:cNvPr>
          <p:cNvGrpSpPr/>
          <p:nvPr/>
        </p:nvGrpSpPr>
        <p:grpSpPr>
          <a:xfrm>
            <a:off x="2888493" y="2142563"/>
            <a:ext cx="572680" cy="1014700"/>
            <a:chOff x="2888493" y="2142563"/>
            <a:chExt cx="572680" cy="10147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2010C-8304-B57E-990A-204919699E46}"/>
                </a:ext>
              </a:extLst>
            </p:cNvPr>
            <p:cNvGrpSpPr/>
            <p:nvPr/>
          </p:nvGrpSpPr>
          <p:grpSpPr>
            <a:xfrm>
              <a:off x="3000055" y="2142563"/>
              <a:ext cx="461118" cy="1014700"/>
              <a:chOff x="2362173" y="2180733"/>
              <a:chExt cx="461160" cy="88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725D771-49DD-B0A3-B4C2-99EED430C29B}"/>
                      </a:ext>
                    </a:extLst>
                  </p14:cNvPr>
                  <p14:cNvContentPartPr/>
                  <p14:nvPr/>
                </p14:nvContentPartPr>
                <p14:xfrm>
                  <a:off x="2362173" y="2180733"/>
                  <a:ext cx="261000" cy="591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725D771-49DD-B0A3-B4C2-99EED430C2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53173" y="2172863"/>
                    <a:ext cx="278640" cy="606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791796A-793F-30AA-020C-E74B3EE86EC7}"/>
                      </a:ext>
                    </a:extLst>
                  </p14:cNvPr>
                  <p14:cNvContentPartPr/>
                  <p14:nvPr/>
                </p14:nvContentPartPr>
                <p14:xfrm>
                  <a:off x="2471973" y="2597973"/>
                  <a:ext cx="50040" cy="2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791796A-793F-30AA-020C-E74B3EE86EC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462973" y="2589973"/>
                    <a:ext cx="67680" cy="1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B32485B-BEBF-903E-9FD0-1444DF53BDA0}"/>
                      </a:ext>
                    </a:extLst>
                  </p14:cNvPr>
                  <p14:cNvContentPartPr/>
                  <p14:nvPr/>
                </p14:nvContentPartPr>
                <p14:xfrm>
                  <a:off x="2485653" y="2559813"/>
                  <a:ext cx="26640" cy="698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BB32485B-BEBF-903E-9FD0-1444DF53BD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476653" y="2552263"/>
                    <a:ext cx="44280" cy="85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FE895C7-986D-7A97-A5D5-89ADE1D126FB}"/>
                      </a:ext>
                    </a:extLst>
                  </p14:cNvPr>
                  <p14:cNvContentPartPr/>
                  <p14:nvPr/>
                </p14:nvContentPartPr>
                <p14:xfrm>
                  <a:off x="2505813" y="2783733"/>
                  <a:ext cx="360" cy="2844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FE895C7-986D-7A97-A5D5-89ADE1D126FB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496813" y="2775859"/>
                    <a:ext cx="18000" cy="2998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599681F-59A0-F8E9-0825-7AA12A90F2A3}"/>
                      </a:ext>
                    </a:extLst>
                  </p14:cNvPr>
                  <p14:cNvContentPartPr/>
                  <p14:nvPr/>
                </p14:nvContentPartPr>
                <p14:xfrm>
                  <a:off x="2390612" y="2414012"/>
                  <a:ext cx="237600" cy="4201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599681F-59A0-F8E9-0825-7AA12A90F2A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381612" y="2406139"/>
                    <a:ext cx="255240" cy="435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5518642-01FE-9973-714D-89D68A261565}"/>
                      </a:ext>
                    </a:extLst>
                  </p14:cNvPr>
                  <p14:cNvContentPartPr/>
                  <p14:nvPr/>
                </p14:nvContentPartPr>
                <p14:xfrm>
                  <a:off x="2559813" y="2417613"/>
                  <a:ext cx="84240" cy="727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5518642-01FE-9973-714D-89D68A26156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51173" y="2409743"/>
                    <a:ext cx="101880" cy="88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D3D9A30-EBCD-E856-50FD-F8026398B3BE}"/>
                      </a:ext>
                    </a:extLst>
                  </p14:cNvPr>
                  <p14:cNvContentPartPr/>
                  <p14:nvPr/>
                </p14:nvContentPartPr>
                <p14:xfrm>
                  <a:off x="2668533" y="2557293"/>
                  <a:ext cx="154800" cy="221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D3D9A30-EBCD-E856-50FD-F8026398B3B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659533" y="2549410"/>
                    <a:ext cx="172440" cy="2364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9E3E94C-7D77-4860-5C5B-0F0B68B4F916}"/>
                </a:ext>
              </a:extLst>
            </p:cNvPr>
            <p:cNvGrpSpPr/>
            <p:nvPr/>
          </p:nvGrpSpPr>
          <p:grpSpPr>
            <a:xfrm>
              <a:off x="2888493" y="2251293"/>
              <a:ext cx="233280" cy="213840"/>
              <a:chOff x="2888493" y="2251293"/>
              <a:chExt cx="23328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3BD417E-4413-4DAC-98C8-97A9F1B7A936}"/>
                      </a:ext>
                    </a:extLst>
                  </p14:cNvPr>
                  <p14:cNvContentPartPr/>
                  <p14:nvPr/>
                </p14:nvContentPartPr>
                <p14:xfrm>
                  <a:off x="3061293" y="2255253"/>
                  <a:ext cx="360" cy="209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3BD417E-4413-4DAC-98C8-97A9F1B7A93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052653" y="2246253"/>
                    <a:ext cx="1800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1E5A82B-63E8-7C6F-048A-247E5BE96246}"/>
                      </a:ext>
                    </a:extLst>
                  </p14:cNvPr>
                  <p14:cNvContentPartPr/>
                  <p14:nvPr/>
                </p14:nvContentPartPr>
                <p14:xfrm>
                  <a:off x="3006933" y="2251293"/>
                  <a:ext cx="114840" cy="450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1E5A82B-63E8-7C6F-048A-247E5BE9624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997933" y="2242293"/>
                    <a:ext cx="1324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7F4A76E-BB81-0D36-056D-74B9F5DAA756}"/>
                      </a:ext>
                    </a:extLst>
                  </p14:cNvPr>
                  <p14:cNvContentPartPr/>
                  <p14:nvPr/>
                </p14:nvContentPartPr>
                <p14:xfrm>
                  <a:off x="2888493" y="2316093"/>
                  <a:ext cx="107640" cy="1170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7F4A76E-BB81-0D36-056D-74B9F5DAA75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879493" y="2307093"/>
                    <a:ext cx="125280" cy="134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A0F6A2-825A-0526-E680-FED0C251A323}"/>
                  </a:ext>
                </a:extLst>
              </p14:cNvPr>
              <p14:cNvContentPartPr/>
              <p14:nvPr/>
            </p14:nvContentPartPr>
            <p14:xfrm>
              <a:off x="3122133" y="2743773"/>
              <a:ext cx="61200" cy="1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A0F6A2-825A-0526-E680-FED0C251A32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13133" y="2734773"/>
                <a:ext cx="78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8D54D-CCBF-D8D7-1FED-061B3EC65969}"/>
                  </a:ext>
                </a:extLst>
              </p14:cNvPr>
              <p14:cNvContentPartPr/>
              <p14:nvPr/>
            </p14:nvContentPartPr>
            <p14:xfrm>
              <a:off x="2133720" y="2147760"/>
              <a:ext cx="933840" cy="75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8D54D-CCBF-D8D7-1FED-061B3EC659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6960" y="1324080"/>
                <a:ext cx="7172280" cy="28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289AA8D-94B0-233E-54AA-2925AD7A5363}"/>
              </a:ext>
            </a:extLst>
          </p:cNvPr>
          <p:cNvGrpSpPr/>
          <p:nvPr/>
        </p:nvGrpSpPr>
        <p:grpSpPr>
          <a:xfrm>
            <a:off x="851973" y="2257413"/>
            <a:ext cx="387360" cy="278640"/>
            <a:chOff x="851973" y="2257413"/>
            <a:chExt cx="3873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6A4A99-D294-7270-AF96-C02288F91A75}"/>
                    </a:ext>
                  </a:extLst>
                </p14:cNvPr>
                <p14:cNvContentPartPr/>
                <p14:nvPr/>
              </p14:nvContentPartPr>
              <p14:xfrm>
                <a:off x="941253" y="2257413"/>
                <a:ext cx="298080" cy="27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6A4A99-D294-7270-AF96-C02288F91A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933" y="2253093"/>
                  <a:ext cx="306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25A18A-0386-5F42-07D1-AE30FB2A9212}"/>
                    </a:ext>
                  </a:extLst>
                </p14:cNvPr>
                <p14:cNvContentPartPr/>
                <p14:nvPr/>
              </p14:nvContentPartPr>
              <p14:xfrm>
                <a:off x="851973" y="2386653"/>
                <a:ext cx="88560" cy="3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25A18A-0386-5F42-07D1-AE30FB2A92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7653" y="2382333"/>
                  <a:ext cx="9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06F83F-F98C-76C8-118C-F792EA01B791}"/>
                    </a:ext>
                  </a:extLst>
                </p14:cNvPr>
                <p14:cNvContentPartPr/>
                <p14:nvPr/>
              </p14:nvContentPartPr>
              <p14:xfrm>
                <a:off x="880053" y="2390613"/>
                <a:ext cx="48240" cy="10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06F83F-F98C-76C8-118C-F792EA01B79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5733" y="2386293"/>
                  <a:ext cx="56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A9F805-B39E-4B37-5C50-6EDB6B20A89F}"/>
                    </a:ext>
                  </a:extLst>
                </p14:cNvPr>
                <p14:cNvContentPartPr/>
                <p14:nvPr/>
              </p14:nvContentPartPr>
              <p14:xfrm>
                <a:off x="907413" y="2483853"/>
                <a:ext cx="118080" cy="35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A9F805-B39E-4B37-5C50-6EDB6B20A8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3093" y="2479533"/>
                  <a:ext cx="126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B58E67-3CA8-A367-4AE3-2521B2BF664F}"/>
                    </a:ext>
                  </a:extLst>
                </p14:cNvPr>
                <p14:cNvContentPartPr/>
                <p14:nvPr/>
              </p14:nvContentPartPr>
              <p14:xfrm>
                <a:off x="1015413" y="2444973"/>
                <a:ext cx="44280" cy="6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B58E67-3CA8-A367-4AE3-2521B2BF66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1093" y="2440653"/>
                  <a:ext cx="5292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6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21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rgbClr val="242021"/>
                    </a:solidFill>
                    <a:latin typeface="ITCKabelStd-Medium"/>
                  </a:rPr>
                  <a:t>A resistor,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800" dirty="0">
                    <a:solidFill>
                      <a:srgbClr val="242021"/>
                    </a:solidFill>
                    <a:latin typeface="ITCKabelStd-Medium"/>
                  </a:rPr>
                  <a:t>, was connected to a circuit box as shown below. The current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>
                    <a:solidFill>
                      <a:srgbClr val="242021"/>
                    </a:solidFill>
                    <a:latin typeface="ITCKabelStd-Medium"/>
                  </a:rPr>
                  <a:t> was measured. The resistance was changed, and the current was measured again. The results are shown in the table. </a:t>
                </a:r>
              </a:p>
              <a:p>
                <a:pPr marL="742950" lvl="1" indent="-285750" algn="just">
                  <a:buFont typeface="+mj-lt"/>
                  <a:buAutoNum type="romanLcPeriod"/>
                </a:pPr>
                <a:r>
                  <a:rPr lang="en-GB" sz="1800" dirty="0">
                    <a:solidFill>
                      <a:srgbClr val="242021"/>
                    </a:solidFill>
                    <a:latin typeface="ITCKabelStd-Medium"/>
                  </a:rPr>
                  <a:t>Plot the </a:t>
                </a:r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  <a:p>
                <a:pPr marL="742950" lvl="1" indent="-285750" algn="just">
                  <a:buFont typeface="+mj-lt"/>
                  <a:buAutoNum type="romanLcPeriod"/>
                </a:pPr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Draw a circuit diagram with minimum number of circuit elements that can give rise to the same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curve derived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800" b="0" i="0" dirty="0">
                  <a:solidFill>
                    <a:srgbClr val="231F20"/>
                  </a:solidFill>
                  <a:effectLst/>
                  <a:latin typeface="ITCKabelStd-Medium"/>
                </a:endParaRP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7304474" y="3821744"/>
                <a:ext cx="1662545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</m:den>
                    </m:f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𝟔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74" y="3821744"/>
                <a:ext cx="1662545" cy="402482"/>
              </a:xfrm>
              <a:prstGeom prst="rect">
                <a:avLst/>
              </a:prstGeom>
              <a:blipFill>
                <a:blip r:embed="rId8"/>
                <a:stretch>
                  <a:fillRect l="-727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B9863-7A9F-071E-19E6-81B96EE8D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3661" y="2997573"/>
            <a:ext cx="4134715" cy="1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3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7304474" y="3821744"/>
                <a:ext cx="1662545" cy="402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</m:den>
                    </m:f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𝟔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74" y="3821744"/>
                <a:ext cx="1662545" cy="402482"/>
              </a:xfrm>
              <a:prstGeom prst="rect">
                <a:avLst/>
              </a:prstGeom>
              <a:blipFill>
                <a:blip r:embed="rId8"/>
                <a:stretch>
                  <a:fillRect l="-727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B9863-7A9F-071E-19E6-81B96EE8D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504" y="1348204"/>
            <a:ext cx="3545884" cy="146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3457" y="3215148"/>
                <a:ext cx="3785419" cy="304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𝑾𝒉𝒆𝒏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7" y="3215148"/>
                <a:ext cx="3785419" cy="3048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4127" y="3697604"/>
                <a:ext cx="3864078" cy="304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𝑾𝒉𝒆𝒏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7" y="3697604"/>
                <a:ext cx="3864078" cy="3048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2819" y="990600"/>
                <a:ext cx="2636510" cy="50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19" y="990600"/>
                <a:ext cx="2636510" cy="5005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0" y="1709536"/>
                <a:ext cx="2934481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09536"/>
                <a:ext cx="2934481" cy="4991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02151" y="2417055"/>
                <a:ext cx="2862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51" y="2417055"/>
                <a:ext cx="2862652" cy="300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2819" y="2998839"/>
                <a:ext cx="2636510" cy="44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8161B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8161B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8161B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19" y="2998839"/>
                <a:ext cx="2636510" cy="447110"/>
              </a:xfrm>
              <a:prstGeom prst="rect">
                <a:avLst/>
              </a:prstGeom>
              <a:blipFill>
                <a:blip r:embed="rId1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1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/>
      <p:bldP spid="20" grpId="0"/>
      <p:bldP spid="18" grpId="0"/>
      <p:bldP spid="19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C4B72D4-62BD-972F-CEDF-6609697E9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01" y="1870668"/>
            <a:ext cx="5206697" cy="1792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FB670C-C0DD-45BD-1E11-6149598A4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9800" y="1980579"/>
            <a:ext cx="3538710" cy="15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</a:t>
                </a:r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77" t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814D3-FB21-FE7A-381D-CD0BC1FC2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32039"/>
            <a:ext cx="5152052" cy="162586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9112088-AF62-A504-6A88-3B443B36855B}"/>
              </a:ext>
            </a:extLst>
          </p:cNvPr>
          <p:cNvGrpSpPr/>
          <p:nvPr/>
        </p:nvGrpSpPr>
        <p:grpSpPr>
          <a:xfrm>
            <a:off x="1274225" y="2027513"/>
            <a:ext cx="638384" cy="840614"/>
            <a:chOff x="4486429" y="3486246"/>
            <a:chExt cx="638384" cy="9138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1E0640-BEFA-2DEB-2B67-ACE4F8394A83}"/>
                </a:ext>
              </a:extLst>
            </p:cNvPr>
            <p:cNvGrpSpPr/>
            <p:nvPr/>
          </p:nvGrpSpPr>
          <p:grpSpPr>
            <a:xfrm>
              <a:off x="4486429" y="3486246"/>
              <a:ext cx="539123" cy="913830"/>
              <a:chOff x="2869883" y="3627406"/>
              <a:chExt cx="539123" cy="9138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82AF161-7DE2-9710-A762-464FBEFC84AC}"/>
                      </a:ext>
                    </a:extLst>
                  </p14:cNvPr>
                  <p14:cNvContentPartPr/>
                  <p14:nvPr/>
                </p14:nvContentPartPr>
                <p14:xfrm>
                  <a:off x="2869883" y="3758266"/>
                  <a:ext cx="112320" cy="1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82AF161-7DE2-9710-A762-464FBEFC84A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60883" y="3748422"/>
                    <a:ext cx="129960" cy="3189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15B2D5F-4FC8-73C3-9540-2D993D532530}"/>
                  </a:ext>
                </a:extLst>
              </p:cNvPr>
              <p:cNvGrpSpPr/>
              <p:nvPr/>
            </p:nvGrpSpPr>
            <p:grpSpPr>
              <a:xfrm>
                <a:off x="2878120" y="3627406"/>
                <a:ext cx="530886" cy="913830"/>
                <a:chOff x="4347933" y="3486453"/>
                <a:chExt cx="530886" cy="91383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1893559-5522-1D44-FDDF-93BFC1D02286}"/>
                    </a:ext>
                  </a:extLst>
                </p:cNvPr>
                <p:cNvGrpSpPr/>
                <p:nvPr/>
              </p:nvGrpSpPr>
              <p:grpSpPr>
                <a:xfrm>
                  <a:off x="4581099" y="3492723"/>
                  <a:ext cx="297720" cy="907560"/>
                  <a:chOff x="2375493" y="2173893"/>
                  <a:chExt cx="297720" cy="90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45" name="Ink 44">
                        <a:extLst>
                          <a:ext uri="{FF2B5EF4-FFF2-40B4-BE49-F238E27FC236}">
                            <a16:creationId xmlns:a16="http://schemas.microsoft.com/office/drawing/2014/main" id="{0C5C3E26-3211-F321-321C-C0A23614E7C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75493" y="2173893"/>
                      <a:ext cx="244440" cy="482400"/>
                    </p14:xfrm>
                  </p:contentPart>
                </mc:Choice>
                <mc:Fallback xmlns="">
                  <p:pic>
                    <p:nvPicPr>
                      <p:cNvPr id="45" name="Ink 44">
                        <a:extLst>
                          <a:ext uri="{FF2B5EF4-FFF2-40B4-BE49-F238E27FC236}">
                            <a16:creationId xmlns:a16="http://schemas.microsoft.com/office/drawing/2014/main" id="{0C5C3E26-3211-F321-321C-C0A23614E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6493" y="2164503"/>
                        <a:ext cx="262080" cy="50157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46" name="Ink 45">
                        <a:extLst>
                          <a:ext uri="{FF2B5EF4-FFF2-40B4-BE49-F238E27FC236}">
                            <a16:creationId xmlns:a16="http://schemas.microsoft.com/office/drawing/2014/main" id="{001E3FD8-E1ED-2978-EAF6-9BE2C132CD9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65133" y="2537493"/>
                      <a:ext cx="63360" cy="16200"/>
                    </p14:xfrm>
                  </p:contentPart>
                </mc:Choice>
                <mc:Fallback xmlns="">
                  <p:pic>
                    <p:nvPicPr>
                      <p:cNvPr id="46" name="Ink 45">
                        <a:extLst>
                          <a:ext uri="{FF2B5EF4-FFF2-40B4-BE49-F238E27FC236}">
                            <a16:creationId xmlns:a16="http://schemas.microsoft.com/office/drawing/2014/main" id="{001E3FD8-E1ED-2978-EAF6-9BE2C132CD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6493" y="2527615"/>
                        <a:ext cx="81000" cy="3556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47" name="Ink 46">
                        <a:extLst>
                          <a:ext uri="{FF2B5EF4-FFF2-40B4-BE49-F238E27FC236}">
                            <a16:creationId xmlns:a16="http://schemas.microsoft.com/office/drawing/2014/main" id="{40B90640-ABC0-2678-1717-49D9123820B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12653"/>
                      <a:ext cx="360" cy="53280"/>
                    </p14:xfrm>
                  </p:contentPart>
                </mc:Choice>
                <mc:Fallback xmlns="">
                  <p:pic>
                    <p:nvPicPr>
                      <p:cNvPr id="47" name="Ink 46">
                        <a:extLst>
                          <a:ext uri="{FF2B5EF4-FFF2-40B4-BE49-F238E27FC236}">
                            <a16:creationId xmlns:a16="http://schemas.microsoft.com/office/drawing/2014/main" id="{40B90640-ABC0-2678-1717-49D9123820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0333" y="2502859"/>
                        <a:ext cx="18000" cy="7247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48" name="Ink 47">
                        <a:extLst>
                          <a:ext uri="{FF2B5EF4-FFF2-40B4-BE49-F238E27FC236}">
                            <a16:creationId xmlns:a16="http://schemas.microsoft.com/office/drawing/2014/main" id="{F93F2CED-DFA3-614C-7E88-7CA42EE4E0E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92213"/>
                      <a:ext cx="64800" cy="15480"/>
                    </p14:xfrm>
                  </p:contentPart>
                </mc:Choice>
                <mc:Fallback xmlns="">
                  <p:pic>
                    <p:nvPicPr>
                      <p:cNvPr id="48" name="Ink 47">
                        <a:extLst>
                          <a:ext uri="{FF2B5EF4-FFF2-40B4-BE49-F238E27FC236}">
                            <a16:creationId xmlns:a16="http://schemas.microsoft.com/office/drawing/2014/main" id="{F93F2CED-DFA3-614C-7E88-7CA42EE4E0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0333" y="2582925"/>
                        <a:ext cx="82440" cy="3444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F3312876-A1C8-1D3C-1330-81B82CE443E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17973" y="2415813"/>
                      <a:ext cx="201960" cy="286560"/>
                    </p14:xfrm>
                  </p:contentPart>
                </mc:Choice>
                <mc:Fallback xmlns="">
                  <p:pic>
                    <p:nvPicPr>
                      <p:cNvPr id="49" name="Ink 48">
                        <a:extLst>
                          <a:ext uri="{FF2B5EF4-FFF2-40B4-BE49-F238E27FC236}">
                            <a16:creationId xmlns:a16="http://schemas.microsoft.com/office/drawing/2014/main" id="{F3312876-A1C8-1D3C-1330-81B82CE44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8973" y="2406039"/>
                        <a:ext cx="219600" cy="3057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91E4F10C-CC4D-3C88-D869-D2470D9FF80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67013" y="2397453"/>
                      <a:ext cx="106200" cy="44280"/>
                    </p14:xfrm>
                  </p:contentPart>
                </mc:Choice>
                <mc:Fallback xmlns="">
                  <p:pic>
                    <p:nvPicPr>
                      <p:cNvPr id="50" name="Ink 49">
                        <a:extLst>
                          <a:ext uri="{FF2B5EF4-FFF2-40B4-BE49-F238E27FC236}">
                            <a16:creationId xmlns:a16="http://schemas.microsoft.com/office/drawing/2014/main" id="{91E4F10C-CC4D-3C88-D869-D2470D9FF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58013" y="2387657"/>
                        <a:ext cx="123840" cy="6348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8C0B23D2-7E7A-1C0E-07A5-410C8139049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12653" y="2661693"/>
                      <a:ext cx="360" cy="419760"/>
                    </p14:xfrm>
                  </p:contentPart>
                </mc:Choice>
                <mc:Fallback xmlns="">
                  <p:pic>
                    <p:nvPicPr>
                      <p:cNvPr id="51" name="Ink 50">
                        <a:extLst>
                          <a:ext uri="{FF2B5EF4-FFF2-40B4-BE49-F238E27FC236}">
                            <a16:creationId xmlns:a16="http://schemas.microsoft.com/office/drawing/2014/main" id="{8C0B23D2-7E7A-1C0E-07A5-410C81390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3653" y="2651904"/>
                        <a:ext cx="18000" cy="43894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23A4799-B6D8-ACBF-CDAC-8F7328962EBE}"/>
                    </a:ext>
                  </a:extLst>
                </p:cNvPr>
                <p:cNvGrpSpPr/>
                <p:nvPr/>
              </p:nvGrpSpPr>
              <p:grpSpPr>
                <a:xfrm>
                  <a:off x="4347933" y="3486453"/>
                  <a:ext cx="271080" cy="225360"/>
                  <a:chOff x="4347933" y="3486453"/>
                  <a:chExt cx="271080" cy="225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41" name="Ink 40">
                        <a:extLst>
                          <a:ext uri="{FF2B5EF4-FFF2-40B4-BE49-F238E27FC236}">
                            <a16:creationId xmlns:a16="http://schemas.microsoft.com/office/drawing/2014/main" id="{6ECAC4F0-1161-A27D-22CE-2BFF6A425ED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5013" y="3515253"/>
                      <a:ext cx="16560" cy="189720"/>
                    </p14:xfrm>
                  </p:contentPart>
                </mc:Choice>
                <mc:Fallback xmlns="">
                  <p:pic>
                    <p:nvPicPr>
                      <p:cNvPr id="41" name="Ink 40">
                        <a:extLst>
                          <a:ext uri="{FF2B5EF4-FFF2-40B4-BE49-F238E27FC236}">
                            <a16:creationId xmlns:a16="http://schemas.microsoft.com/office/drawing/2014/main" id="{6ECAC4F0-1161-A27D-22CE-2BFF6A425E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6013" y="3505453"/>
                        <a:ext cx="34200" cy="2089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42" name="Ink 41">
                        <a:extLst>
                          <a:ext uri="{FF2B5EF4-FFF2-40B4-BE49-F238E27FC236}">
                            <a16:creationId xmlns:a16="http://schemas.microsoft.com/office/drawing/2014/main" id="{68F469C6-3505-83B7-D89B-2D98BF197A3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97333" y="3486453"/>
                      <a:ext cx="121680" cy="69480"/>
                    </p14:xfrm>
                  </p:contentPart>
                </mc:Choice>
                <mc:Fallback xmlns="">
                  <p:pic>
                    <p:nvPicPr>
                      <p:cNvPr id="42" name="Ink 41">
                        <a:extLst>
                          <a:ext uri="{FF2B5EF4-FFF2-40B4-BE49-F238E27FC236}">
                            <a16:creationId xmlns:a16="http://schemas.microsoft.com/office/drawing/2014/main" id="{68F469C6-3505-83B7-D89B-2D98BF197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88333" y="3477085"/>
                        <a:ext cx="139320" cy="8860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43" name="Ink 42">
                        <a:extLst>
                          <a:ext uri="{FF2B5EF4-FFF2-40B4-BE49-F238E27FC236}">
                            <a16:creationId xmlns:a16="http://schemas.microsoft.com/office/drawing/2014/main" id="{1DB0DB7C-B151-6C09-A0E9-5F7D79C2EE4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2293" y="3623613"/>
                      <a:ext cx="360" cy="81000"/>
                    </p14:xfrm>
                  </p:contentPart>
                </mc:Choice>
                <mc:Fallback xmlns="">
                  <p:pic>
                    <p:nvPicPr>
                      <p:cNvPr id="43" name="Ink 42">
                        <a:extLst>
                          <a:ext uri="{FF2B5EF4-FFF2-40B4-BE49-F238E27FC236}">
                            <a16:creationId xmlns:a16="http://schemas.microsoft.com/office/drawing/2014/main" id="{1DB0DB7C-B151-6C09-A0E9-5F7D79C2EE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93653" y="3613830"/>
                        <a:ext cx="18000" cy="1001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44" name="Ink 43">
                        <a:extLst>
                          <a:ext uri="{FF2B5EF4-FFF2-40B4-BE49-F238E27FC236}">
                            <a16:creationId xmlns:a16="http://schemas.microsoft.com/office/drawing/2014/main" id="{B6A9461A-BB22-13BB-6E0E-9E22433B856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47933" y="3711453"/>
                      <a:ext cx="74520" cy="360"/>
                    </p14:xfrm>
                  </p:contentPart>
                </mc:Choice>
                <mc:Fallback xmlns="">
                  <p:pic>
                    <p:nvPicPr>
                      <p:cNvPr id="44" name="Ink 43">
                        <a:extLst>
                          <a:ext uri="{FF2B5EF4-FFF2-40B4-BE49-F238E27FC236}">
                            <a16:creationId xmlns:a16="http://schemas.microsoft.com/office/drawing/2014/main" id="{B6A9461A-BB22-13BB-6E0E-9E22433B8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39293" y="3702813"/>
                        <a:ext cx="921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9731E4-432D-7F1E-AB88-1CCDA49F38ED}"/>
                    </a:ext>
                  </a:extLst>
                </p14:cNvPr>
                <p14:cNvContentPartPr/>
                <p14:nvPr/>
              </p14:nvContentPartPr>
              <p14:xfrm>
                <a:off x="5006733" y="3824133"/>
                <a:ext cx="11808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9731E4-432D-7F1E-AB88-1CCDA49F38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8093" y="3814744"/>
                  <a:ext cx="135720" cy="1635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AEE053D-AB7D-10DC-69C9-D8E95270B6AA}"/>
                  </a:ext>
                </a:extLst>
              </p14:cNvPr>
              <p14:cNvContentPartPr/>
              <p14:nvPr/>
            </p14:nvContentPartPr>
            <p14:xfrm>
              <a:off x="1571253" y="1752693"/>
              <a:ext cx="114840" cy="160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AEE053D-AB7D-10DC-69C9-D8E95270B6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62253" y="1743693"/>
                <a:ext cx="132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050918-74DB-6638-5EB4-4C40C5F5147E}"/>
                  </a:ext>
                </a:extLst>
              </p14:cNvPr>
              <p14:cNvContentPartPr/>
              <p14:nvPr/>
            </p14:nvContentPartPr>
            <p14:xfrm>
              <a:off x="1889493" y="1694013"/>
              <a:ext cx="121680" cy="191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050918-74DB-6638-5EB4-4C40C5F514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80493" y="1685373"/>
                <a:ext cx="13932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FBED35F-405E-CED6-2504-493FD2E5E249}"/>
              </a:ext>
            </a:extLst>
          </p:cNvPr>
          <p:cNvGrpSpPr/>
          <p:nvPr/>
        </p:nvGrpSpPr>
        <p:grpSpPr>
          <a:xfrm>
            <a:off x="3731613" y="1677813"/>
            <a:ext cx="228600" cy="177840"/>
            <a:chOff x="3731613" y="1677813"/>
            <a:chExt cx="2286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D2352F-9139-DD86-0B22-E8AC4ABF71F0}"/>
                    </a:ext>
                  </a:extLst>
                </p14:cNvPr>
                <p14:cNvContentPartPr/>
                <p14:nvPr/>
              </p14:nvContentPartPr>
              <p14:xfrm>
                <a:off x="3731613" y="1677813"/>
                <a:ext cx="130680" cy="152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D2352F-9139-DD86-0B22-E8AC4ABF71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22973" y="1668813"/>
                  <a:ext cx="14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877D17-817C-EA0B-24EB-DBE7A9FE7A3E}"/>
                    </a:ext>
                  </a:extLst>
                </p14:cNvPr>
                <p14:cNvContentPartPr/>
                <p14:nvPr/>
              </p14:nvContentPartPr>
              <p14:xfrm>
                <a:off x="3867333" y="1745493"/>
                <a:ext cx="56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877D17-817C-EA0B-24EB-DBE7A9FE7A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58693" y="1736853"/>
                  <a:ext cx="7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ECC049-9320-E567-E7F7-1B8D9C734E69}"/>
                    </a:ext>
                  </a:extLst>
                </p14:cNvPr>
                <p14:cNvContentPartPr/>
                <p14:nvPr/>
              </p14:nvContentPartPr>
              <p14:xfrm>
                <a:off x="3887493" y="1807053"/>
                <a:ext cx="72720" cy="48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ECC049-9320-E567-E7F7-1B8D9C734E6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78853" y="1798413"/>
                  <a:ext cx="9036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7EDB36-DD95-3B69-8A75-AB69FE3ADF6E}"/>
                  </a:ext>
                </a:extLst>
              </p:cNvPr>
              <p:cNvSpPr txBox="1"/>
              <p:nvPr/>
            </p:nvSpPr>
            <p:spPr>
              <a:xfrm>
                <a:off x="5355452" y="1543972"/>
                <a:ext cx="323651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7EDB36-DD95-3B69-8A75-AB69FE3AD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452" y="1543972"/>
                <a:ext cx="3236518" cy="30008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61E8E0-B7F9-1F13-366D-66BFAFAEB285}"/>
                  </a:ext>
                </a:extLst>
              </p:cNvPr>
              <p:cNvSpPr txBox="1"/>
              <p:nvPr/>
            </p:nvSpPr>
            <p:spPr>
              <a:xfrm>
                <a:off x="5104233" y="1921098"/>
                <a:ext cx="323651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61E8E0-B7F9-1F13-366D-66BFAFAE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33" y="1921098"/>
                <a:ext cx="3236518" cy="30008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CC269-8DAE-EF12-AFED-D3430955C194}"/>
                  </a:ext>
                </a:extLst>
              </p:cNvPr>
              <p:cNvSpPr txBox="1"/>
              <p:nvPr/>
            </p:nvSpPr>
            <p:spPr>
              <a:xfrm>
                <a:off x="5246732" y="2382651"/>
                <a:ext cx="3234169" cy="38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KCL at </a:t>
                </a:r>
                <a:r>
                  <a:rPr lang="en-US" dirty="0" err="1"/>
                  <a:t>S</a:t>
                </a:r>
                <a:r>
                  <a:rPr lang="en-US" b="0" dirty="0" err="1"/>
                  <a:t>upernode</a:t>
                </a:r>
                <a:r>
                  <a:rPr lang="en-US" b="0" dirty="0"/>
                  <a:t>,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CC269-8DAE-EF12-AFED-D3430955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732" y="2382651"/>
                <a:ext cx="3234169" cy="386260"/>
              </a:xfrm>
              <a:prstGeom prst="rect">
                <a:avLst/>
              </a:prstGeom>
              <a:blipFill>
                <a:blip r:embed="rId47"/>
                <a:stretch>
                  <a:fillRect l="-566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195179-8D4B-8ED4-E884-BD60E835129C}"/>
                  </a:ext>
                </a:extLst>
              </p:cNvPr>
              <p:cNvSpPr txBox="1"/>
              <p:nvPr/>
            </p:nvSpPr>
            <p:spPr>
              <a:xfrm>
                <a:off x="5617287" y="2812095"/>
                <a:ext cx="3056332" cy="47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0.5+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195179-8D4B-8ED4-E884-BD60E835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7" y="2812095"/>
                <a:ext cx="3056332" cy="479940"/>
              </a:xfrm>
              <a:prstGeom prst="rect">
                <a:avLst/>
              </a:prstGeom>
              <a:blipFill>
                <a:blip r:embed="rId48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2223B6-5DCE-7052-005C-8997C52175F8}"/>
                  </a:ext>
                </a:extLst>
              </p:cNvPr>
              <p:cNvSpPr txBox="1"/>
              <p:nvPr/>
            </p:nvSpPr>
            <p:spPr>
              <a:xfrm>
                <a:off x="5535638" y="3283232"/>
                <a:ext cx="3056332" cy="47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2223B6-5DCE-7052-005C-8997C521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638" y="3283232"/>
                <a:ext cx="3056332" cy="479940"/>
              </a:xfrm>
              <a:prstGeom prst="rect">
                <a:avLst/>
              </a:prstGeom>
              <a:blipFill>
                <a:blip r:embed="rId4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B00AB7-FD5E-D23F-D7FC-0E3A7E4182FB}"/>
                  </a:ext>
                </a:extLst>
              </p:cNvPr>
              <p:cNvSpPr txBox="1"/>
              <p:nvPr/>
            </p:nvSpPr>
            <p:spPr>
              <a:xfrm>
                <a:off x="5570528" y="3806914"/>
                <a:ext cx="3056332" cy="6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B00AB7-FD5E-D23F-D7FC-0E3A7E418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28" y="3806914"/>
                <a:ext cx="3056332" cy="66261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FE1EB5E-8B0E-C11E-D443-9A8C612D6F32}"/>
              </a:ext>
            </a:extLst>
          </p:cNvPr>
          <p:cNvGrpSpPr/>
          <p:nvPr/>
        </p:nvGrpSpPr>
        <p:grpSpPr>
          <a:xfrm>
            <a:off x="1002093" y="3054453"/>
            <a:ext cx="3083400" cy="1440000"/>
            <a:chOff x="1002093" y="3054453"/>
            <a:chExt cx="3083400" cy="14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436A53-2C6D-444E-015F-3889E7317714}"/>
                    </a:ext>
                  </a:extLst>
                </p14:cNvPr>
                <p14:cNvContentPartPr/>
                <p14:nvPr/>
              </p14:nvContentPartPr>
              <p14:xfrm>
                <a:off x="1002093" y="3792813"/>
                <a:ext cx="218664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436A53-2C6D-444E-015F-3889E73177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3093" y="3783384"/>
                  <a:ext cx="2204280" cy="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DBC9B3-AB8C-3B47-0952-7B558C8B6ADF}"/>
                    </a:ext>
                  </a:extLst>
                </p14:cNvPr>
                <p14:cNvContentPartPr/>
                <p14:nvPr/>
              </p14:nvContentPartPr>
              <p14:xfrm>
                <a:off x="1814973" y="3224013"/>
                <a:ext cx="360" cy="1270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DBC9B3-AB8C-3B47-0952-7B558C8B6A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05973" y="3215016"/>
                  <a:ext cx="18000" cy="1288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BD1BFD3-2478-406D-05EF-9FEDB4A33607}"/>
                </a:ext>
              </a:extLst>
            </p:cNvPr>
            <p:cNvGrpSpPr/>
            <p:nvPr/>
          </p:nvGrpSpPr>
          <p:grpSpPr>
            <a:xfrm>
              <a:off x="3115293" y="3719373"/>
              <a:ext cx="259200" cy="265320"/>
              <a:chOff x="3115293" y="3719373"/>
              <a:chExt cx="259200" cy="26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1FA46B1-5734-D209-2F50-65D1B8A011B5}"/>
                      </a:ext>
                    </a:extLst>
                  </p14:cNvPr>
                  <p14:cNvContentPartPr/>
                  <p14:nvPr/>
                </p14:nvContentPartPr>
                <p14:xfrm>
                  <a:off x="3115293" y="3719373"/>
                  <a:ext cx="63000" cy="1818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1FA46B1-5734-D209-2F50-65D1B8A011B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106653" y="3710733"/>
                    <a:ext cx="806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B3A3B3C-F229-3816-925A-836D23B9E282}"/>
                      </a:ext>
                    </a:extLst>
                  </p14:cNvPr>
                  <p14:cNvContentPartPr/>
                  <p14:nvPr/>
                </p14:nvContentPartPr>
                <p14:xfrm>
                  <a:off x="3250653" y="3798573"/>
                  <a:ext cx="123840" cy="1861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B3A3B3C-F229-3816-925A-836D23B9E28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242013" y="3789573"/>
                    <a:ext cx="14148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44B989B-A437-B5AB-FEF0-371A0B4AD7E1}"/>
                </a:ext>
              </a:extLst>
            </p:cNvPr>
            <p:cNvGrpSpPr/>
            <p:nvPr/>
          </p:nvGrpSpPr>
          <p:grpSpPr>
            <a:xfrm>
              <a:off x="3476373" y="3731613"/>
              <a:ext cx="609120" cy="299520"/>
              <a:chOff x="3476373" y="3731613"/>
              <a:chExt cx="609120" cy="29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B645E9C4-6D85-448E-C09B-F802CE989D01}"/>
                      </a:ext>
                    </a:extLst>
                  </p14:cNvPr>
                  <p14:cNvContentPartPr/>
                  <p14:nvPr/>
                </p14:nvContentPartPr>
                <p14:xfrm>
                  <a:off x="3476373" y="3867333"/>
                  <a:ext cx="116280" cy="1638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645E9C4-6D85-448E-C09B-F802CE989D0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467373" y="3858693"/>
                    <a:ext cx="1339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F1900D2-C901-0313-BCCD-5DE4D93C5367}"/>
                      </a:ext>
                    </a:extLst>
                  </p14:cNvPr>
                  <p14:cNvContentPartPr/>
                  <p14:nvPr/>
                </p14:nvContentPartPr>
                <p14:xfrm>
                  <a:off x="3609933" y="3906933"/>
                  <a:ext cx="64800" cy="907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F1900D2-C901-0313-BCCD-5DE4D93C536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600933" y="3897933"/>
                    <a:ext cx="824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25824635-F4ED-D88E-8930-695CA5A77541}"/>
                      </a:ext>
                    </a:extLst>
                  </p14:cNvPr>
                  <p14:cNvContentPartPr/>
                  <p14:nvPr/>
                </p14:nvContentPartPr>
                <p14:xfrm>
                  <a:off x="3716853" y="3928173"/>
                  <a:ext cx="36720" cy="65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25824635-F4ED-D88E-8930-695CA5A7754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708213" y="3919533"/>
                    <a:ext cx="543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971B24F-EBAE-9E65-E6CB-79FD1DF64F49}"/>
                      </a:ext>
                    </a:extLst>
                  </p14:cNvPr>
                  <p14:cNvContentPartPr/>
                  <p14:nvPr/>
                </p14:nvContentPartPr>
                <p14:xfrm>
                  <a:off x="3792813" y="3860493"/>
                  <a:ext cx="34920" cy="1569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971B24F-EBAE-9E65-E6CB-79FD1DF64F49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784173" y="3851493"/>
                    <a:ext cx="525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57DC3445-A831-1D7E-994D-D3E1562397A0}"/>
                      </a:ext>
                    </a:extLst>
                  </p14:cNvPr>
                  <p14:cNvContentPartPr/>
                  <p14:nvPr/>
                </p14:nvContentPartPr>
                <p14:xfrm>
                  <a:off x="3907293" y="3846813"/>
                  <a:ext cx="48600" cy="14544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57DC3445-A831-1D7E-994D-D3E1562397A0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898653" y="3838173"/>
                    <a:ext cx="662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C7B6F70-CE96-C81B-53BC-11CC2AA8FB15}"/>
                      </a:ext>
                    </a:extLst>
                  </p14:cNvPr>
                  <p14:cNvContentPartPr/>
                  <p14:nvPr/>
                </p14:nvContentPartPr>
                <p14:xfrm>
                  <a:off x="3874173" y="3887133"/>
                  <a:ext cx="119880" cy="47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C7B6F70-CE96-C81B-53BC-11CC2AA8FB1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865173" y="3878493"/>
                    <a:ext cx="1375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715607DD-3BD9-CEB9-9D3D-11784EC89E8E}"/>
                      </a:ext>
                    </a:extLst>
                  </p14:cNvPr>
                  <p14:cNvContentPartPr/>
                  <p14:nvPr/>
                </p14:nvContentPartPr>
                <p14:xfrm>
                  <a:off x="3993693" y="3731613"/>
                  <a:ext cx="91800" cy="2685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715607DD-3BD9-CEB9-9D3D-11784EC89E8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985053" y="3722973"/>
                    <a:ext cx="109440" cy="28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3B20D-1335-B114-8CA0-CD02B4B492A4}"/>
                </a:ext>
              </a:extLst>
            </p:cNvPr>
            <p:cNvGrpSpPr/>
            <p:nvPr/>
          </p:nvGrpSpPr>
          <p:grpSpPr>
            <a:xfrm>
              <a:off x="1280013" y="3054453"/>
              <a:ext cx="584280" cy="386280"/>
              <a:chOff x="1280013" y="3054453"/>
              <a:chExt cx="584280" cy="38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58BBE857-CB06-D8AB-888A-C06C8E19EFEF}"/>
                      </a:ext>
                    </a:extLst>
                  </p14:cNvPr>
                  <p14:cNvContentPartPr/>
                  <p14:nvPr/>
                </p14:nvContentPartPr>
                <p14:xfrm>
                  <a:off x="1760973" y="3197733"/>
                  <a:ext cx="103320" cy="738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8BBE857-CB06-D8AB-888A-C06C8E19EFEF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751973" y="3188733"/>
                    <a:ext cx="1209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12186912-82CF-6F0C-2307-4847A4117D14}"/>
                      </a:ext>
                    </a:extLst>
                  </p14:cNvPr>
                  <p14:cNvContentPartPr/>
                  <p14:nvPr/>
                </p14:nvContentPartPr>
                <p14:xfrm>
                  <a:off x="1280013" y="3281253"/>
                  <a:ext cx="76680" cy="241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12186912-82CF-6F0C-2307-4847A4117D1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271013" y="3272253"/>
                    <a:ext cx="943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87535E2-8B1B-9205-B87A-EFAB4A3258DD}"/>
                      </a:ext>
                    </a:extLst>
                  </p14:cNvPr>
                  <p14:cNvContentPartPr/>
                  <p14:nvPr/>
                </p14:nvContentPartPr>
                <p14:xfrm>
                  <a:off x="1334013" y="3305013"/>
                  <a:ext cx="54720" cy="1116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87535E2-8B1B-9205-B87A-EFAB4A3258D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325013" y="3296373"/>
                    <a:ext cx="723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1E434105-CD0D-6AEB-116D-5C7BE73A9322}"/>
                      </a:ext>
                    </a:extLst>
                  </p14:cNvPr>
                  <p14:cNvContentPartPr/>
                  <p14:nvPr/>
                </p14:nvContentPartPr>
                <p14:xfrm>
                  <a:off x="1347693" y="3386013"/>
                  <a:ext cx="101520" cy="547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1E434105-CD0D-6AEB-116D-5C7BE73A9322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339053" y="3377373"/>
                    <a:ext cx="119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BD10E3FE-F6F6-6150-86E6-6117B6631513}"/>
                      </a:ext>
                    </a:extLst>
                  </p14:cNvPr>
                  <p14:cNvContentPartPr/>
                  <p14:nvPr/>
                </p14:nvContentPartPr>
                <p14:xfrm>
                  <a:off x="1313853" y="3272613"/>
                  <a:ext cx="73080" cy="2628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BD10E3FE-F6F6-6150-86E6-6117B6631513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304853" y="3263973"/>
                    <a:ext cx="9072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B41887B-DBA2-B74E-154A-B76FF188F6A0}"/>
                      </a:ext>
                    </a:extLst>
                  </p14:cNvPr>
                  <p14:cNvContentPartPr/>
                  <p14:nvPr/>
                </p14:nvContentPartPr>
                <p14:xfrm>
                  <a:off x="1462533" y="3185133"/>
                  <a:ext cx="133560" cy="1555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B41887B-DBA2-B74E-154A-B76FF188F6A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453893" y="3176133"/>
                    <a:ext cx="151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ACCA2813-B3E1-62E3-BFF1-0EC271855080}"/>
                      </a:ext>
                    </a:extLst>
                  </p14:cNvPr>
                  <p14:cNvContentPartPr/>
                  <p14:nvPr/>
                </p14:nvContentPartPr>
                <p14:xfrm>
                  <a:off x="1555773" y="3142653"/>
                  <a:ext cx="97560" cy="1638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ACCA2813-B3E1-62E3-BFF1-0EC271855080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547133" y="3133653"/>
                    <a:ext cx="1152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061BB553-8FE9-E792-6DEB-F57AB4196BDE}"/>
                      </a:ext>
                    </a:extLst>
                  </p14:cNvPr>
                  <p14:cNvContentPartPr/>
                  <p14:nvPr/>
                </p14:nvContentPartPr>
                <p14:xfrm>
                  <a:off x="1600773" y="3174693"/>
                  <a:ext cx="10440" cy="496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061BB553-8FE9-E792-6DEB-F57AB4196BDE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592133" y="3165693"/>
                    <a:ext cx="2808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EAF31A9-6726-21D8-7670-BE942A30D8A9}"/>
                      </a:ext>
                    </a:extLst>
                  </p14:cNvPr>
                  <p14:cNvContentPartPr/>
                  <p14:nvPr/>
                </p14:nvContentPartPr>
                <p14:xfrm>
                  <a:off x="1571253" y="3054453"/>
                  <a:ext cx="110160" cy="1915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EAF31A9-6726-21D8-7670-BE942A30D8A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562253" y="3045813"/>
                    <a:ext cx="127800" cy="20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BA02005-8968-1464-6437-7C0663C71AC0}"/>
                  </a:ext>
                </a:extLst>
              </p14:cNvPr>
              <p14:cNvContentPartPr/>
              <p14:nvPr/>
            </p14:nvContentPartPr>
            <p14:xfrm>
              <a:off x="1151133" y="3454413"/>
              <a:ext cx="950400" cy="568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BA02005-8968-1464-6437-7C0663C71AC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42493" y="3445413"/>
                <a:ext cx="96804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5CEDCD-D661-D12B-D911-31BD017A3A8F}"/>
              </a:ext>
            </a:extLst>
          </p:cNvPr>
          <p:cNvGrpSpPr/>
          <p:nvPr/>
        </p:nvGrpSpPr>
        <p:grpSpPr>
          <a:xfrm>
            <a:off x="1390533" y="3738453"/>
            <a:ext cx="291240" cy="468720"/>
            <a:chOff x="1390533" y="3738453"/>
            <a:chExt cx="29124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BC1452-C921-2158-058C-D91DD605AD6E}"/>
                    </a:ext>
                  </a:extLst>
                </p14:cNvPr>
                <p14:cNvContentPartPr/>
                <p14:nvPr/>
              </p14:nvContentPartPr>
              <p14:xfrm>
                <a:off x="1557573" y="3738453"/>
                <a:ext cx="360" cy="110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BC1452-C921-2158-058C-D91DD605AD6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48933" y="3729453"/>
                  <a:ext cx="1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EACC1D-E83A-1A9E-92B2-BC9B102F79D9}"/>
                    </a:ext>
                  </a:extLst>
                </p14:cNvPr>
                <p14:cNvContentPartPr/>
                <p14:nvPr/>
              </p14:nvContentPartPr>
              <p14:xfrm>
                <a:off x="1390533" y="4050213"/>
                <a:ext cx="41400" cy="3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EACC1D-E83A-1A9E-92B2-BC9B102F79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81533" y="4041573"/>
                  <a:ext cx="5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390AF43-A60C-A26A-0B73-58C9E0D0C435}"/>
                    </a:ext>
                  </a:extLst>
                </p14:cNvPr>
                <p14:cNvContentPartPr/>
                <p14:nvPr/>
              </p14:nvContentPartPr>
              <p14:xfrm>
                <a:off x="1449213" y="3935013"/>
                <a:ext cx="120960" cy="9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390AF43-A60C-A26A-0B73-58C9E0D0C43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0213" y="3926013"/>
                  <a:ext cx="13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E45EA3-9C95-17E4-27E3-8A365A5FC55C}"/>
                    </a:ext>
                  </a:extLst>
                </p14:cNvPr>
                <p14:cNvContentPartPr/>
                <p14:nvPr/>
              </p14:nvContentPartPr>
              <p14:xfrm>
                <a:off x="1516893" y="4040853"/>
                <a:ext cx="60120" cy="70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E45EA3-9C95-17E4-27E3-8A365A5FC5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08253" y="4031853"/>
                  <a:ext cx="77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979E398-A33D-90CF-121F-8E7A638214A5}"/>
                    </a:ext>
                  </a:extLst>
                </p14:cNvPr>
                <p14:cNvContentPartPr/>
                <p14:nvPr/>
              </p14:nvContentPartPr>
              <p14:xfrm>
                <a:off x="1584573" y="4036533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979E398-A33D-90CF-121F-8E7A638214A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75573" y="4027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19FD262-E85D-4B6F-3489-75A63A4ECC08}"/>
                    </a:ext>
                  </a:extLst>
                </p14:cNvPr>
                <p14:cNvContentPartPr/>
                <p14:nvPr/>
              </p14:nvContentPartPr>
              <p14:xfrm>
                <a:off x="1577733" y="4082253"/>
                <a:ext cx="104040" cy="12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19FD262-E85D-4B6F-3489-75A63A4ECC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69093" y="4073253"/>
                  <a:ext cx="1216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0A59213-CCB0-5987-91FD-B387A0FEAA07}"/>
              </a:ext>
            </a:extLst>
          </p:cNvPr>
          <p:cNvGrpSpPr/>
          <p:nvPr/>
        </p:nvGrpSpPr>
        <p:grpSpPr>
          <a:xfrm>
            <a:off x="1543533" y="3457293"/>
            <a:ext cx="345600" cy="175320"/>
            <a:chOff x="1543533" y="3457293"/>
            <a:chExt cx="345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082B45-25C8-4E65-F4F7-16E37743091B}"/>
                    </a:ext>
                  </a:extLst>
                </p14:cNvPr>
                <p14:cNvContentPartPr/>
                <p14:nvPr/>
              </p14:nvContentPartPr>
              <p14:xfrm>
                <a:off x="1746933" y="3627573"/>
                <a:ext cx="142200" cy="3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082B45-25C8-4E65-F4F7-16E37743091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38293" y="3618933"/>
                  <a:ext cx="159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D7F440-990E-266B-BE64-4A889C9730F2}"/>
                    </a:ext>
                  </a:extLst>
                </p14:cNvPr>
                <p14:cNvContentPartPr/>
                <p14:nvPr/>
              </p14:nvContentPartPr>
              <p14:xfrm>
                <a:off x="1543533" y="3548733"/>
                <a:ext cx="70200" cy="83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D7F440-990E-266B-BE64-4A889C9730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34893" y="3540093"/>
                  <a:ext cx="87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B3D8CB-7B8E-E1DB-3991-9CE59E8EF087}"/>
                    </a:ext>
                  </a:extLst>
                </p14:cNvPr>
                <p14:cNvContentPartPr/>
                <p14:nvPr/>
              </p14:nvContentPartPr>
              <p14:xfrm>
                <a:off x="1665933" y="3562413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B3D8CB-7B8E-E1DB-3991-9CE59E8EF0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656933" y="35537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DC7384-803D-B24A-E05C-35678C66983F}"/>
                    </a:ext>
                  </a:extLst>
                </p14:cNvPr>
                <p14:cNvContentPartPr/>
                <p14:nvPr/>
              </p14:nvContentPartPr>
              <p14:xfrm>
                <a:off x="1713813" y="3508413"/>
                <a:ext cx="37800" cy="80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DC7384-803D-B24A-E05C-35678C6698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4813" y="3499413"/>
                  <a:ext cx="55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CC545B-1ECA-4A8A-F1C6-861F14EBFCA1}"/>
                    </a:ext>
                  </a:extLst>
                </p14:cNvPr>
                <p14:cNvContentPartPr/>
                <p14:nvPr/>
              </p14:nvContentPartPr>
              <p14:xfrm>
                <a:off x="1726773" y="3457293"/>
                <a:ext cx="35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CC545B-1ECA-4A8A-F1C6-861F14EBFC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18133" y="3448653"/>
                  <a:ext cx="529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33A5E8-1517-29EF-1FB4-BAC52BD23C0C}"/>
                  </a:ext>
                </a:extLst>
              </p14:cNvPr>
              <p14:cNvContentPartPr/>
              <p14:nvPr/>
            </p14:nvContentPartPr>
            <p14:xfrm>
              <a:off x="480960" y="1752480"/>
              <a:ext cx="3434040" cy="144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33A5E8-1517-29EF-1FB4-BAC52BD23C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1600" y="1743120"/>
                <a:ext cx="8253360" cy="24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6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3" grpId="0"/>
      <p:bldP spid="65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309" t="-213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C0630-8A38-7B26-E946-2CA679A21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31" y="1721539"/>
            <a:ext cx="4046571" cy="20651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B3A456-9CC7-11B2-841C-73324FB762FE}"/>
              </a:ext>
            </a:extLst>
          </p:cNvPr>
          <p:cNvGrpSpPr/>
          <p:nvPr/>
        </p:nvGrpSpPr>
        <p:grpSpPr>
          <a:xfrm>
            <a:off x="1821336" y="2254853"/>
            <a:ext cx="638384" cy="1145359"/>
            <a:chOff x="4486429" y="3486246"/>
            <a:chExt cx="638384" cy="9138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C4194-1177-F701-67C5-341DFEAE4BDC}"/>
                </a:ext>
              </a:extLst>
            </p:cNvPr>
            <p:cNvGrpSpPr/>
            <p:nvPr/>
          </p:nvGrpSpPr>
          <p:grpSpPr>
            <a:xfrm>
              <a:off x="4486429" y="3486246"/>
              <a:ext cx="539123" cy="913830"/>
              <a:chOff x="2869883" y="3627406"/>
              <a:chExt cx="539123" cy="9138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727753F-9569-38F9-85E6-7498DFB03C8C}"/>
                      </a:ext>
                    </a:extLst>
                  </p14:cNvPr>
                  <p14:cNvContentPartPr/>
                  <p14:nvPr/>
                </p14:nvContentPartPr>
                <p14:xfrm>
                  <a:off x="2869883" y="3758266"/>
                  <a:ext cx="112320" cy="1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727753F-9569-38F9-85E6-7498DFB03C8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60883" y="3751107"/>
                    <a:ext cx="129960" cy="26632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E064832-A309-79CE-BC30-82631D0FCA71}"/>
                  </a:ext>
                </a:extLst>
              </p:cNvPr>
              <p:cNvGrpSpPr/>
              <p:nvPr/>
            </p:nvGrpSpPr>
            <p:grpSpPr>
              <a:xfrm>
                <a:off x="2878120" y="3627406"/>
                <a:ext cx="530886" cy="913830"/>
                <a:chOff x="4347933" y="3486453"/>
                <a:chExt cx="530886" cy="91383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999F5C8-31C0-843B-5E11-7CAA03E5FD3D}"/>
                    </a:ext>
                  </a:extLst>
                </p:cNvPr>
                <p:cNvGrpSpPr/>
                <p:nvPr/>
              </p:nvGrpSpPr>
              <p:grpSpPr>
                <a:xfrm>
                  <a:off x="4581099" y="3492723"/>
                  <a:ext cx="297720" cy="907560"/>
                  <a:chOff x="2375493" y="2173893"/>
                  <a:chExt cx="297720" cy="90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494DDDCE-9366-535C-56E4-43FC0149E5F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75493" y="2173893"/>
                      <a:ext cx="244440" cy="48240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494DDDCE-9366-535C-56E4-43FC0149E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6493" y="2167002"/>
                        <a:ext cx="262080" cy="4964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826C1F33-866B-FF64-140A-882A8F252DD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65133" y="2537493"/>
                      <a:ext cx="63360" cy="1620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826C1F33-866B-FF64-140A-882A8F252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6493" y="2530550"/>
                        <a:ext cx="81000" cy="303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F89333AB-DE25-9A03-1C66-299A94F46A9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12653"/>
                      <a:ext cx="360" cy="5328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F89333AB-DE25-9A03-1C66-299A94F46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0333" y="2505453"/>
                        <a:ext cx="18000" cy="673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34" name="Ink 33">
                        <a:extLst>
                          <a:ext uri="{FF2B5EF4-FFF2-40B4-BE49-F238E27FC236}">
                            <a16:creationId xmlns:a16="http://schemas.microsoft.com/office/drawing/2014/main" id="{739769AA-F79E-778E-4E21-6D0FD278003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92213"/>
                      <a:ext cx="64800" cy="1548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739769AA-F79E-778E-4E21-6D0FD27800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0333" y="2585333"/>
                        <a:ext cx="82440" cy="295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EFF869E4-9B0C-6538-E526-AA27D615EE6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17973" y="2415813"/>
                      <a:ext cx="201960" cy="28656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EFF869E4-9B0C-6538-E526-AA27D615EE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8973" y="2408635"/>
                        <a:ext cx="219600" cy="30063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51CE7542-5A30-BB57-2D58-B30E08EE76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67013" y="2397453"/>
                      <a:ext cx="106200" cy="4428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51CE7542-5A30-BB57-2D58-B30E08EE7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58013" y="2390265"/>
                        <a:ext cx="123840" cy="583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37" name="Ink 36">
                        <a:extLst>
                          <a:ext uri="{FF2B5EF4-FFF2-40B4-BE49-F238E27FC236}">
                            <a16:creationId xmlns:a16="http://schemas.microsoft.com/office/drawing/2014/main" id="{D80C0744-8D43-050F-EA5F-06830EDDEAD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12653" y="2661693"/>
                      <a:ext cx="360" cy="41976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D80C0744-8D43-050F-EA5F-06830EDDEA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3653" y="2654510"/>
                        <a:ext cx="18000" cy="4338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B5BF144-AC72-37CF-4452-0F9FA1FECA8A}"/>
                    </a:ext>
                  </a:extLst>
                </p:cNvPr>
                <p:cNvGrpSpPr/>
                <p:nvPr/>
              </p:nvGrpSpPr>
              <p:grpSpPr>
                <a:xfrm>
                  <a:off x="4347933" y="3486453"/>
                  <a:ext cx="271080" cy="225360"/>
                  <a:chOff x="4347933" y="3486453"/>
                  <a:chExt cx="271080" cy="225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27" name="Ink 26">
                        <a:extLst>
                          <a:ext uri="{FF2B5EF4-FFF2-40B4-BE49-F238E27FC236}">
                            <a16:creationId xmlns:a16="http://schemas.microsoft.com/office/drawing/2014/main" id="{A2493814-EEF6-2BE5-376D-C0D4D6FBB0E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5013" y="3515253"/>
                      <a:ext cx="16560" cy="189720"/>
                    </p14:xfrm>
                  </p:contentPart>
                </mc:Choice>
                <mc:Fallback xmlns="">
                  <p:pic>
                    <p:nvPicPr>
                      <p:cNvPr id="27" name="Ink 26">
                        <a:extLst>
                          <a:ext uri="{FF2B5EF4-FFF2-40B4-BE49-F238E27FC236}">
                            <a16:creationId xmlns:a16="http://schemas.microsoft.com/office/drawing/2014/main" id="{A2493814-EEF6-2BE5-376D-C0D4D6FBB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6013" y="3508067"/>
                        <a:ext cx="34200" cy="20380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28" name="Ink 27">
                        <a:extLst>
                          <a:ext uri="{FF2B5EF4-FFF2-40B4-BE49-F238E27FC236}">
                            <a16:creationId xmlns:a16="http://schemas.microsoft.com/office/drawing/2014/main" id="{29B45CB0-0BF7-145F-9A8A-93E376CB585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97333" y="3486453"/>
                      <a:ext cx="121680" cy="6948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29B45CB0-0BF7-145F-9A8A-93E376CB5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88333" y="3479562"/>
                        <a:ext cx="139320" cy="8354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29" name="Ink 28">
                        <a:extLst>
                          <a:ext uri="{FF2B5EF4-FFF2-40B4-BE49-F238E27FC236}">
                            <a16:creationId xmlns:a16="http://schemas.microsoft.com/office/drawing/2014/main" id="{ADB1B544-ACB8-8FEF-D199-3583EE50266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2293" y="3623613"/>
                      <a:ext cx="360" cy="81000"/>
                    </p14:xfrm>
                  </p:contentPart>
                </mc:Choice>
                <mc:Fallback xmlns="">
                  <p:pic>
                    <p:nvPicPr>
                      <p:cNvPr id="29" name="Ink 28">
                        <a:extLst>
                          <a:ext uri="{FF2B5EF4-FFF2-40B4-BE49-F238E27FC236}">
                            <a16:creationId xmlns:a16="http://schemas.microsoft.com/office/drawing/2014/main" id="{ADB1B544-ACB8-8FEF-D199-3583EE502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93653" y="3616432"/>
                        <a:ext cx="18000" cy="950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DEFD03C-68D7-9A72-D48A-83A3151623F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47933" y="3711453"/>
                      <a:ext cx="74520" cy="36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CDEFD03C-68D7-9A72-D48A-83A315162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39293" y="3702813"/>
                        <a:ext cx="921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DFD94C-8BF0-DC3C-7F7F-E679F7A6FFFC}"/>
                    </a:ext>
                  </a:extLst>
                </p14:cNvPr>
                <p14:cNvContentPartPr/>
                <p14:nvPr/>
              </p14:nvContentPartPr>
              <p14:xfrm>
                <a:off x="5006733" y="3824133"/>
                <a:ext cx="118080" cy="14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DFD94C-8BF0-DC3C-7F7F-E679F7A6FF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8093" y="3816958"/>
                  <a:ext cx="135720" cy="15842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FE6BBB-57D4-A175-F206-E1D6FAF222E7}"/>
                  </a:ext>
                </a:extLst>
              </p:cNvPr>
              <p:cNvSpPr txBox="1"/>
              <p:nvPr/>
            </p:nvSpPr>
            <p:spPr>
              <a:xfrm>
                <a:off x="4572000" y="1578697"/>
                <a:ext cx="323651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FE6BBB-57D4-A175-F206-E1D6FAF2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78697"/>
                <a:ext cx="3236518" cy="30008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62C2A-7D42-22A1-60E4-6B92EFC5F5C3}"/>
                  </a:ext>
                </a:extLst>
              </p:cNvPr>
              <p:cNvSpPr txBox="1"/>
              <p:nvPr/>
            </p:nvSpPr>
            <p:spPr>
              <a:xfrm>
                <a:off x="4430999" y="2058424"/>
                <a:ext cx="3056332" cy="69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……(2)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62C2A-7D42-22A1-60E4-6B92EFC5F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99" y="2058424"/>
                <a:ext cx="3056332" cy="6978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B02119-A930-71DD-9A1C-13F24C52B22F}"/>
                  </a:ext>
                </a:extLst>
              </p:cNvPr>
              <p:cNvSpPr txBox="1"/>
              <p:nvPr/>
            </p:nvSpPr>
            <p:spPr>
              <a:xfrm>
                <a:off x="4710703" y="4023808"/>
                <a:ext cx="2777067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B02119-A930-71DD-9A1C-13F24C52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03" y="4023808"/>
                <a:ext cx="2777067" cy="49917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4B2A9B-59F9-F5FC-A757-238C766DA40D}"/>
                  </a:ext>
                </a:extLst>
              </p:cNvPr>
              <p:cNvSpPr txBox="1"/>
              <p:nvPr/>
            </p:nvSpPr>
            <p:spPr>
              <a:xfrm>
                <a:off x="4675045" y="3529733"/>
                <a:ext cx="3190240" cy="51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4B2A9B-59F9-F5FC-A757-238C766D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45" y="3529733"/>
                <a:ext cx="3190240" cy="51526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8AB0FA-5292-3BBF-7C2C-8B8C4DF5D9BC}"/>
                  </a:ext>
                </a:extLst>
              </p:cNvPr>
              <p:cNvSpPr txBox="1"/>
              <p:nvPr/>
            </p:nvSpPr>
            <p:spPr>
              <a:xfrm>
                <a:off x="4954125" y="3118035"/>
                <a:ext cx="2777067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8AB0FA-5292-3BBF-7C2C-8B8C4DF5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25" y="3118035"/>
                <a:ext cx="2777067" cy="49917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5EAFCD1-5B2D-C9B7-C85A-E71030B81FDD}"/>
              </a:ext>
            </a:extLst>
          </p:cNvPr>
          <p:cNvSpPr txBox="1"/>
          <p:nvPr/>
        </p:nvSpPr>
        <p:spPr>
          <a:xfrm>
            <a:off x="5149434" y="2840681"/>
            <a:ext cx="3951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Equation (1) &amp;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BF4F40-8A1F-5120-3408-C82856D2C5C8}"/>
                  </a:ext>
                </a:extLst>
              </p:cNvPr>
              <p:cNvSpPr txBox="1"/>
              <p:nvPr/>
            </p:nvSpPr>
            <p:spPr>
              <a:xfrm>
                <a:off x="612362" y="3801704"/>
                <a:ext cx="3056332" cy="6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BF4F40-8A1F-5120-3408-C82856D2C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2" y="3801704"/>
                <a:ext cx="3056332" cy="66261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75291B-C841-846E-BB09-8C8EDEF234AF}"/>
                  </a:ext>
                </a:extLst>
              </p14:cNvPr>
              <p14:cNvContentPartPr/>
              <p14:nvPr/>
            </p14:nvContentPartPr>
            <p14:xfrm>
              <a:off x="743040" y="1752480"/>
              <a:ext cx="1914840" cy="145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75291B-C841-846E-BB09-8C8EDEF234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3680" y="1333800"/>
                <a:ext cx="7234200" cy="29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4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6396926" y="3922537"/>
                <a:ext cx="266072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</a:t>
                </a:r>
                <a:r>
                  <a:rPr lang="en-GB" sz="1400" dirty="0">
                    <a:solidFill>
                      <a:srgbClr val="242021"/>
                    </a:solidFill>
                    <a:latin typeface="TimesLTStd-Roman-Identity-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𝒔𝒄</m:t>
                        </m:r>
                      </m:sub>
                    </m:sSub>
                    <m:r>
                      <a:rPr lang="en-US" sz="1400" b="1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𝟏𝟑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𝟕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𝟓𝟕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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3922537"/>
                <a:ext cx="2660728" cy="307777"/>
              </a:xfrm>
              <a:prstGeom prst="rect">
                <a:avLst/>
              </a:prstGeom>
              <a:blipFill>
                <a:blip r:embed="rId8"/>
                <a:stretch>
                  <a:fillRect l="-456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0DA1D-081A-9CE3-AAE7-E81BB721E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8021" y="1777882"/>
            <a:ext cx="6867958" cy="1931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9D3DD0-D686-CFDA-0DD7-C3647BC2483F}"/>
                  </a:ext>
                </a:extLst>
              </p14:cNvPr>
              <p14:cNvContentPartPr/>
              <p14:nvPr/>
            </p14:nvContentPartPr>
            <p14:xfrm>
              <a:off x="5095800" y="3619440"/>
              <a:ext cx="133920" cy="8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9D3DD0-D686-CFDA-0DD7-C3647BC248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8240" y="1290960"/>
                <a:ext cx="4981680" cy="24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5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4D255B5-0357-93EC-06A6-AC6D57C3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36" y="1694971"/>
            <a:ext cx="2038297" cy="1514436"/>
          </a:xfrm>
          <a:prstGeom prst="rect">
            <a:avLst/>
          </a:prstGeom>
        </p:spPr>
      </p:pic>
      <p:pic>
        <p:nvPicPr>
          <p:cNvPr id="22" name="Google Shape;266;p7">
            <a:extLst>
              <a:ext uri="{FF2B5EF4-FFF2-40B4-BE49-F238E27FC236}">
                <a16:creationId xmlns:a16="http://schemas.microsoft.com/office/drawing/2014/main" id="{ECC3D23B-1F03-58EC-2B81-5F995B1876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957" y="1581937"/>
            <a:ext cx="1018061" cy="15327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I-V Characteristics</a:t>
            </a:r>
            <a:endParaRPr lang="en-US" sz="4000" dirty="0">
              <a:solidFill>
                <a:srgbClr val="78161B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C279C-7818-6745-835A-FC71C0F7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FF63-93B4-2340-8D03-6DF3B92C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AB6A0-9379-4697-9CB5-8851D05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14:cNvPr>
              <p14:cNvContentPartPr/>
              <p14:nvPr/>
            </p14:nvContentPartPr>
            <p14:xfrm>
              <a:off x="9490860" y="2524500"/>
              <a:ext cx="9360" cy="1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1860" y="2515500"/>
                <a:ext cx="2700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2B3A011-727E-4EC4-BE64-5861139D4C7D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lide Number Placeholder 8">
            <a:extLst>
              <a:ext uri="{FF2B5EF4-FFF2-40B4-BE49-F238E27FC236}">
                <a16:creationId xmlns:a16="http://schemas.microsoft.com/office/drawing/2014/main" id="{3DDCBBDF-6B74-6503-C6F9-22DC5514F66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EB2A6997-29CD-8C39-9A99-E543A7D6B67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36" name="Footer Placeholder 2">
            <a:extLst>
              <a:ext uri="{FF2B5EF4-FFF2-40B4-BE49-F238E27FC236}">
                <a16:creationId xmlns:a16="http://schemas.microsoft.com/office/drawing/2014/main" id="{C748CE05-9F3C-CE7F-9E33-C53522F4C5F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CEE53-3BE1-FB5B-7199-EB98F0C26285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A3066-B389-55F6-85FD-379F88213307}"/>
              </a:ext>
            </a:extLst>
          </p:cNvPr>
          <p:cNvSpPr/>
          <p:nvPr/>
        </p:nvSpPr>
        <p:spPr>
          <a:xfrm>
            <a:off x="3224531" y="2711450"/>
            <a:ext cx="45719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D0C1D4-686C-769A-0024-D1A089182448}"/>
              </a:ext>
            </a:extLst>
          </p:cNvPr>
          <p:cNvSpPr/>
          <p:nvPr/>
        </p:nvSpPr>
        <p:spPr>
          <a:xfrm>
            <a:off x="7239319" y="2755900"/>
            <a:ext cx="45719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5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GB" sz="15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23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E6A6D-FF79-663F-1F55-4D6F5865A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72" y="1868095"/>
            <a:ext cx="3299201" cy="172314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5125077-CD70-E040-380E-CD7F6B07CB00}"/>
              </a:ext>
            </a:extLst>
          </p:cNvPr>
          <p:cNvGrpSpPr/>
          <p:nvPr/>
        </p:nvGrpSpPr>
        <p:grpSpPr>
          <a:xfrm>
            <a:off x="3487576" y="2333251"/>
            <a:ext cx="638384" cy="981344"/>
            <a:chOff x="4486429" y="3486246"/>
            <a:chExt cx="638384" cy="9138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56B058-F4B4-91AE-6F6A-ADD113B5D7E8}"/>
                </a:ext>
              </a:extLst>
            </p:cNvPr>
            <p:cNvGrpSpPr/>
            <p:nvPr/>
          </p:nvGrpSpPr>
          <p:grpSpPr>
            <a:xfrm>
              <a:off x="4486429" y="3486246"/>
              <a:ext cx="539123" cy="913830"/>
              <a:chOff x="2869883" y="3627406"/>
              <a:chExt cx="539123" cy="9138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862D2F8-E3CF-3BA4-3FBF-92DDEE35B271}"/>
                      </a:ext>
                    </a:extLst>
                  </p14:cNvPr>
                  <p14:cNvContentPartPr/>
                  <p14:nvPr/>
                </p14:nvContentPartPr>
                <p14:xfrm>
                  <a:off x="2869883" y="3758266"/>
                  <a:ext cx="112320" cy="12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862D2F8-E3CF-3BA4-3FBF-92DDEE35B27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60883" y="3749977"/>
                    <a:ext cx="129960" cy="28847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FE61513-C134-6F74-3E01-D4CF0031ED55}"/>
                  </a:ext>
                </a:extLst>
              </p:cNvPr>
              <p:cNvGrpSpPr/>
              <p:nvPr/>
            </p:nvGrpSpPr>
            <p:grpSpPr>
              <a:xfrm>
                <a:off x="2878120" y="3627406"/>
                <a:ext cx="530886" cy="913830"/>
                <a:chOff x="4347933" y="3486453"/>
                <a:chExt cx="530886" cy="91383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1CAD3C-06BF-F29E-3C3A-501F5FF19CC1}"/>
                    </a:ext>
                  </a:extLst>
                </p:cNvPr>
                <p:cNvGrpSpPr/>
                <p:nvPr/>
              </p:nvGrpSpPr>
              <p:grpSpPr>
                <a:xfrm>
                  <a:off x="4581099" y="3492723"/>
                  <a:ext cx="297720" cy="907560"/>
                  <a:chOff x="2375493" y="2173893"/>
                  <a:chExt cx="297720" cy="90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259C0E3C-CA4D-ADA6-A732-1FDC0C7071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75493" y="2173893"/>
                      <a:ext cx="244440" cy="48240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259C0E3C-CA4D-ADA6-A732-1FDC0C707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6493" y="2165847"/>
                        <a:ext cx="262080" cy="4988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D6BF28D0-D6AE-3C13-BECB-6F819BD145C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65133" y="2537493"/>
                      <a:ext cx="63360" cy="1620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D6BF28D0-D6AE-3C13-BECB-6F819BD145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6493" y="2529055"/>
                        <a:ext cx="81000" cy="327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7B5A17BF-3FCB-86F6-63DC-2EBDC90AE25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12653"/>
                      <a:ext cx="360" cy="5328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7B5A17BF-3FCB-86F6-63DC-2EBDC90AE2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0333" y="2504276"/>
                        <a:ext cx="18000" cy="697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AD1887F3-EF55-1716-AE4C-9CA6ED0BD77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92213"/>
                      <a:ext cx="64800" cy="1548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AD1887F3-EF55-1716-AE4C-9CA6ED0BD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0333" y="2584308"/>
                        <a:ext cx="82440" cy="3161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34" name="Ink 33">
                        <a:extLst>
                          <a:ext uri="{FF2B5EF4-FFF2-40B4-BE49-F238E27FC236}">
                            <a16:creationId xmlns:a16="http://schemas.microsoft.com/office/drawing/2014/main" id="{EF82C357-A912-891E-C67C-8653FB484C6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17973" y="2415813"/>
                      <a:ext cx="201960" cy="28656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EF82C357-A912-891E-C67C-8653FB484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8973" y="2407434"/>
                        <a:ext cx="219600" cy="30298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67BB1308-C422-CC9D-8CB9-7B10B458FC8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67013" y="2397453"/>
                      <a:ext cx="106200" cy="4428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67BB1308-C422-CC9D-8CB9-7B10B458F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58013" y="2389067"/>
                        <a:ext cx="123840" cy="6071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D6B04CC1-EFE7-6247-E0C1-DA0B6717B7F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12653" y="2661693"/>
                      <a:ext cx="360" cy="41976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D6B04CC1-EFE7-6247-E0C1-DA0B6717B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3653" y="2653311"/>
                        <a:ext cx="18000" cy="43618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81945EA-A963-B6EB-87C1-C431B2067D3F}"/>
                    </a:ext>
                  </a:extLst>
                </p:cNvPr>
                <p:cNvGrpSpPr/>
                <p:nvPr/>
              </p:nvGrpSpPr>
              <p:grpSpPr>
                <a:xfrm>
                  <a:off x="4347933" y="3486453"/>
                  <a:ext cx="271080" cy="225360"/>
                  <a:chOff x="4347933" y="3486453"/>
                  <a:chExt cx="271080" cy="225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26" name="Ink 25">
                        <a:extLst>
                          <a:ext uri="{FF2B5EF4-FFF2-40B4-BE49-F238E27FC236}">
                            <a16:creationId xmlns:a16="http://schemas.microsoft.com/office/drawing/2014/main" id="{3A6788C3-0659-E46B-CE6E-EE050EC37B1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5013" y="3515253"/>
                      <a:ext cx="16560" cy="189720"/>
                    </p14:xfrm>
                  </p:contentPart>
                </mc:Choice>
                <mc:Fallback xmlns="">
                  <p:pic>
                    <p:nvPicPr>
                      <p:cNvPr id="26" name="Ink 25">
                        <a:extLst>
                          <a:ext uri="{FF2B5EF4-FFF2-40B4-BE49-F238E27FC236}">
                            <a16:creationId xmlns:a16="http://schemas.microsoft.com/office/drawing/2014/main" id="{3A6788C3-0659-E46B-CE6E-EE050EC37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6013" y="3506858"/>
                        <a:ext cx="34200" cy="2061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27" name="Ink 26">
                        <a:extLst>
                          <a:ext uri="{FF2B5EF4-FFF2-40B4-BE49-F238E27FC236}">
                            <a16:creationId xmlns:a16="http://schemas.microsoft.com/office/drawing/2014/main" id="{C5ED63C8-5F30-56EB-CFF1-AD2C078A377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97333" y="3486453"/>
                      <a:ext cx="121680" cy="69480"/>
                    </p14:xfrm>
                  </p:contentPart>
                </mc:Choice>
                <mc:Fallback xmlns="">
                  <p:pic>
                    <p:nvPicPr>
                      <p:cNvPr id="27" name="Ink 26">
                        <a:extLst>
                          <a:ext uri="{FF2B5EF4-FFF2-40B4-BE49-F238E27FC236}">
                            <a16:creationId xmlns:a16="http://schemas.microsoft.com/office/drawing/2014/main" id="{C5ED63C8-5F30-56EB-CFF1-AD2C078A37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88333" y="3478397"/>
                        <a:ext cx="139320" cy="859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28" name="Ink 27">
                        <a:extLst>
                          <a:ext uri="{FF2B5EF4-FFF2-40B4-BE49-F238E27FC236}">
                            <a16:creationId xmlns:a16="http://schemas.microsoft.com/office/drawing/2014/main" id="{2AE0E925-D63A-13B5-67EC-9A041FD4833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2293" y="3623613"/>
                      <a:ext cx="360" cy="8100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2AE0E925-D63A-13B5-67EC-9A041FD48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93653" y="3615245"/>
                        <a:ext cx="18000" cy="9740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29" name="Ink 28">
                        <a:extLst>
                          <a:ext uri="{FF2B5EF4-FFF2-40B4-BE49-F238E27FC236}">
                            <a16:creationId xmlns:a16="http://schemas.microsoft.com/office/drawing/2014/main" id="{AC1512AE-F2D4-BE95-F8B7-229B0B2B787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47933" y="3711453"/>
                      <a:ext cx="74520" cy="360"/>
                    </p14:xfrm>
                  </p:contentPart>
                </mc:Choice>
                <mc:Fallback xmlns="">
                  <p:pic>
                    <p:nvPicPr>
                      <p:cNvPr id="29" name="Ink 28">
                        <a:extLst>
                          <a:ext uri="{FF2B5EF4-FFF2-40B4-BE49-F238E27FC236}">
                            <a16:creationId xmlns:a16="http://schemas.microsoft.com/office/drawing/2014/main" id="{AC1512AE-F2D4-BE95-F8B7-229B0B2B7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39293" y="3702813"/>
                        <a:ext cx="921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DCE83-B78A-0501-CD41-67330BEE65A0}"/>
                    </a:ext>
                  </a:extLst>
                </p14:cNvPr>
                <p14:cNvContentPartPr/>
                <p14:nvPr/>
              </p14:nvContentPartPr>
              <p14:xfrm>
                <a:off x="5006733" y="3824133"/>
                <a:ext cx="118080" cy="144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DCE83-B78A-0501-CD41-67330BEE65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8093" y="3815759"/>
                  <a:ext cx="135720" cy="1607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973123-E897-7630-6DB1-235D84605500}"/>
              </a:ext>
            </a:extLst>
          </p:cNvPr>
          <p:cNvGrpSpPr/>
          <p:nvPr/>
        </p:nvGrpSpPr>
        <p:grpSpPr>
          <a:xfrm>
            <a:off x="1699773" y="2687973"/>
            <a:ext cx="394920" cy="428040"/>
            <a:chOff x="1699773" y="2687973"/>
            <a:chExt cx="39492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63A031-039B-B17C-F129-A22BF11417D9}"/>
                    </a:ext>
                  </a:extLst>
                </p14:cNvPr>
                <p14:cNvContentPartPr/>
                <p14:nvPr/>
              </p14:nvContentPartPr>
              <p14:xfrm>
                <a:off x="1726773" y="2687973"/>
                <a:ext cx="367920" cy="32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63A031-039B-B17C-F129-A22BF11417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18133" y="2678973"/>
                  <a:ext cx="385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F57D8B-BDF3-47DC-BC39-42A79AFF4E75}"/>
                    </a:ext>
                  </a:extLst>
                </p14:cNvPr>
                <p14:cNvContentPartPr/>
                <p14:nvPr/>
              </p14:nvContentPartPr>
              <p14:xfrm>
                <a:off x="2030613" y="2932773"/>
                <a:ext cx="54720" cy="8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F57D8B-BDF3-47DC-BC39-42A79AFF4E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21613" y="2923773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80422E-FDEC-0865-8AD8-B50ABCB4C7B3}"/>
                    </a:ext>
                  </a:extLst>
                </p14:cNvPr>
                <p14:cNvContentPartPr/>
                <p14:nvPr/>
              </p14:nvContentPartPr>
              <p14:xfrm>
                <a:off x="1699773" y="2912973"/>
                <a:ext cx="156240" cy="4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80422E-FDEC-0865-8AD8-B50ABCB4C7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90773" y="2903973"/>
                  <a:ext cx="173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CBB92F-30EC-9E9D-4C10-6E008B196E0F}"/>
                    </a:ext>
                  </a:extLst>
                </p14:cNvPr>
                <p14:cNvContentPartPr/>
                <p14:nvPr/>
              </p14:nvContentPartPr>
              <p14:xfrm>
                <a:off x="1760973" y="2973453"/>
                <a:ext cx="3996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CBB92F-30EC-9E9D-4C10-6E008B196E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51973" y="2964453"/>
                  <a:ext cx="57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20B43E-4DE6-E2F6-8E9A-50140EF80BF5}"/>
                    </a:ext>
                  </a:extLst>
                </p14:cNvPr>
                <p14:cNvContentPartPr/>
                <p14:nvPr/>
              </p14:nvContentPartPr>
              <p14:xfrm>
                <a:off x="1740453" y="3071733"/>
                <a:ext cx="8100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20B43E-4DE6-E2F6-8E9A-50140EF80B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31453" y="3062733"/>
                  <a:ext cx="9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FBBC7E-F566-F7DB-1151-D6E2BD32D267}"/>
                    </a:ext>
                  </a:extLst>
                </p14:cNvPr>
                <p14:cNvContentPartPr/>
                <p14:nvPr/>
              </p14:nvContentPartPr>
              <p14:xfrm>
                <a:off x="1896333" y="3030693"/>
                <a:ext cx="30600" cy="6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FBBC7E-F566-F7DB-1151-D6E2BD32D2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87333" y="3022053"/>
                  <a:ext cx="48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9B6044-017A-268E-CB9A-B899502D0817}"/>
                    </a:ext>
                  </a:extLst>
                </p14:cNvPr>
                <p14:cNvContentPartPr/>
                <p14:nvPr/>
              </p14:nvContentPartPr>
              <p14:xfrm>
                <a:off x="1902813" y="3079653"/>
                <a:ext cx="44280" cy="36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9B6044-017A-268E-CB9A-B899502D08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94173" y="3070653"/>
                  <a:ext cx="619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B8964F-7B06-4E29-B0FB-D544533B6E10}"/>
              </a:ext>
            </a:extLst>
          </p:cNvPr>
          <p:cNvGrpSpPr/>
          <p:nvPr/>
        </p:nvGrpSpPr>
        <p:grpSpPr>
          <a:xfrm>
            <a:off x="3189813" y="2836653"/>
            <a:ext cx="442800" cy="411840"/>
            <a:chOff x="3189813" y="2836653"/>
            <a:chExt cx="44280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DFF192-2045-5D54-79D0-A62E721C9094}"/>
                    </a:ext>
                  </a:extLst>
                </p14:cNvPr>
                <p14:cNvContentPartPr/>
                <p14:nvPr/>
              </p14:nvContentPartPr>
              <p14:xfrm>
                <a:off x="3386373" y="2836653"/>
                <a:ext cx="246240" cy="36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DFF192-2045-5D54-79D0-A62E721C90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77733" y="2828013"/>
                  <a:ext cx="263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9387F8-3030-79DD-C9EB-E3D1DAC088C1}"/>
                    </a:ext>
                  </a:extLst>
                </p14:cNvPr>
                <p14:cNvContentPartPr/>
                <p14:nvPr/>
              </p14:nvContentPartPr>
              <p14:xfrm>
                <a:off x="3189813" y="3045093"/>
                <a:ext cx="119880" cy="29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9387F8-3030-79DD-C9EB-E3D1DAC088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81173" y="3036453"/>
                  <a:ext cx="13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034830-D03C-F94B-ACA9-1D484EAABD00}"/>
                    </a:ext>
                  </a:extLst>
                </p14:cNvPr>
                <p14:cNvContentPartPr/>
                <p14:nvPr/>
              </p14:nvContentPartPr>
              <p14:xfrm>
                <a:off x="3264693" y="3088293"/>
                <a:ext cx="7200" cy="115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034830-D03C-F94B-ACA9-1D484EAABD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5693" y="3079293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E21222-CF5A-B329-ED75-0928D3E402CD}"/>
                    </a:ext>
                  </a:extLst>
                </p14:cNvPr>
                <p14:cNvContentPartPr/>
                <p14:nvPr/>
              </p14:nvContentPartPr>
              <p14:xfrm>
                <a:off x="3256053" y="3181893"/>
                <a:ext cx="93240" cy="42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E21222-CF5A-B329-ED75-0928D3E402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47413" y="3173253"/>
                  <a:ext cx="110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AE1D4A-717E-3E05-9068-445A2CC1B7F5}"/>
                    </a:ext>
                  </a:extLst>
                </p14:cNvPr>
                <p14:cNvContentPartPr/>
                <p14:nvPr/>
              </p14:nvContentPartPr>
              <p14:xfrm>
                <a:off x="3379893" y="3136533"/>
                <a:ext cx="104400" cy="11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AE1D4A-717E-3E05-9068-445A2CC1B7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0893" y="3127893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5B8C03-AB25-E9C7-2462-AC06E60E0AC7}"/>
                  </a:ext>
                </a:extLst>
              </p:cNvPr>
              <p:cNvSpPr txBox="1"/>
              <p:nvPr/>
            </p:nvSpPr>
            <p:spPr>
              <a:xfrm>
                <a:off x="4125960" y="1447763"/>
                <a:ext cx="398712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5B8C03-AB25-E9C7-2462-AC06E60E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60" y="1447763"/>
                <a:ext cx="3987127" cy="30008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D04A36-59F0-FB3B-3D83-ED75B5514FA9}"/>
                  </a:ext>
                </a:extLst>
              </p:cNvPr>
              <p:cNvSpPr txBox="1"/>
              <p:nvPr/>
            </p:nvSpPr>
            <p:spPr>
              <a:xfrm>
                <a:off x="4462287" y="1910240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D04A36-59F0-FB3B-3D83-ED75B551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87" y="1910240"/>
                <a:ext cx="3650800" cy="30008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9277F1-BFD7-54B4-4850-4EF596F9C1DD}"/>
                  </a:ext>
                </a:extLst>
              </p:cNvPr>
              <p:cNvSpPr txBox="1"/>
              <p:nvPr/>
            </p:nvSpPr>
            <p:spPr>
              <a:xfrm>
                <a:off x="4502557" y="2303956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3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9277F1-BFD7-54B4-4850-4EF596F9C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57" y="2303956"/>
                <a:ext cx="3650800" cy="300082"/>
              </a:xfrm>
              <a:prstGeom prst="rect">
                <a:avLst/>
              </a:prstGeom>
              <a:blipFill>
                <a:blip r:embed="rId6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B428A4-E803-4491-272C-70D633347AD5}"/>
                  </a:ext>
                </a:extLst>
              </p:cNvPr>
              <p:cNvSpPr txBox="1"/>
              <p:nvPr/>
            </p:nvSpPr>
            <p:spPr>
              <a:xfrm>
                <a:off x="4462189" y="2652639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7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B428A4-E803-4491-272C-70D633347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89" y="2652639"/>
                <a:ext cx="3650800" cy="30008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87E49A-2370-1F4C-2562-66F7D66DF682}"/>
              </a:ext>
            </a:extLst>
          </p:cNvPr>
          <p:cNvSpPr txBox="1"/>
          <p:nvPr/>
        </p:nvSpPr>
        <p:spPr>
          <a:xfrm>
            <a:off x="4125960" y="1719346"/>
            <a:ext cx="11717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KVL at loop-1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64B6C-5A43-F341-09B8-E15BC2F262F0}"/>
              </a:ext>
            </a:extLst>
          </p:cNvPr>
          <p:cNvSpPr txBox="1"/>
          <p:nvPr/>
        </p:nvSpPr>
        <p:spPr>
          <a:xfrm>
            <a:off x="4152133" y="3363970"/>
            <a:ext cx="11717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KVL at loop-2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905C81-72D4-E03A-C78B-C04FBD0E7E4F}"/>
                  </a:ext>
                </a:extLst>
              </p:cNvPr>
              <p:cNvSpPr txBox="1"/>
              <p:nvPr/>
            </p:nvSpPr>
            <p:spPr>
              <a:xfrm>
                <a:off x="4379791" y="3634533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905C81-72D4-E03A-C78B-C04FBD0E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91" y="3634533"/>
                <a:ext cx="3650800" cy="300082"/>
              </a:xfrm>
              <a:prstGeom prst="rect">
                <a:avLst/>
              </a:prstGeom>
              <a:blipFill>
                <a:blip r:embed="rId6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7F5C03-0E4C-8365-4954-3063B8D32060}"/>
                  </a:ext>
                </a:extLst>
              </p:cNvPr>
              <p:cNvSpPr txBox="1"/>
              <p:nvPr/>
            </p:nvSpPr>
            <p:spPr>
              <a:xfrm>
                <a:off x="4294123" y="3904808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−6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7F5C03-0E4C-8365-4954-3063B8D3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23" y="3904808"/>
                <a:ext cx="3650800" cy="30008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7F9337-50F2-9FA8-B4E9-4B57E7FD8223}"/>
                  </a:ext>
                </a:extLst>
              </p:cNvPr>
              <p:cNvSpPr txBox="1"/>
              <p:nvPr/>
            </p:nvSpPr>
            <p:spPr>
              <a:xfrm>
                <a:off x="4502557" y="2942080"/>
                <a:ext cx="3650800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7F9337-50F2-9FA8-B4E9-4B57E7FD8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57" y="2942080"/>
                <a:ext cx="3650800" cy="49917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ACE0F2-7556-2D5A-D24D-8618ADCA0BF0}"/>
                  </a:ext>
                </a:extLst>
              </p:cNvPr>
              <p:cNvSpPr txBox="1"/>
              <p:nvPr/>
            </p:nvSpPr>
            <p:spPr>
              <a:xfrm>
                <a:off x="4220775" y="4216411"/>
                <a:ext cx="3650800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−6(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ACE0F2-7556-2D5A-D24D-8618ADCA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75" y="4216411"/>
                <a:ext cx="3650800" cy="481863"/>
              </a:xfrm>
              <a:prstGeom prst="rect">
                <a:avLst/>
              </a:prstGeom>
              <a:blipFill>
                <a:blip r:embed="rId66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509F3-341F-DF1F-8BE8-665C3665F557}"/>
                  </a:ext>
                </a:extLst>
              </p:cNvPr>
              <p:cNvSpPr txBox="1"/>
              <p:nvPr/>
            </p:nvSpPr>
            <p:spPr>
              <a:xfrm>
                <a:off x="215339" y="3772348"/>
                <a:ext cx="3650800" cy="49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509F3-341F-DF1F-8BE8-665C3665F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9" y="3772348"/>
                <a:ext cx="3650800" cy="49975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0" grpId="0"/>
      <p:bldP spid="3" grpId="0"/>
      <p:bldP spid="7" grpId="0"/>
      <p:bldP spid="25" grpId="0"/>
      <p:bldP spid="39" grpId="0"/>
      <p:bldP spid="43" grpId="0"/>
      <p:bldP spid="45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5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GB" sz="15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23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D76B809-8CF5-874B-855C-26D61AD7A8AF}"/>
              </a:ext>
            </a:extLst>
          </p:cNvPr>
          <p:cNvGrpSpPr/>
          <p:nvPr/>
        </p:nvGrpSpPr>
        <p:grpSpPr>
          <a:xfrm>
            <a:off x="679333" y="1333195"/>
            <a:ext cx="3354388" cy="1723149"/>
            <a:chOff x="771572" y="1868095"/>
            <a:chExt cx="3354388" cy="17231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8E6A6D-FF79-663F-1F55-4D6F5865A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1572" y="1868095"/>
              <a:ext cx="3299201" cy="172314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125077-CD70-E040-380E-CD7F6B07CB00}"/>
                </a:ext>
              </a:extLst>
            </p:cNvPr>
            <p:cNvGrpSpPr/>
            <p:nvPr/>
          </p:nvGrpSpPr>
          <p:grpSpPr>
            <a:xfrm>
              <a:off x="3487576" y="2333251"/>
              <a:ext cx="638384" cy="981344"/>
              <a:chOff x="4486429" y="3486246"/>
              <a:chExt cx="638384" cy="9138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56B058-F4B4-91AE-6F6A-ADD113B5D7E8}"/>
                  </a:ext>
                </a:extLst>
              </p:cNvPr>
              <p:cNvGrpSpPr/>
              <p:nvPr/>
            </p:nvGrpSpPr>
            <p:grpSpPr>
              <a:xfrm>
                <a:off x="4486429" y="3486246"/>
                <a:ext cx="539123" cy="913830"/>
                <a:chOff x="2869883" y="3627406"/>
                <a:chExt cx="539123" cy="91383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0862D2F8-E3CF-3BA4-3FBF-92DDEE35B2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69883" y="3758266"/>
                    <a:ext cx="112320" cy="126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0862D2F8-E3CF-3BA4-3FBF-92DDEE35B27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860883" y="3749977"/>
                      <a:ext cx="129960" cy="28847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FE61513-C134-6F74-3E01-D4CF0031ED55}"/>
                    </a:ext>
                  </a:extLst>
                </p:cNvPr>
                <p:cNvGrpSpPr/>
                <p:nvPr/>
              </p:nvGrpSpPr>
              <p:grpSpPr>
                <a:xfrm>
                  <a:off x="2878120" y="3627406"/>
                  <a:ext cx="530886" cy="913830"/>
                  <a:chOff x="4347933" y="3486453"/>
                  <a:chExt cx="530886" cy="91383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41CAD3C-06BF-F29E-3C3A-501F5FF19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81099" y="3492723"/>
                    <a:ext cx="297720" cy="907560"/>
                    <a:chOff x="2375493" y="2173893"/>
                    <a:chExt cx="297720" cy="90756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1">
                      <p14:nvContentPartPr>
                        <p14:cNvPr id="30" name="Ink 29">
                          <a:extLst>
                            <a:ext uri="{FF2B5EF4-FFF2-40B4-BE49-F238E27FC236}">
                              <a16:creationId xmlns:a16="http://schemas.microsoft.com/office/drawing/2014/main" id="{259C0E3C-CA4D-ADA6-A732-1FDC0C70714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375493" y="2173893"/>
                        <a:ext cx="244440" cy="482400"/>
                      </p14:xfrm>
                    </p:contentPart>
                  </mc:Choice>
                  <mc:Fallback xmlns="">
                    <p:pic>
                      <p:nvPicPr>
                        <p:cNvPr id="30" name="Ink 29">
                          <a:extLst>
                            <a:ext uri="{FF2B5EF4-FFF2-40B4-BE49-F238E27FC236}">
                              <a16:creationId xmlns:a16="http://schemas.microsoft.com/office/drawing/2014/main" id="{259C0E3C-CA4D-ADA6-A732-1FDC0C7071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66493" y="2165847"/>
                          <a:ext cx="262080" cy="49882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3">
                      <p14:nvContentPartPr>
                        <p14:cNvPr id="31" name="Ink 30">
                          <a:extLst>
                            <a:ext uri="{FF2B5EF4-FFF2-40B4-BE49-F238E27FC236}">
                              <a16:creationId xmlns:a16="http://schemas.microsoft.com/office/drawing/2014/main" id="{D6BF28D0-D6AE-3C13-BECB-6F819BD145C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465133" y="2537493"/>
                        <a:ext cx="63360" cy="16200"/>
                      </p14:xfrm>
                    </p:contentPart>
                  </mc:Choice>
                  <mc:Fallback xmlns="">
                    <p:pic>
                      <p:nvPicPr>
                        <p:cNvPr id="31" name="Ink 30">
                          <a:extLst>
                            <a:ext uri="{FF2B5EF4-FFF2-40B4-BE49-F238E27FC236}">
                              <a16:creationId xmlns:a16="http://schemas.microsoft.com/office/drawing/2014/main" id="{D6BF28D0-D6AE-3C13-BECB-6F819BD145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56493" y="2529055"/>
                          <a:ext cx="81000" cy="3273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5">
                      <p14:nvContentPartPr>
                        <p14:cNvPr id="32" name="Ink 31">
                          <a:extLst>
                            <a:ext uri="{FF2B5EF4-FFF2-40B4-BE49-F238E27FC236}">
                              <a16:creationId xmlns:a16="http://schemas.microsoft.com/office/drawing/2014/main" id="{7B5A17BF-3FCB-86F6-63DC-2EBDC90AE254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498973" y="2512653"/>
                        <a:ext cx="360" cy="53280"/>
                      </p14:xfrm>
                    </p:contentPart>
                  </mc:Choice>
                  <mc:Fallback xmlns="">
                    <p:pic>
                      <p:nvPicPr>
                        <p:cNvPr id="32" name="Ink 31">
                          <a:extLst>
                            <a:ext uri="{FF2B5EF4-FFF2-40B4-BE49-F238E27FC236}">
                              <a16:creationId xmlns:a16="http://schemas.microsoft.com/office/drawing/2014/main" id="{7B5A17BF-3FCB-86F6-63DC-2EBDC90AE2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90333" y="2504276"/>
                          <a:ext cx="18000" cy="697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7">
                      <p14:nvContentPartPr>
                        <p14:cNvPr id="33" name="Ink 32">
                          <a:extLst>
                            <a:ext uri="{FF2B5EF4-FFF2-40B4-BE49-F238E27FC236}">
                              <a16:creationId xmlns:a16="http://schemas.microsoft.com/office/drawing/2014/main" id="{AD1887F3-EF55-1716-AE4C-9CA6ED0BD770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498973" y="2592213"/>
                        <a:ext cx="64800" cy="15480"/>
                      </p14:xfrm>
                    </p:contentPart>
                  </mc:Choice>
                  <mc:Fallback xmlns="">
                    <p:pic>
                      <p:nvPicPr>
                        <p:cNvPr id="33" name="Ink 32">
                          <a:extLst>
                            <a:ext uri="{FF2B5EF4-FFF2-40B4-BE49-F238E27FC236}">
                              <a16:creationId xmlns:a16="http://schemas.microsoft.com/office/drawing/2014/main" id="{AD1887F3-EF55-1716-AE4C-9CA6ED0BD7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90333" y="2584308"/>
                          <a:ext cx="82440" cy="316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9">
                      <p14:nvContentPartPr>
                        <p14:cNvPr id="34" name="Ink 33">
                          <a:extLst>
                            <a:ext uri="{FF2B5EF4-FFF2-40B4-BE49-F238E27FC236}">
                              <a16:creationId xmlns:a16="http://schemas.microsoft.com/office/drawing/2014/main" id="{EF82C357-A912-891E-C67C-8653FB484C6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417973" y="2415813"/>
                        <a:ext cx="201960" cy="286560"/>
                      </p14:xfrm>
                    </p:contentPart>
                  </mc:Choice>
                  <mc:Fallback xmlns="">
                    <p:pic>
                      <p:nvPicPr>
                        <p:cNvPr id="34" name="Ink 33">
                          <a:extLst>
                            <a:ext uri="{FF2B5EF4-FFF2-40B4-BE49-F238E27FC236}">
                              <a16:creationId xmlns:a16="http://schemas.microsoft.com/office/drawing/2014/main" id="{EF82C357-A912-891E-C67C-8653FB484C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08973" y="2407434"/>
                          <a:ext cx="219600" cy="30298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1">
                      <p14:nvContentPartPr>
                        <p14:cNvPr id="35" name="Ink 34">
                          <a:extLst>
                            <a:ext uri="{FF2B5EF4-FFF2-40B4-BE49-F238E27FC236}">
                              <a16:creationId xmlns:a16="http://schemas.microsoft.com/office/drawing/2014/main" id="{67BB1308-C422-CC9D-8CB9-7B10B458FC8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567013" y="2397453"/>
                        <a:ext cx="106200" cy="44280"/>
                      </p14:xfrm>
                    </p:contentPart>
                  </mc:Choice>
                  <mc:Fallback xmlns="">
                    <p:pic>
                      <p:nvPicPr>
                        <p:cNvPr id="35" name="Ink 34">
                          <a:extLst>
                            <a:ext uri="{FF2B5EF4-FFF2-40B4-BE49-F238E27FC236}">
                              <a16:creationId xmlns:a16="http://schemas.microsoft.com/office/drawing/2014/main" id="{67BB1308-C422-CC9D-8CB9-7B10B458FC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58013" y="2389067"/>
                          <a:ext cx="123840" cy="60717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3">
                      <p14:nvContentPartPr>
                        <p14:cNvPr id="36" name="Ink 35">
                          <a:extLst>
                            <a:ext uri="{FF2B5EF4-FFF2-40B4-BE49-F238E27FC236}">
                              <a16:creationId xmlns:a16="http://schemas.microsoft.com/office/drawing/2014/main" id="{D6B04CC1-EFE7-6247-E0C1-DA0B6717B7F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512653" y="2661693"/>
                        <a:ext cx="360" cy="419760"/>
                      </p14:xfrm>
                    </p:contentPart>
                  </mc:Choice>
                  <mc:Fallback xmlns="">
                    <p:pic>
                      <p:nvPicPr>
                        <p:cNvPr id="36" name="Ink 35">
                          <a:extLst>
                            <a:ext uri="{FF2B5EF4-FFF2-40B4-BE49-F238E27FC236}">
                              <a16:creationId xmlns:a16="http://schemas.microsoft.com/office/drawing/2014/main" id="{D6B04CC1-EFE7-6247-E0C1-DA0B6717B7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03653" y="2653311"/>
                          <a:ext cx="18000" cy="43618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81945EA-A963-B6EB-87C1-C431B2067D3F}"/>
                      </a:ext>
                    </a:extLst>
                  </p:cNvPr>
                  <p:cNvGrpSpPr/>
                  <p:nvPr/>
                </p:nvGrpSpPr>
                <p:grpSpPr>
                  <a:xfrm>
                    <a:off x="4347933" y="3486453"/>
                    <a:ext cx="271080" cy="225360"/>
                    <a:chOff x="4347933" y="3486453"/>
                    <a:chExt cx="271080" cy="22536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5">
                      <p14:nvContentPartPr>
                        <p14:cNvPr id="26" name="Ink 25">
                          <a:extLst>
                            <a:ext uri="{FF2B5EF4-FFF2-40B4-BE49-F238E27FC236}">
                              <a16:creationId xmlns:a16="http://schemas.microsoft.com/office/drawing/2014/main" id="{3A6788C3-0659-E46B-CE6E-EE050EC37B1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65013" y="3515253"/>
                        <a:ext cx="16560" cy="189720"/>
                      </p14:xfrm>
                    </p:contentPart>
                  </mc:Choice>
                  <mc:Fallback xmlns="">
                    <p:pic>
                      <p:nvPicPr>
                        <p:cNvPr id="26" name="Ink 25">
                          <a:extLst>
                            <a:ext uri="{FF2B5EF4-FFF2-40B4-BE49-F238E27FC236}">
                              <a16:creationId xmlns:a16="http://schemas.microsoft.com/office/drawing/2014/main" id="{3A6788C3-0659-E46B-CE6E-EE050EC37B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556013" y="3506858"/>
                          <a:ext cx="34200" cy="20617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7">
                      <p14:nvContentPartPr>
                        <p14:cNvPr id="27" name="Ink 26">
                          <a:extLst>
                            <a:ext uri="{FF2B5EF4-FFF2-40B4-BE49-F238E27FC236}">
                              <a16:creationId xmlns:a16="http://schemas.microsoft.com/office/drawing/2014/main" id="{C5ED63C8-5F30-56EB-CFF1-AD2C078A377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497333" y="3486453"/>
                        <a:ext cx="121680" cy="69480"/>
                      </p14:xfrm>
                    </p:contentPart>
                  </mc:Choice>
                  <mc:Fallback xmlns="">
                    <p:pic>
                      <p:nvPicPr>
                        <p:cNvPr id="27" name="Ink 26">
                          <a:extLst>
                            <a:ext uri="{FF2B5EF4-FFF2-40B4-BE49-F238E27FC236}">
                              <a16:creationId xmlns:a16="http://schemas.microsoft.com/office/drawing/2014/main" id="{C5ED63C8-5F30-56EB-CFF1-AD2C078A377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88333" y="3478397"/>
                          <a:ext cx="139320" cy="85927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9">
                      <p14:nvContentPartPr>
                        <p14:cNvPr id="28" name="Ink 27">
                          <a:extLst>
                            <a:ext uri="{FF2B5EF4-FFF2-40B4-BE49-F238E27FC236}">
                              <a16:creationId xmlns:a16="http://schemas.microsoft.com/office/drawing/2014/main" id="{2AE0E925-D63A-13B5-67EC-9A041FD4833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402293" y="3623613"/>
                        <a:ext cx="360" cy="81000"/>
                      </p14:xfrm>
                    </p:contentPart>
                  </mc:Choice>
                  <mc:Fallback xmlns="">
                    <p:pic>
                      <p:nvPicPr>
                        <p:cNvPr id="28" name="Ink 27">
                          <a:extLst>
                            <a:ext uri="{FF2B5EF4-FFF2-40B4-BE49-F238E27FC236}">
                              <a16:creationId xmlns:a16="http://schemas.microsoft.com/office/drawing/2014/main" id="{2AE0E925-D63A-13B5-67EC-9A041FD483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393653" y="3615245"/>
                          <a:ext cx="18000" cy="9740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1">
                      <p14:nvContentPartPr>
                        <p14:cNvPr id="29" name="Ink 28">
                          <a:extLst>
                            <a:ext uri="{FF2B5EF4-FFF2-40B4-BE49-F238E27FC236}">
                              <a16:creationId xmlns:a16="http://schemas.microsoft.com/office/drawing/2014/main" id="{AC1512AE-F2D4-BE95-F8B7-229B0B2B787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47933" y="3711453"/>
                        <a:ext cx="74520" cy="360"/>
                      </p14:xfrm>
                    </p:contentPart>
                  </mc:Choice>
                  <mc:Fallback xmlns="">
                    <p:pic>
                      <p:nvPicPr>
                        <p:cNvPr id="29" name="Ink 28">
                          <a:extLst>
                            <a:ext uri="{FF2B5EF4-FFF2-40B4-BE49-F238E27FC236}">
                              <a16:creationId xmlns:a16="http://schemas.microsoft.com/office/drawing/2014/main" id="{AC1512AE-F2D4-BE95-F8B7-229B0B2B787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339293" y="3702813"/>
                          <a:ext cx="92160" cy="18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ECDCE83-B78A-0501-CD41-67330BEE65A0}"/>
                      </a:ext>
                    </a:extLst>
                  </p14:cNvPr>
                  <p14:cNvContentPartPr/>
                  <p14:nvPr/>
                </p14:nvContentPartPr>
                <p14:xfrm>
                  <a:off x="5006733" y="3824133"/>
                  <a:ext cx="118080" cy="144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ECDCE83-B78A-0501-CD41-67330BEE65A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998093" y="3815759"/>
                    <a:ext cx="135720" cy="16077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973123-E897-7630-6DB1-235D84605500}"/>
              </a:ext>
            </a:extLst>
          </p:cNvPr>
          <p:cNvGrpSpPr/>
          <p:nvPr/>
        </p:nvGrpSpPr>
        <p:grpSpPr>
          <a:xfrm>
            <a:off x="1699773" y="2687973"/>
            <a:ext cx="394920" cy="428040"/>
            <a:chOff x="1699773" y="2687973"/>
            <a:chExt cx="39492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63A031-039B-B17C-F129-A22BF11417D9}"/>
                    </a:ext>
                  </a:extLst>
                </p14:cNvPr>
                <p14:cNvContentPartPr/>
                <p14:nvPr/>
              </p14:nvContentPartPr>
              <p14:xfrm>
                <a:off x="1726773" y="2687973"/>
                <a:ext cx="367920" cy="32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63A031-039B-B17C-F129-A22BF11417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18133" y="2678973"/>
                  <a:ext cx="385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F57D8B-BDF3-47DC-BC39-42A79AFF4E75}"/>
                    </a:ext>
                  </a:extLst>
                </p14:cNvPr>
                <p14:cNvContentPartPr/>
                <p14:nvPr/>
              </p14:nvContentPartPr>
              <p14:xfrm>
                <a:off x="2030613" y="2932773"/>
                <a:ext cx="54720" cy="8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F57D8B-BDF3-47DC-BC39-42A79AFF4E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21613" y="2923773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80422E-FDEC-0865-8AD8-B50ABCB4C7B3}"/>
                    </a:ext>
                  </a:extLst>
                </p14:cNvPr>
                <p14:cNvContentPartPr/>
                <p14:nvPr/>
              </p14:nvContentPartPr>
              <p14:xfrm>
                <a:off x="1699773" y="2912973"/>
                <a:ext cx="156240" cy="4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80422E-FDEC-0865-8AD8-B50ABCB4C7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90773" y="2903973"/>
                  <a:ext cx="173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CBB92F-30EC-9E9D-4C10-6E008B196E0F}"/>
                    </a:ext>
                  </a:extLst>
                </p14:cNvPr>
                <p14:cNvContentPartPr/>
                <p14:nvPr/>
              </p14:nvContentPartPr>
              <p14:xfrm>
                <a:off x="1760973" y="2973453"/>
                <a:ext cx="3996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CBB92F-30EC-9E9D-4C10-6E008B196E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51973" y="2964453"/>
                  <a:ext cx="57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20B43E-4DE6-E2F6-8E9A-50140EF80BF5}"/>
                    </a:ext>
                  </a:extLst>
                </p14:cNvPr>
                <p14:cNvContentPartPr/>
                <p14:nvPr/>
              </p14:nvContentPartPr>
              <p14:xfrm>
                <a:off x="1740453" y="3071733"/>
                <a:ext cx="8100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20B43E-4DE6-E2F6-8E9A-50140EF80B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31453" y="3062733"/>
                  <a:ext cx="9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FBBC7E-F566-F7DB-1151-D6E2BD32D267}"/>
                    </a:ext>
                  </a:extLst>
                </p14:cNvPr>
                <p14:cNvContentPartPr/>
                <p14:nvPr/>
              </p14:nvContentPartPr>
              <p14:xfrm>
                <a:off x="1896333" y="3030693"/>
                <a:ext cx="30600" cy="6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FBBC7E-F566-F7DB-1151-D6E2BD32D2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87333" y="3022053"/>
                  <a:ext cx="48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9B6044-017A-268E-CB9A-B899502D0817}"/>
                    </a:ext>
                  </a:extLst>
                </p14:cNvPr>
                <p14:cNvContentPartPr/>
                <p14:nvPr/>
              </p14:nvContentPartPr>
              <p14:xfrm>
                <a:off x="1902813" y="3079653"/>
                <a:ext cx="44280" cy="36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9B6044-017A-268E-CB9A-B899502D08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94173" y="3070653"/>
                  <a:ext cx="619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B8964F-7B06-4E29-B0FB-D544533B6E10}"/>
              </a:ext>
            </a:extLst>
          </p:cNvPr>
          <p:cNvGrpSpPr/>
          <p:nvPr/>
        </p:nvGrpSpPr>
        <p:grpSpPr>
          <a:xfrm>
            <a:off x="3189813" y="2836653"/>
            <a:ext cx="442800" cy="411840"/>
            <a:chOff x="3189813" y="2836653"/>
            <a:chExt cx="44280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DFF192-2045-5D54-79D0-A62E721C9094}"/>
                    </a:ext>
                  </a:extLst>
                </p14:cNvPr>
                <p14:cNvContentPartPr/>
                <p14:nvPr/>
              </p14:nvContentPartPr>
              <p14:xfrm>
                <a:off x="3386373" y="2836653"/>
                <a:ext cx="246240" cy="36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DFF192-2045-5D54-79D0-A62E721C90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77733" y="2828013"/>
                  <a:ext cx="263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9387F8-3030-79DD-C9EB-E3D1DAC088C1}"/>
                    </a:ext>
                  </a:extLst>
                </p14:cNvPr>
                <p14:cNvContentPartPr/>
                <p14:nvPr/>
              </p14:nvContentPartPr>
              <p14:xfrm>
                <a:off x="3189813" y="3045093"/>
                <a:ext cx="119880" cy="29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9387F8-3030-79DD-C9EB-E3D1DAC088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81173" y="3036453"/>
                  <a:ext cx="13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034830-D03C-F94B-ACA9-1D484EAABD00}"/>
                    </a:ext>
                  </a:extLst>
                </p14:cNvPr>
                <p14:cNvContentPartPr/>
                <p14:nvPr/>
              </p14:nvContentPartPr>
              <p14:xfrm>
                <a:off x="3264693" y="3088293"/>
                <a:ext cx="7200" cy="115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034830-D03C-F94B-ACA9-1D484EAABD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5693" y="3079293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E21222-CF5A-B329-ED75-0928D3E402CD}"/>
                    </a:ext>
                  </a:extLst>
                </p14:cNvPr>
                <p14:cNvContentPartPr/>
                <p14:nvPr/>
              </p14:nvContentPartPr>
              <p14:xfrm>
                <a:off x="3256053" y="3181893"/>
                <a:ext cx="93240" cy="42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E21222-CF5A-B329-ED75-0928D3E402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47413" y="3173253"/>
                  <a:ext cx="110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AE1D4A-717E-3E05-9068-445A2CC1B7F5}"/>
                    </a:ext>
                  </a:extLst>
                </p14:cNvPr>
                <p14:cNvContentPartPr/>
                <p14:nvPr/>
              </p14:nvContentPartPr>
              <p14:xfrm>
                <a:off x="3379893" y="3136533"/>
                <a:ext cx="104400" cy="11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AE1D4A-717E-3E05-9068-445A2CC1B7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0893" y="3127893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509F3-341F-DF1F-8BE8-665C3665F557}"/>
                  </a:ext>
                </a:extLst>
              </p:cNvPr>
              <p:cNvSpPr txBox="1"/>
              <p:nvPr/>
            </p:nvSpPr>
            <p:spPr>
              <a:xfrm>
                <a:off x="4066920" y="1367944"/>
                <a:ext cx="3650800" cy="49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509F3-341F-DF1F-8BE8-665C3665F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920" y="1367944"/>
                <a:ext cx="3650800" cy="49975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AB908B-183C-E80E-9D12-F32C7BA0228F}"/>
                  </a:ext>
                </a:extLst>
              </p:cNvPr>
              <p:cNvSpPr txBox="1"/>
              <p:nvPr/>
            </p:nvSpPr>
            <p:spPr>
              <a:xfrm>
                <a:off x="4125960" y="1828533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53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AB908B-183C-E80E-9D12-F32C7BA0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60" y="1828533"/>
                <a:ext cx="3650800" cy="30008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F2B804D-BF4E-5AB3-084B-215C474B7EE8}"/>
                  </a:ext>
                </a:extLst>
              </p:cNvPr>
              <p:cNvSpPr txBox="1"/>
              <p:nvPr/>
            </p:nvSpPr>
            <p:spPr>
              <a:xfrm>
                <a:off x="4167139" y="2194770"/>
                <a:ext cx="36508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F2B804D-BF4E-5AB3-084B-215C474B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39" y="2194770"/>
                <a:ext cx="3650800" cy="30008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1FAF89-A557-B64F-AE2A-7285EACE6496}"/>
                  </a:ext>
                </a:extLst>
              </p:cNvPr>
              <p:cNvSpPr txBox="1"/>
              <p:nvPr/>
            </p:nvSpPr>
            <p:spPr>
              <a:xfrm>
                <a:off x="4266072" y="2527221"/>
                <a:ext cx="3650800" cy="6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1FAF89-A557-B64F-AE2A-7285EACE6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72" y="2527221"/>
                <a:ext cx="3650800" cy="662617"/>
              </a:xfrm>
              <a:prstGeom prst="rect">
                <a:avLst/>
              </a:prstGeom>
              <a:blipFill>
                <a:blip r:embed="rId62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85322EF-C1AE-9FC9-3F76-A7C7A34E8178}"/>
              </a:ext>
            </a:extLst>
          </p:cNvPr>
          <p:cNvGrpSpPr/>
          <p:nvPr/>
        </p:nvGrpSpPr>
        <p:grpSpPr>
          <a:xfrm>
            <a:off x="1123388" y="3230734"/>
            <a:ext cx="3083400" cy="1440000"/>
            <a:chOff x="1002093" y="3054453"/>
            <a:chExt cx="3083400" cy="14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A5283C-B0FB-D94F-4151-18C8A08EFDFA}"/>
                    </a:ext>
                  </a:extLst>
                </p14:cNvPr>
                <p14:cNvContentPartPr/>
                <p14:nvPr/>
              </p14:nvContentPartPr>
              <p14:xfrm>
                <a:off x="1002093" y="3792813"/>
                <a:ext cx="2186640" cy="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A5283C-B0FB-D94F-4151-18C8A08EFDF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3093" y="3783384"/>
                  <a:ext cx="2204280" cy="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F5DC0A-74B2-B99E-0700-3FCAAC9A1656}"/>
                    </a:ext>
                  </a:extLst>
                </p14:cNvPr>
                <p14:cNvContentPartPr/>
                <p14:nvPr/>
              </p14:nvContentPartPr>
              <p14:xfrm>
                <a:off x="1814973" y="3224013"/>
                <a:ext cx="360" cy="127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F5DC0A-74B2-B99E-0700-3FCAAC9A165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05973" y="3215016"/>
                  <a:ext cx="18000" cy="1288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EF35EA-D5CF-45D7-6344-07FE45C109C5}"/>
                </a:ext>
              </a:extLst>
            </p:cNvPr>
            <p:cNvGrpSpPr/>
            <p:nvPr/>
          </p:nvGrpSpPr>
          <p:grpSpPr>
            <a:xfrm>
              <a:off x="3115293" y="3719373"/>
              <a:ext cx="259200" cy="265320"/>
              <a:chOff x="3115293" y="3719373"/>
              <a:chExt cx="259200" cy="26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3A1AB0A-6F5B-2035-C601-6592F1FA0012}"/>
                      </a:ext>
                    </a:extLst>
                  </p14:cNvPr>
                  <p14:cNvContentPartPr/>
                  <p14:nvPr/>
                </p14:nvContentPartPr>
                <p14:xfrm>
                  <a:off x="3115293" y="3719373"/>
                  <a:ext cx="63000" cy="1818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1FA46B1-5734-D209-2F50-65D1B8A011B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106653" y="3710733"/>
                    <a:ext cx="806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5AC341F-8D0C-DC22-4949-391098153B15}"/>
                      </a:ext>
                    </a:extLst>
                  </p14:cNvPr>
                  <p14:cNvContentPartPr/>
                  <p14:nvPr/>
                </p14:nvContentPartPr>
                <p14:xfrm>
                  <a:off x="3250653" y="3798573"/>
                  <a:ext cx="123840" cy="1861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B3A3B3C-F229-3816-925A-836D23B9E28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242013" y="3789573"/>
                    <a:ext cx="14148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A96E48-0494-D276-0C0C-3C0DDDA15F7B}"/>
                </a:ext>
              </a:extLst>
            </p:cNvPr>
            <p:cNvGrpSpPr/>
            <p:nvPr/>
          </p:nvGrpSpPr>
          <p:grpSpPr>
            <a:xfrm>
              <a:off x="3476373" y="3731613"/>
              <a:ext cx="609120" cy="299520"/>
              <a:chOff x="3476373" y="3731613"/>
              <a:chExt cx="609120" cy="29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13330C99-B68B-2EC1-886C-259D81546782}"/>
                      </a:ext>
                    </a:extLst>
                  </p14:cNvPr>
                  <p14:cNvContentPartPr/>
                  <p14:nvPr/>
                </p14:nvContentPartPr>
                <p14:xfrm>
                  <a:off x="3476373" y="3867333"/>
                  <a:ext cx="116280" cy="1638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645E9C4-6D85-448E-C09B-F802CE989D01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467373" y="3858693"/>
                    <a:ext cx="1339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4B63A55B-98FF-F388-CA52-7D90AA7BAF45}"/>
                      </a:ext>
                    </a:extLst>
                  </p14:cNvPr>
                  <p14:cNvContentPartPr/>
                  <p14:nvPr/>
                </p14:nvContentPartPr>
                <p14:xfrm>
                  <a:off x="3609933" y="3906933"/>
                  <a:ext cx="64800" cy="907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F1900D2-C901-0313-BCCD-5DE4D93C53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600933" y="3897933"/>
                    <a:ext cx="824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72A45695-42BF-B8F9-C1E4-7718B6246F73}"/>
                      </a:ext>
                    </a:extLst>
                  </p14:cNvPr>
                  <p14:cNvContentPartPr/>
                  <p14:nvPr/>
                </p14:nvContentPartPr>
                <p14:xfrm>
                  <a:off x="3716853" y="3928173"/>
                  <a:ext cx="36720" cy="65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25824635-F4ED-D88E-8930-695CA5A77541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708213" y="3919533"/>
                    <a:ext cx="543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D2A6B005-D932-D9B3-1959-2A07FEDE6560}"/>
                      </a:ext>
                    </a:extLst>
                  </p14:cNvPr>
                  <p14:cNvContentPartPr/>
                  <p14:nvPr/>
                </p14:nvContentPartPr>
                <p14:xfrm>
                  <a:off x="3792813" y="3860493"/>
                  <a:ext cx="34920" cy="1569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971B24F-EBAE-9E65-E6CB-79FD1DF64F4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784173" y="3851493"/>
                    <a:ext cx="525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489553B-1147-E25C-1FE8-3598D7694A6C}"/>
                      </a:ext>
                    </a:extLst>
                  </p14:cNvPr>
                  <p14:cNvContentPartPr/>
                  <p14:nvPr/>
                </p14:nvContentPartPr>
                <p14:xfrm>
                  <a:off x="3907293" y="3846813"/>
                  <a:ext cx="48600" cy="14544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57DC3445-A831-1D7E-994D-D3E1562397A0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898653" y="3838173"/>
                    <a:ext cx="662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D634940B-2A3C-CC6E-6722-58D74F70BE8E}"/>
                      </a:ext>
                    </a:extLst>
                  </p14:cNvPr>
                  <p14:cNvContentPartPr/>
                  <p14:nvPr/>
                </p14:nvContentPartPr>
                <p14:xfrm>
                  <a:off x="3874173" y="3887133"/>
                  <a:ext cx="119880" cy="47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C7B6F70-CE96-C81B-53BC-11CC2AA8FB1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865173" y="3878493"/>
                    <a:ext cx="1375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A7ACF93-F6F8-3E6C-A2B6-3531FE8DEC2B}"/>
                      </a:ext>
                    </a:extLst>
                  </p14:cNvPr>
                  <p14:cNvContentPartPr/>
                  <p14:nvPr/>
                </p14:nvContentPartPr>
                <p14:xfrm>
                  <a:off x="3993693" y="3731613"/>
                  <a:ext cx="91800" cy="2685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715607DD-3BD9-CEB9-9D3D-11784EC89E8E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985053" y="3722973"/>
                    <a:ext cx="109440" cy="28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F3171-5842-B9C1-A30C-A63FDBD1E360}"/>
                </a:ext>
              </a:extLst>
            </p:cNvPr>
            <p:cNvGrpSpPr/>
            <p:nvPr/>
          </p:nvGrpSpPr>
          <p:grpSpPr>
            <a:xfrm>
              <a:off x="1280013" y="3054453"/>
              <a:ext cx="584280" cy="386280"/>
              <a:chOff x="1280013" y="3054453"/>
              <a:chExt cx="584280" cy="38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09A518B-128F-31D4-3A98-779076EC5A04}"/>
                      </a:ext>
                    </a:extLst>
                  </p14:cNvPr>
                  <p14:cNvContentPartPr/>
                  <p14:nvPr/>
                </p14:nvContentPartPr>
                <p14:xfrm>
                  <a:off x="1760973" y="3197733"/>
                  <a:ext cx="103320" cy="738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8BBE857-CB06-D8AB-888A-C06C8E19EFE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751973" y="3188733"/>
                    <a:ext cx="1209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6EC1C61-04CE-D729-F4AA-A9ACB5D96B73}"/>
                      </a:ext>
                    </a:extLst>
                  </p14:cNvPr>
                  <p14:cNvContentPartPr/>
                  <p14:nvPr/>
                </p14:nvContentPartPr>
                <p14:xfrm>
                  <a:off x="1280013" y="3281253"/>
                  <a:ext cx="76680" cy="241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12186912-82CF-6F0C-2307-4847A4117D14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271013" y="3272253"/>
                    <a:ext cx="943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4A7F0ED-2D07-5D15-E204-94A0A78D34B0}"/>
                      </a:ext>
                    </a:extLst>
                  </p14:cNvPr>
                  <p14:cNvContentPartPr/>
                  <p14:nvPr/>
                </p14:nvContentPartPr>
                <p14:xfrm>
                  <a:off x="1334013" y="3305013"/>
                  <a:ext cx="54720" cy="1116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87535E2-8B1B-9205-B87A-EFAB4A3258D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325013" y="3296373"/>
                    <a:ext cx="723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B5DC8B9-B0E5-549D-D3B3-B85919726708}"/>
                      </a:ext>
                    </a:extLst>
                  </p14:cNvPr>
                  <p14:cNvContentPartPr/>
                  <p14:nvPr/>
                </p14:nvContentPartPr>
                <p14:xfrm>
                  <a:off x="1347693" y="3386013"/>
                  <a:ext cx="101520" cy="547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1E434105-CD0D-6AEB-116D-5C7BE73A932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339053" y="3377373"/>
                    <a:ext cx="119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8022F43-042E-FBC7-49EC-2779E187E4D2}"/>
                      </a:ext>
                    </a:extLst>
                  </p14:cNvPr>
                  <p14:cNvContentPartPr/>
                  <p14:nvPr/>
                </p14:nvContentPartPr>
                <p14:xfrm>
                  <a:off x="1313853" y="3272613"/>
                  <a:ext cx="73080" cy="2628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BD10E3FE-F6F6-6150-86E6-6117B663151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304853" y="3263973"/>
                    <a:ext cx="9072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F887AB91-FA65-E143-3846-3873816C9BB3}"/>
                      </a:ext>
                    </a:extLst>
                  </p14:cNvPr>
                  <p14:cNvContentPartPr/>
                  <p14:nvPr/>
                </p14:nvContentPartPr>
                <p14:xfrm>
                  <a:off x="1462533" y="3185133"/>
                  <a:ext cx="133560" cy="1555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B41887B-DBA2-B74E-154A-B76FF188F6A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453893" y="3176133"/>
                    <a:ext cx="151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4D38472-60C1-C532-D3BE-E041FB1D73BD}"/>
                      </a:ext>
                    </a:extLst>
                  </p14:cNvPr>
                  <p14:cNvContentPartPr/>
                  <p14:nvPr/>
                </p14:nvContentPartPr>
                <p14:xfrm>
                  <a:off x="1555773" y="3142653"/>
                  <a:ext cx="97560" cy="1638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ACCA2813-B3E1-62E3-BFF1-0EC27185508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547133" y="3133653"/>
                    <a:ext cx="1152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B8AF4AC8-F4BF-FE58-AC2C-909E000E0352}"/>
                      </a:ext>
                    </a:extLst>
                  </p14:cNvPr>
                  <p14:cNvContentPartPr/>
                  <p14:nvPr/>
                </p14:nvContentPartPr>
                <p14:xfrm>
                  <a:off x="1600773" y="3174693"/>
                  <a:ext cx="10440" cy="496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061BB553-8FE9-E792-6DEB-F57AB4196BD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592133" y="3165693"/>
                    <a:ext cx="2808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26C0995C-7EF6-560C-EB30-A8219C039C87}"/>
                      </a:ext>
                    </a:extLst>
                  </p14:cNvPr>
                  <p14:cNvContentPartPr/>
                  <p14:nvPr/>
                </p14:nvContentPartPr>
                <p14:xfrm>
                  <a:off x="1571253" y="3054453"/>
                  <a:ext cx="110160" cy="1915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EAF31A9-6726-21D8-7670-BE942A30D8A9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562253" y="3045813"/>
                    <a:ext cx="127800" cy="20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FF98B1C-7230-D37F-5E73-CD45CE017002}"/>
              </a:ext>
            </a:extLst>
          </p:cNvPr>
          <p:cNvCxnSpPr/>
          <p:nvPr/>
        </p:nvCxnSpPr>
        <p:spPr>
          <a:xfrm flipV="1">
            <a:off x="1477988" y="3617014"/>
            <a:ext cx="1373585" cy="905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92169C6-BCD9-1AC4-4E47-54CD613E8010}"/>
                  </a:ext>
                </a:extLst>
              </p14:cNvPr>
              <p14:cNvContentPartPr/>
              <p14:nvPr/>
            </p14:nvContentPartPr>
            <p14:xfrm>
              <a:off x="2288373" y="3918320"/>
              <a:ext cx="21600" cy="124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92169C6-BCD9-1AC4-4E47-54CD613E801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79733" y="3909320"/>
                <a:ext cx="3924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D1DF488-391F-5B63-56DC-3B35D2BBCCF8}"/>
              </a:ext>
            </a:extLst>
          </p:cNvPr>
          <p:cNvGrpSpPr/>
          <p:nvPr/>
        </p:nvGrpSpPr>
        <p:grpSpPr>
          <a:xfrm>
            <a:off x="2376573" y="4097600"/>
            <a:ext cx="328680" cy="452520"/>
            <a:chOff x="2376573" y="4097600"/>
            <a:chExt cx="32868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CE6B33-BD42-A889-6064-B315890E9002}"/>
                    </a:ext>
                  </a:extLst>
                </p14:cNvPr>
                <p14:cNvContentPartPr/>
                <p14:nvPr/>
              </p14:nvContentPartPr>
              <p14:xfrm>
                <a:off x="2376573" y="4110920"/>
                <a:ext cx="81360" cy="13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CE6B33-BD42-A889-6064-B315890E90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67573" y="4102280"/>
                  <a:ext cx="99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5AD7C4-AF75-0BC5-F0DC-AC20D68EEFF5}"/>
                    </a:ext>
                  </a:extLst>
                </p14:cNvPr>
                <p14:cNvContentPartPr/>
                <p14:nvPr/>
              </p14:nvContentPartPr>
              <p14:xfrm>
                <a:off x="2482773" y="4097600"/>
                <a:ext cx="110880" cy="118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5AD7C4-AF75-0BC5-F0DC-AC20D68EEFF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73773" y="4088600"/>
                  <a:ext cx="128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1418C5-408E-36C3-3102-CE33B7CDF9D1}"/>
                    </a:ext>
                  </a:extLst>
                </p14:cNvPr>
                <p14:cNvContentPartPr/>
                <p14:nvPr/>
              </p14:nvContentPartPr>
              <p14:xfrm>
                <a:off x="2444973" y="4270400"/>
                <a:ext cx="256680" cy="5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1418C5-408E-36C3-3102-CE33B7CDF9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36333" y="4261760"/>
                  <a:ext cx="274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A8B34-E7E3-267F-2718-5E451770843A}"/>
                    </a:ext>
                  </a:extLst>
                </p14:cNvPr>
                <p14:cNvContentPartPr/>
                <p14:nvPr/>
              </p14:nvContentPartPr>
              <p14:xfrm>
                <a:off x="2553333" y="4367960"/>
                <a:ext cx="98640" cy="182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A8B34-E7E3-267F-2718-5E45177084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44333" y="4358960"/>
                  <a:ext cx="11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7CDD51-43D4-A9C5-A999-CA990449D477}"/>
                    </a:ext>
                  </a:extLst>
                </p14:cNvPr>
                <p14:cNvContentPartPr/>
                <p14:nvPr/>
              </p14:nvContentPartPr>
              <p14:xfrm>
                <a:off x="2593653" y="4447160"/>
                <a:ext cx="111600" cy="3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7CDD51-43D4-A9C5-A999-CA990449D47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5013" y="4438160"/>
                  <a:ext cx="12924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DC8F82-AA17-5C32-E677-91AD82B2393D}"/>
                  </a:ext>
                </a:extLst>
              </p14:cNvPr>
              <p14:cNvContentPartPr/>
              <p14:nvPr/>
            </p14:nvContentPartPr>
            <p14:xfrm>
              <a:off x="1862133" y="4199120"/>
              <a:ext cx="1191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DC8F82-AA17-5C32-E677-91AD82B2393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53493" y="4190120"/>
                <a:ext cx="136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3C9DABF-4B8D-54EB-0513-0BF5551DDC27}"/>
              </a:ext>
            </a:extLst>
          </p:cNvPr>
          <p:cNvGrpSpPr/>
          <p:nvPr/>
        </p:nvGrpSpPr>
        <p:grpSpPr>
          <a:xfrm>
            <a:off x="1280013" y="4104440"/>
            <a:ext cx="434520" cy="291960"/>
            <a:chOff x="1280013" y="4104440"/>
            <a:chExt cx="4345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64122D6-D128-AC5F-2E97-07E5B42C2F3E}"/>
                    </a:ext>
                  </a:extLst>
                </p14:cNvPr>
                <p14:cNvContentPartPr/>
                <p14:nvPr/>
              </p14:nvContentPartPr>
              <p14:xfrm>
                <a:off x="1280013" y="4219640"/>
                <a:ext cx="6048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64122D6-D128-AC5F-2E97-07E5B42C2F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71013" y="4210640"/>
                  <a:ext cx="7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419BF3-0ADA-5701-2A1B-395F44CB8A66}"/>
                    </a:ext>
                  </a:extLst>
                </p14:cNvPr>
                <p14:cNvContentPartPr/>
                <p14:nvPr/>
              </p14:nvContentPartPr>
              <p14:xfrm>
                <a:off x="1426533" y="4120280"/>
                <a:ext cx="64080" cy="10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419BF3-0ADA-5701-2A1B-395F44CB8A6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17893" y="4111280"/>
                  <a:ext cx="8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ECD4727-6F85-D549-3E3B-4BD7D72CA1E8}"/>
                    </a:ext>
                  </a:extLst>
                </p14:cNvPr>
                <p14:cNvContentPartPr/>
                <p14:nvPr/>
              </p14:nvContentPartPr>
              <p14:xfrm>
                <a:off x="1514733" y="4104440"/>
                <a:ext cx="79200" cy="77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ECD4727-6F85-D549-3E3B-4BD7D72CA1E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05733" y="4095440"/>
                  <a:ext cx="96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F26AAB-FC8B-9BA7-AE0E-FC2B97B49064}"/>
                    </a:ext>
                  </a:extLst>
                </p14:cNvPr>
                <p14:cNvContentPartPr/>
                <p14:nvPr/>
              </p14:nvContentPartPr>
              <p14:xfrm>
                <a:off x="1464333" y="4191920"/>
                <a:ext cx="39240" cy="1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F26AAB-FC8B-9BA7-AE0E-FC2B97B4906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55693" y="4183280"/>
                  <a:ext cx="56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0FEC22-824D-3878-3B33-1071D6BC135D}"/>
                    </a:ext>
                  </a:extLst>
                </p14:cNvPr>
                <p14:cNvContentPartPr/>
                <p14:nvPr/>
              </p14:nvContentPartPr>
              <p14:xfrm>
                <a:off x="1429053" y="4198760"/>
                <a:ext cx="201600" cy="8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0FEC22-824D-3878-3B33-1071D6BC135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20053" y="4190120"/>
                  <a:ext cx="219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38EA59-11E5-5C5B-D29F-FD01A757630A}"/>
                    </a:ext>
                  </a:extLst>
                </p14:cNvPr>
                <p14:cNvContentPartPr/>
                <p14:nvPr/>
              </p14:nvContentPartPr>
              <p14:xfrm>
                <a:off x="1504653" y="4328000"/>
                <a:ext cx="47880" cy="6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38EA59-11E5-5C5B-D29F-FD01A757630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95653" y="4319000"/>
                  <a:ext cx="65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39C724-E194-5A26-F173-622ACEDF0B26}"/>
                    </a:ext>
                  </a:extLst>
                </p14:cNvPr>
                <p14:cNvContentPartPr/>
                <p14:nvPr/>
              </p14:nvContentPartPr>
              <p14:xfrm>
                <a:off x="1584573" y="4245200"/>
                <a:ext cx="12996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39C724-E194-5A26-F173-622ACEDF0B2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75573" y="4236560"/>
                  <a:ext cx="147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FEBD5D-A542-FE25-FBA2-6E8A8A4B4FFC}"/>
                    </a:ext>
                  </a:extLst>
                </p14:cNvPr>
                <p14:cNvContentPartPr/>
                <p14:nvPr/>
              </p14:nvContentPartPr>
              <p14:xfrm>
                <a:off x="1523733" y="4310720"/>
                <a:ext cx="16200" cy="37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FEBD5D-A542-FE25-FBA2-6E8A8A4B4F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14733" y="4301720"/>
                  <a:ext cx="3384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37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6" grpId="0"/>
      <p:bldP spid="57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242021"/>
                    </a:solidFill>
                    <a:latin typeface="ITCKabelStd-Medium"/>
                  </a:rPr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GB" sz="14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, if the following two circuits are equivalent to each other. 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5"/>
                <a:stretch>
                  <a:fillRect l="-77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BEFF22-9621-094F-AD3A-73EAAD43A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14" y="1492289"/>
            <a:ext cx="2435671" cy="18314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258EE52-9355-D9B3-0001-54424735DDF2}"/>
              </a:ext>
            </a:extLst>
          </p:cNvPr>
          <p:cNvGrpSpPr/>
          <p:nvPr/>
        </p:nvGrpSpPr>
        <p:grpSpPr>
          <a:xfrm>
            <a:off x="1987987" y="1906706"/>
            <a:ext cx="638384" cy="1145359"/>
            <a:chOff x="4486429" y="3486246"/>
            <a:chExt cx="638384" cy="9138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7E719A-B03C-17C5-C6DD-D56FE80E3EB4}"/>
                </a:ext>
              </a:extLst>
            </p:cNvPr>
            <p:cNvGrpSpPr/>
            <p:nvPr/>
          </p:nvGrpSpPr>
          <p:grpSpPr>
            <a:xfrm>
              <a:off x="4486429" y="3486246"/>
              <a:ext cx="539123" cy="913830"/>
              <a:chOff x="2869883" y="3627406"/>
              <a:chExt cx="539123" cy="9138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D3377E6-85FD-D515-E167-DC5FE0014CE2}"/>
                      </a:ext>
                    </a:extLst>
                  </p14:cNvPr>
                  <p14:cNvContentPartPr/>
                  <p14:nvPr/>
                </p14:nvContentPartPr>
                <p14:xfrm>
                  <a:off x="2869883" y="3758266"/>
                  <a:ext cx="112320" cy="1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727753F-9569-38F9-85E6-7498DFB03C8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60883" y="3751107"/>
                    <a:ext cx="129960" cy="26632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3EC4EF-9EEF-2A4E-8A22-69F032B73F1C}"/>
                  </a:ext>
                </a:extLst>
              </p:cNvPr>
              <p:cNvGrpSpPr/>
              <p:nvPr/>
            </p:nvGrpSpPr>
            <p:grpSpPr>
              <a:xfrm>
                <a:off x="2878120" y="3627406"/>
                <a:ext cx="530886" cy="913830"/>
                <a:chOff x="4347933" y="3486453"/>
                <a:chExt cx="530886" cy="91383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A7A6F97-A582-55CA-3BE8-30EC8649CE8A}"/>
                    </a:ext>
                  </a:extLst>
                </p:cNvPr>
                <p:cNvGrpSpPr/>
                <p:nvPr/>
              </p:nvGrpSpPr>
              <p:grpSpPr>
                <a:xfrm>
                  <a:off x="4581099" y="3492723"/>
                  <a:ext cx="297720" cy="907560"/>
                  <a:chOff x="2375493" y="2173893"/>
                  <a:chExt cx="297720" cy="90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665819B4-6FC1-9F68-86E7-F1C4D0EC46A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75493" y="2173893"/>
                      <a:ext cx="244440" cy="48240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494DDDCE-9366-535C-56E4-43FC0149E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6493" y="2167002"/>
                        <a:ext cx="262080" cy="4964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84E61A45-5051-9F59-B760-BCABD376B5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65133" y="2537493"/>
                      <a:ext cx="63360" cy="1620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826C1F33-866B-FF64-140A-882A8F252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6493" y="2530550"/>
                        <a:ext cx="81000" cy="303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9880F50F-43A5-09DC-0516-7C66CF86255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12653"/>
                      <a:ext cx="360" cy="5328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F89333AB-DE25-9A03-1C66-299A94F46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0333" y="2505453"/>
                        <a:ext cx="18000" cy="673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E75D42E2-F6BF-F4C2-7E61-89A6CA9B4D5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98973" y="2592213"/>
                      <a:ext cx="64800" cy="1548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739769AA-F79E-778E-4E21-6D0FD27800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0333" y="2585333"/>
                        <a:ext cx="82440" cy="295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34" name="Ink 33">
                        <a:extLst>
                          <a:ext uri="{FF2B5EF4-FFF2-40B4-BE49-F238E27FC236}">
                            <a16:creationId xmlns:a16="http://schemas.microsoft.com/office/drawing/2014/main" id="{C801C544-E14D-FF9E-7C45-4AE2EF2A24A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17973" y="2415813"/>
                      <a:ext cx="201960" cy="28656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EFF869E4-9B0C-6538-E526-AA27D615EE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8973" y="2408635"/>
                        <a:ext cx="219600" cy="30063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1EABC15B-FC8F-DB3F-5BCD-33E0938508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67013" y="2397453"/>
                      <a:ext cx="106200" cy="4428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51CE7542-5A30-BB57-2D58-B30E08EE7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58013" y="2390265"/>
                        <a:ext cx="123840" cy="583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B83568E7-5F0A-FEE1-120A-FE133D1AA70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12653" y="2661693"/>
                      <a:ext cx="360" cy="41976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D80C0744-8D43-050F-EA5F-06830EDDEA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3653" y="2654510"/>
                        <a:ext cx="18000" cy="4338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F82CEA4-A26E-C59B-AF32-32ECCF5E7B87}"/>
                    </a:ext>
                  </a:extLst>
                </p:cNvPr>
                <p:cNvGrpSpPr/>
                <p:nvPr/>
              </p:nvGrpSpPr>
              <p:grpSpPr>
                <a:xfrm>
                  <a:off x="4347933" y="3486453"/>
                  <a:ext cx="271080" cy="225360"/>
                  <a:chOff x="4347933" y="3486453"/>
                  <a:chExt cx="271080" cy="225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26" name="Ink 25">
                        <a:extLst>
                          <a:ext uri="{FF2B5EF4-FFF2-40B4-BE49-F238E27FC236}">
                            <a16:creationId xmlns:a16="http://schemas.microsoft.com/office/drawing/2014/main" id="{2E4277E9-25C1-4AEC-CFA1-2BA9D95C555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5013" y="3515253"/>
                      <a:ext cx="16560" cy="189720"/>
                    </p14:xfrm>
                  </p:contentPart>
                </mc:Choice>
                <mc:Fallback xmlns="">
                  <p:pic>
                    <p:nvPicPr>
                      <p:cNvPr id="27" name="Ink 26">
                        <a:extLst>
                          <a:ext uri="{FF2B5EF4-FFF2-40B4-BE49-F238E27FC236}">
                            <a16:creationId xmlns:a16="http://schemas.microsoft.com/office/drawing/2014/main" id="{A2493814-EEF6-2BE5-376D-C0D4D6FBB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6013" y="3508067"/>
                        <a:ext cx="34200" cy="20380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27" name="Ink 26">
                        <a:extLst>
                          <a:ext uri="{FF2B5EF4-FFF2-40B4-BE49-F238E27FC236}">
                            <a16:creationId xmlns:a16="http://schemas.microsoft.com/office/drawing/2014/main" id="{FD761B16-3506-1B05-0C64-784B13890F0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97333" y="3486453"/>
                      <a:ext cx="121680" cy="6948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29B45CB0-0BF7-145F-9A8A-93E376CB5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88333" y="3479562"/>
                        <a:ext cx="139320" cy="8354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28" name="Ink 27">
                        <a:extLst>
                          <a:ext uri="{FF2B5EF4-FFF2-40B4-BE49-F238E27FC236}">
                            <a16:creationId xmlns:a16="http://schemas.microsoft.com/office/drawing/2014/main" id="{CF609DA5-674E-EC22-B32D-7A3F87739FD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2293" y="3623613"/>
                      <a:ext cx="360" cy="81000"/>
                    </p14:xfrm>
                  </p:contentPart>
                </mc:Choice>
                <mc:Fallback xmlns="">
                  <p:pic>
                    <p:nvPicPr>
                      <p:cNvPr id="29" name="Ink 28">
                        <a:extLst>
                          <a:ext uri="{FF2B5EF4-FFF2-40B4-BE49-F238E27FC236}">
                            <a16:creationId xmlns:a16="http://schemas.microsoft.com/office/drawing/2014/main" id="{ADB1B544-ACB8-8FEF-D199-3583EE502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93653" y="3616432"/>
                        <a:ext cx="18000" cy="950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29" name="Ink 28">
                        <a:extLst>
                          <a:ext uri="{FF2B5EF4-FFF2-40B4-BE49-F238E27FC236}">
                            <a16:creationId xmlns:a16="http://schemas.microsoft.com/office/drawing/2014/main" id="{C65D29BD-D3D6-1178-295D-225EB93538F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47933" y="3711453"/>
                      <a:ext cx="74520" cy="36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CDEFD03C-68D7-9A72-D48A-83A315162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39293" y="3702813"/>
                        <a:ext cx="921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7C9CFA-705B-92C0-351E-86AA58B0FD18}"/>
                    </a:ext>
                  </a:extLst>
                </p14:cNvPr>
                <p14:cNvContentPartPr/>
                <p14:nvPr/>
              </p14:nvContentPartPr>
              <p14:xfrm>
                <a:off x="5006733" y="3824133"/>
                <a:ext cx="118080" cy="14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DFD94C-8BF0-DC3C-7F7F-E679F7A6FF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8093" y="3816958"/>
                  <a:ext cx="135720" cy="15842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3B7C81-0F21-0CFD-39E1-A6368AF90B5E}"/>
                  </a:ext>
                </a:extLst>
              </p:cNvPr>
              <p:cNvSpPr txBox="1"/>
              <p:nvPr/>
            </p:nvSpPr>
            <p:spPr>
              <a:xfrm>
                <a:off x="4043679" y="1526254"/>
                <a:ext cx="3705014" cy="51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3B7C81-0F21-0CFD-39E1-A6368AF9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79" y="1526254"/>
                <a:ext cx="3705014" cy="51526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626A9-4DDA-D426-582F-58E934B37147}"/>
                  </a:ext>
                </a:extLst>
              </p:cNvPr>
              <p:cNvSpPr txBox="1"/>
              <p:nvPr/>
            </p:nvSpPr>
            <p:spPr>
              <a:xfrm>
                <a:off x="4043679" y="2027382"/>
                <a:ext cx="3705014" cy="51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626A9-4DDA-D426-582F-58E934B3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79" y="2027382"/>
                <a:ext cx="3705014" cy="51526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F38D63-8313-945E-CC87-6ACC139BB620}"/>
                  </a:ext>
                </a:extLst>
              </p:cNvPr>
              <p:cNvSpPr txBox="1"/>
              <p:nvPr/>
            </p:nvSpPr>
            <p:spPr>
              <a:xfrm>
                <a:off x="4022276" y="2531374"/>
                <a:ext cx="3705014" cy="535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……(2)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F38D63-8313-945E-CC87-6ACC139B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76" y="2531374"/>
                <a:ext cx="3705014" cy="53585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180FAB-A8B7-51B6-9AC6-57E18033B34D}"/>
                  </a:ext>
                </a:extLst>
              </p:cNvPr>
              <p:cNvSpPr txBox="1"/>
              <p:nvPr/>
            </p:nvSpPr>
            <p:spPr>
              <a:xfrm>
                <a:off x="235823" y="3769151"/>
                <a:ext cx="3650800" cy="6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180FAB-A8B7-51B6-9AC6-57E18033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3" y="3769151"/>
                <a:ext cx="3650800" cy="66261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F387090-0C41-576A-421B-5C4A3D00C346}"/>
              </a:ext>
            </a:extLst>
          </p:cNvPr>
          <p:cNvSpPr txBox="1"/>
          <p:nvPr/>
        </p:nvSpPr>
        <p:spPr>
          <a:xfrm>
            <a:off x="3775475" y="3240943"/>
            <a:ext cx="3951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Equation (1) &amp;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E704D9-9B76-A56A-876D-4EB447C22A0C}"/>
                  </a:ext>
                </a:extLst>
              </p:cNvPr>
              <p:cNvSpPr txBox="1"/>
              <p:nvPr/>
            </p:nvSpPr>
            <p:spPr>
              <a:xfrm>
                <a:off x="4507652" y="3555991"/>
                <a:ext cx="2777067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E704D9-9B76-A56A-876D-4EB447C2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52" y="3555991"/>
                <a:ext cx="2777067" cy="49917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84F7F8-BD43-86AD-E899-04DE252D9B92}"/>
                  </a:ext>
                </a:extLst>
              </p:cNvPr>
              <p:cNvSpPr txBox="1"/>
              <p:nvPr/>
            </p:nvSpPr>
            <p:spPr>
              <a:xfrm>
                <a:off x="4572000" y="4070573"/>
                <a:ext cx="2777067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84F7F8-BD43-86AD-E899-04DE252D9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70573"/>
                <a:ext cx="2777067" cy="49917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1C0E20-85B0-B0D6-E859-EDF3D1BA9304}"/>
                  </a:ext>
                </a:extLst>
              </p14:cNvPr>
              <p14:cNvContentPartPr/>
              <p14:nvPr/>
            </p14:nvContentPartPr>
            <p14:xfrm>
              <a:off x="1581120" y="1419120"/>
              <a:ext cx="281520" cy="2115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1C0E20-85B0-B0D6-E859-EDF3D1BA930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1760" y="1409760"/>
                <a:ext cx="5929200" cy="29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6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56CE1C-5A98-2BBA-B75B-08B687EF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74" y="1561390"/>
            <a:ext cx="3223063" cy="2979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42021"/>
                    </a:solidFill>
                    <a:latin typeface="ITCKabelStd-Medium"/>
                  </a:rPr>
                  <a:t>If the voltage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vs. current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has the following relationship expressed graphically,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6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/>
              <p:nvPr/>
            </p:nvSpPr>
            <p:spPr>
              <a:xfrm>
                <a:off x="7386428" y="4424116"/>
                <a:ext cx="105942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u="sng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Ans</a:t>
                </a:r>
                <a:r>
                  <a:rPr lang="en-GB" sz="1400" kern="1200" dirty="0">
                    <a:solidFill>
                      <a:srgbClr val="242021"/>
                    </a:solidFill>
                    <a:effectLst/>
                    <a:latin typeface="TimesLTStd-Roman-Identity-H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𝒌</m:t>
                    </m:r>
                    <m:r>
                      <a:rPr lang="en-US" sz="1400" b="1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</m:oMath>
                </a14:m>
                <a:endParaRPr lang="en-US" sz="1800" b="1" dirty="0">
                  <a:solidFill>
                    <a:srgbClr val="24202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ECF80F88-9C34-B9A7-E9BF-F8223F1E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28" y="4424116"/>
                <a:ext cx="1059422" cy="307777"/>
              </a:xfrm>
              <a:prstGeom prst="rect">
                <a:avLst/>
              </a:prstGeom>
              <a:blipFill>
                <a:blip r:embed="rId9"/>
                <a:stretch>
                  <a:fillRect l="-1143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FF044-EE12-0A9F-4CF3-457D5FC1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3" y="1828533"/>
            <a:ext cx="5239602" cy="1793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877E53-CEBD-DECE-5B5F-924A8B253BA8}"/>
                  </a:ext>
                </a:extLst>
              </p14:cNvPr>
              <p14:cNvContentPartPr/>
              <p14:nvPr/>
            </p14:nvContentPartPr>
            <p14:xfrm>
              <a:off x="6069093" y="3119120"/>
              <a:ext cx="115200" cy="18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877E53-CEBD-DECE-5B5F-924A8B253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453" y="3110480"/>
                <a:ext cx="13284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7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877BDC59-1CF5-88F1-B1D8-4F7486B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" y="2159298"/>
            <a:ext cx="3859331" cy="1321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42021"/>
                    </a:solidFill>
                    <a:latin typeface="ITCKabelStd-Medium"/>
                  </a:rPr>
                  <a:t>If the voltage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vs. current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has the following relationship expressed graphically,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6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332242-2C5C-A0AC-333D-59888A71238F}"/>
                  </a:ext>
                </a:extLst>
              </p14:cNvPr>
              <p14:cNvContentPartPr/>
              <p14:nvPr/>
            </p14:nvContentPartPr>
            <p14:xfrm>
              <a:off x="2650539" y="2142724"/>
              <a:ext cx="288000" cy="255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332242-2C5C-A0AC-333D-59888A7123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1899" y="2133724"/>
                <a:ext cx="30564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8157219-4095-BC15-E1D1-788EFED41907}"/>
              </a:ext>
            </a:extLst>
          </p:cNvPr>
          <p:cNvGrpSpPr/>
          <p:nvPr/>
        </p:nvGrpSpPr>
        <p:grpSpPr>
          <a:xfrm>
            <a:off x="1530662" y="2157374"/>
            <a:ext cx="347760" cy="235800"/>
            <a:chOff x="1327173" y="2045013"/>
            <a:chExt cx="3477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F2E6E6-BEE3-9C5F-4649-78DDE0FDEBE2}"/>
                    </a:ext>
                  </a:extLst>
                </p14:cNvPr>
                <p14:cNvContentPartPr/>
                <p14:nvPr/>
              </p14:nvContentPartPr>
              <p14:xfrm>
                <a:off x="1327173" y="2045013"/>
                <a:ext cx="129600" cy="21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F2E6E6-BEE3-9C5F-4649-78DDE0FDEB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8533" y="2036373"/>
                  <a:ext cx="147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F2C01D-44F0-7475-3F73-DC1ACAB71195}"/>
                    </a:ext>
                  </a:extLst>
                </p14:cNvPr>
                <p14:cNvContentPartPr/>
                <p14:nvPr/>
              </p14:nvContentPartPr>
              <p14:xfrm>
                <a:off x="1537053" y="2173893"/>
                <a:ext cx="137880" cy="10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F2C01D-44F0-7475-3F73-DC1ACAB711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28053" y="2164893"/>
                  <a:ext cx="15552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9F93B4-7745-BAAA-D8B8-0EC3850FF7E8}"/>
                  </a:ext>
                </a:extLst>
              </p:cNvPr>
              <p:cNvSpPr txBox="1"/>
              <p:nvPr/>
            </p:nvSpPr>
            <p:spPr>
              <a:xfrm>
                <a:off x="4348480" y="1779940"/>
                <a:ext cx="3860051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9F93B4-7745-BAAA-D8B8-0EC3850FF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1779940"/>
                <a:ext cx="3860051" cy="481286"/>
              </a:xfrm>
              <a:prstGeom prst="rect">
                <a:avLst/>
              </a:prstGeom>
              <a:blipFill>
                <a:blip r:embed="rId1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ECF386-781C-5DFE-42B4-E27A854BD765}"/>
                  </a:ext>
                </a:extLst>
              </p:cNvPr>
              <p:cNvSpPr txBox="1"/>
              <p:nvPr/>
            </p:nvSpPr>
            <p:spPr>
              <a:xfrm>
                <a:off x="4853539" y="2244170"/>
                <a:ext cx="3014133" cy="479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ECF386-781C-5DFE-42B4-E27A854B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39" y="2244170"/>
                <a:ext cx="3014133" cy="479940"/>
              </a:xfrm>
              <a:prstGeom prst="rect">
                <a:avLst/>
              </a:prstGeom>
              <a:blipFill>
                <a:blip r:embed="rId1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D2C4C9-E3D0-058E-868F-29217F4A91F9}"/>
                  </a:ext>
                </a:extLst>
              </p:cNvPr>
              <p:cNvSpPr txBox="1"/>
              <p:nvPr/>
            </p:nvSpPr>
            <p:spPr>
              <a:xfrm>
                <a:off x="4161960" y="2820440"/>
                <a:ext cx="3860051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D2C4C9-E3D0-058E-868F-29217F4A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60" y="2820440"/>
                <a:ext cx="3860051" cy="5355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3C18DA-D527-F1F8-871E-032640BB22F3}"/>
                  </a:ext>
                </a:extLst>
              </p:cNvPr>
              <p:cNvSpPr txBox="1"/>
              <p:nvPr/>
            </p:nvSpPr>
            <p:spPr>
              <a:xfrm>
                <a:off x="4161960" y="3275523"/>
                <a:ext cx="3860051" cy="65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3C18DA-D527-F1F8-871E-032640BB2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60" y="3275523"/>
                <a:ext cx="3860051" cy="6508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C7C66E-0174-0582-67E5-28814D8ABE56}"/>
                  </a:ext>
                </a:extLst>
              </p:cNvPr>
              <p:cNvSpPr txBox="1"/>
              <p:nvPr/>
            </p:nvSpPr>
            <p:spPr>
              <a:xfrm>
                <a:off x="4169211" y="3877295"/>
                <a:ext cx="3860051" cy="559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C7C66E-0174-0582-67E5-28814D8A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11" y="3877295"/>
                <a:ext cx="3860051" cy="5591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A30B13-C9F6-7970-DDBE-7014482A09A0}"/>
                  </a:ext>
                </a:extLst>
              </p:cNvPr>
              <p:cNvSpPr txBox="1"/>
              <p:nvPr/>
            </p:nvSpPr>
            <p:spPr>
              <a:xfrm>
                <a:off x="210502" y="3828113"/>
                <a:ext cx="3860051" cy="87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A30B13-C9F6-7970-DDBE-7014482A0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" y="3828113"/>
                <a:ext cx="3860051" cy="8781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D646FC-16C2-0B62-240B-42290CEC3681}"/>
                  </a:ext>
                </a:extLst>
              </p14:cNvPr>
              <p14:cNvContentPartPr/>
              <p14:nvPr/>
            </p14:nvContentPartPr>
            <p14:xfrm>
              <a:off x="1166760" y="1981080"/>
              <a:ext cx="1672200" cy="1614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D646FC-16C2-0B62-240B-42290CEC36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1520" y="1881360"/>
                <a:ext cx="7039080" cy="17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8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56CE1C-5A98-2BBA-B75B-08B687EF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36" y="1810737"/>
            <a:ext cx="2699640" cy="2496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Problem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42021"/>
                    </a:solidFill>
                    <a:latin typeface="ITCKabelStd-Medium"/>
                  </a:rPr>
                  <a:t>If the voltage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vs. current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 has the following relationship expressed graphically,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b="0" i="0" dirty="0">
                    <a:solidFill>
                      <a:srgbClr val="231F20"/>
                    </a:solidFill>
                    <a:effectLst/>
                    <a:latin typeface="ITCKabelStd-Medium"/>
                  </a:rPr>
                  <a:t>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5469" y="1042288"/>
                <a:ext cx="7886700" cy="2001492"/>
              </a:xfrm>
              <a:blipFill>
                <a:blip r:embed="rId6"/>
                <a:stretch>
                  <a:fillRect l="-464" t="-30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14:cNvPr>
              <p14:cNvContentPartPr/>
              <p14:nvPr/>
            </p14:nvContentPartPr>
            <p14:xfrm>
              <a:off x="9934380" y="2427300"/>
              <a:ext cx="36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A50CEB-BF75-42EC-8164-1C8534914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25380" y="2418300"/>
                <a:ext cx="1800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EB7EFE4-F665-09B5-0398-13E6E11D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D362D1C-A3BC-B96A-D530-298236A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1B722AD-C3AC-4A28-6924-3061CA1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136D3-9BD3-6D42-0C25-18303885CC2C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9717DBA-3C6F-BC32-2B61-F1F1FCFE182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30719F-89AB-5E4C-7849-BC20ED09821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175FFA7-02A4-0E1A-642C-5D97DD363D47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3B211-863C-2DB8-218A-0179B90B7220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08F39F-4E22-4E56-D2AB-0EE8592E0CA1}"/>
                  </a:ext>
                </a:extLst>
              </p:cNvPr>
              <p:cNvSpPr txBox="1"/>
              <p:nvPr/>
            </p:nvSpPr>
            <p:spPr>
              <a:xfrm>
                <a:off x="3711786" y="1945372"/>
                <a:ext cx="3264747" cy="47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=1……(2)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08F39F-4E22-4E56-D2AB-0EE8592E0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86" y="1945372"/>
                <a:ext cx="3264747" cy="479811"/>
              </a:xfrm>
              <a:prstGeom prst="rect">
                <a:avLst/>
              </a:prstGeom>
              <a:blipFill>
                <a:blip r:embed="rId9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048F7-99F7-E569-D570-12C86E27FA00}"/>
                  </a:ext>
                </a:extLst>
              </p:cNvPr>
              <p:cNvSpPr txBox="1"/>
              <p:nvPr/>
            </p:nvSpPr>
            <p:spPr>
              <a:xfrm>
                <a:off x="4551679" y="2740420"/>
                <a:ext cx="2001617" cy="69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048F7-99F7-E569-D570-12C86E2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79" y="2740420"/>
                <a:ext cx="2001617" cy="693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955496-C134-9361-19B8-C53CD42F4185}"/>
                  </a:ext>
                </a:extLst>
              </p:cNvPr>
              <p:cNvSpPr txBox="1"/>
              <p:nvPr/>
            </p:nvSpPr>
            <p:spPr>
              <a:xfrm>
                <a:off x="4754880" y="3732107"/>
                <a:ext cx="200161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955496-C134-9361-19B8-C53CD42F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0" y="3732107"/>
                <a:ext cx="2001617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64C0CD-B466-32F9-EA77-21D1791D7A46}"/>
                  </a:ext>
                </a:extLst>
              </p14:cNvPr>
              <p14:cNvContentPartPr/>
              <p14:nvPr/>
            </p14:nvContentPartPr>
            <p14:xfrm>
              <a:off x="1181160" y="1728720"/>
              <a:ext cx="2448360" cy="151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64C0CD-B466-32F9-EA77-21D1791D7A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800" y="1719360"/>
                <a:ext cx="2467080" cy="15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9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72" y="1947299"/>
            <a:ext cx="8596238" cy="708025"/>
          </a:xfrm>
        </p:spPr>
        <p:txBody>
          <a:bodyPr/>
          <a:lstStyle/>
          <a:p>
            <a:r>
              <a:rPr lang="en-US" b="0" dirty="0">
                <a:solidFill>
                  <a:srgbClr val="78161B"/>
                </a:solidFill>
                <a:latin typeface="Comic Sans MS" panose="030F0702030302020204" pitchFamily="66" charset="0"/>
              </a:rPr>
              <a:t>Thank you for your attention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48F8174-A491-4FC1-5592-CD4A87A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6713"/>
            <a:ext cx="2057400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45E32CB-303A-04F9-FCAE-077A9623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860" y="4836710"/>
            <a:ext cx="501650" cy="274637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53A4A88-1C9E-3C08-9FF3-5F2CCF86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9DC0D-AC02-F965-A7D6-2B82EBB7DA5F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EA9AD88-3941-2E64-CA5E-4D27812D1977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0BF17F5-DE16-8077-1E45-BB8013060C5A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0209D0C-77F0-AB4A-6991-7FCAB96302CA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9A26-476E-D5E9-B14F-3D2F9F9F1AEB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1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6120A1-6B74-21EC-CF44-CC63E414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00" y="1573112"/>
            <a:ext cx="1987150" cy="1725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Linear and non-linear elements</a:t>
            </a:r>
            <a:endParaRPr lang="en-US" sz="4000" dirty="0">
              <a:solidFill>
                <a:srgbClr val="78161B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C279C-7818-6745-835A-FC71C0F7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FF63-93B4-2340-8D03-6DF3B92C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AB6A0-9379-4697-9CB5-8851D05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14:cNvPr>
              <p14:cNvContentPartPr/>
              <p14:nvPr/>
            </p14:nvContentPartPr>
            <p14:xfrm>
              <a:off x="9490860" y="2524500"/>
              <a:ext cx="9360" cy="1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1860" y="2515500"/>
                <a:ext cx="2700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2B3A011-727E-4EC4-BE64-5861139D4C7D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lide Number Placeholder 8">
            <a:extLst>
              <a:ext uri="{FF2B5EF4-FFF2-40B4-BE49-F238E27FC236}">
                <a16:creationId xmlns:a16="http://schemas.microsoft.com/office/drawing/2014/main" id="{3DDCBBDF-6B74-6503-C6F9-22DC5514F66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EB2A6997-29CD-8C39-9A99-E543A7D6B67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36" name="Footer Placeholder 2">
            <a:extLst>
              <a:ext uri="{FF2B5EF4-FFF2-40B4-BE49-F238E27FC236}">
                <a16:creationId xmlns:a16="http://schemas.microsoft.com/office/drawing/2014/main" id="{C748CE05-9F3C-CE7F-9E33-C53522F4C5F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CEE53-3BE1-FB5B-7199-EB98F0C26285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A3066-B389-55F6-85FD-379F88213307}"/>
              </a:ext>
            </a:extLst>
          </p:cNvPr>
          <p:cNvSpPr/>
          <p:nvPr/>
        </p:nvSpPr>
        <p:spPr>
          <a:xfrm>
            <a:off x="3224531" y="2711450"/>
            <a:ext cx="45719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D0C1D4-686C-769A-0024-D1A089182448}"/>
              </a:ext>
            </a:extLst>
          </p:cNvPr>
          <p:cNvSpPr/>
          <p:nvPr/>
        </p:nvSpPr>
        <p:spPr>
          <a:xfrm>
            <a:off x="7239319" y="2755900"/>
            <a:ext cx="45719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9216B7-D287-615A-09DC-002FDA01E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279" y="1573112"/>
            <a:ext cx="2038350" cy="15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23B06-F4A8-E44B-8E9F-4AAC5DC55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38" y="1694957"/>
            <a:ext cx="1893629" cy="498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D5938-9C04-2909-D1F4-4FE72C398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7553" y="1822836"/>
            <a:ext cx="1838325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84852-87D0-25AB-37B6-9F23F2B1225C}"/>
              </a:ext>
            </a:extLst>
          </p:cNvPr>
          <p:cNvSpPr txBox="1"/>
          <p:nvPr/>
        </p:nvSpPr>
        <p:spPr>
          <a:xfrm>
            <a:off x="823756" y="2759776"/>
            <a:ext cx="1371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TCKabelStd-Medium"/>
              </a:rPr>
              <a:t>A linear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22634-557E-7F6D-F432-ABCEC9CF572F}"/>
              </a:ext>
            </a:extLst>
          </p:cNvPr>
          <p:cNvSpPr txBox="1"/>
          <p:nvPr/>
        </p:nvSpPr>
        <p:spPr>
          <a:xfrm>
            <a:off x="5312109" y="2891254"/>
            <a:ext cx="16733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TCKabelStd-Medium"/>
              </a:rPr>
              <a:t>A non-linear element</a:t>
            </a:r>
          </a:p>
        </p:txBody>
      </p:sp>
    </p:spTree>
    <p:extLst>
      <p:ext uri="{BB962C8B-B14F-4D97-AF65-F5344CB8AC3E}">
        <p14:creationId xmlns:p14="http://schemas.microsoft.com/office/powerpoint/2010/main" val="27247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86E06288-30BF-FE48-9978-5A452B1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19" y="2878911"/>
            <a:ext cx="2085391" cy="1924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82575"/>
            <a:ext cx="8515350" cy="708025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I-V of Voltage and Current Source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C279C-7818-6745-835A-FC71C0F7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FF63-93B4-2340-8D03-6DF3B92C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AB6A0-9379-4697-9CB5-8851D05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14:cNvPr>
              <p14:cNvContentPartPr/>
              <p14:nvPr/>
            </p14:nvContentPartPr>
            <p14:xfrm>
              <a:off x="9490860" y="2524500"/>
              <a:ext cx="9360" cy="1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1860" y="2515500"/>
                <a:ext cx="2700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2B3A011-727E-4EC4-BE64-5861139D4C7D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lide Number Placeholder 8">
            <a:extLst>
              <a:ext uri="{FF2B5EF4-FFF2-40B4-BE49-F238E27FC236}">
                <a16:creationId xmlns:a16="http://schemas.microsoft.com/office/drawing/2014/main" id="{3DDCBBDF-6B74-6503-C6F9-22DC5514F66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EB2A6997-29CD-8C39-9A99-E543A7D6B67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36" name="Footer Placeholder 2">
            <a:extLst>
              <a:ext uri="{FF2B5EF4-FFF2-40B4-BE49-F238E27FC236}">
                <a16:creationId xmlns:a16="http://schemas.microsoft.com/office/drawing/2014/main" id="{C748CE05-9F3C-CE7F-9E33-C53522F4C5F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CEE53-3BE1-FB5B-7199-EB98F0C26285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EF015B34-22C4-50AB-FEE3-E7FDACFC9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155" y="1020356"/>
                <a:ext cx="4862283" cy="37524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An ideal </a:t>
                </a:r>
                <a:r>
                  <a:rPr lang="en-GB" sz="1650" i="1" dirty="0">
                    <a:solidFill>
                      <a:srgbClr val="007891"/>
                    </a:solidFill>
                    <a:latin typeface="ITCKabelStd-Medium"/>
                  </a:rPr>
                  <a:t>independent voltage source </a:t>
                </a: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always holds a constant potential difference between its terminals irrespective of the current drawn from it.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So, the constituent relation for an independent voltage source supplying a voltage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 is,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50" b="0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b="0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50" b="0" i="1" smtClean="0">
                              <a:solidFill>
                                <a:srgbClr val="801A1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This is a straight line that is parallel to the </a:t>
                </a:r>
                <a14:m>
                  <m:oMath xmlns:m="http://schemas.openxmlformats.org/officeDocument/2006/math">
                    <m:r>
                      <a:rPr lang="en-US" sz="165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-axis and intersects the </a:t>
                </a:r>
                <a14:m>
                  <m:oMath xmlns:m="http://schemas.openxmlformats.org/officeDocument/2006/math">
                    <m:r>
                      <a:rPr lang="en-US" sz="165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-axis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5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.</a:t>
                </a: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Similarly, an ideal </a:t>
                </a:r>
                <a:r>
                  <a:rPr lang="en-GB" sz="1650" i="1" dirty="0">
                    <a:solidFill>
                      <a:srgbClr val="007891"/>
                    </a:solidFill>
                    <a:latin typeface="ITCKabelStd-Medium"/>
                  </a:rPr>
                  <a:t>independent current source </a:t>
                </a: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always supplies a constant current to the wire it is connected irrespective of the voltage across it.</a:t>
                </a: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The constituent relation is then </a:t>
                </a:r>
                <a14:m>
                  <m:oMath xmlns:m="http://schemas.openxmlformats.org/officeDocument/2006/math">
                    <m:r>
                      <a:rPr lang="en-US" sz="1650" b="0" i="1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50" b="0" i="1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50" b="0" i="1" smtClean="0">
                            <a:solidFill>
                              <a:srgbClr val="801A1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50" b="0" i="1" smtClean="0">
                            <a:solidFill>
                              <a:srgbClr val="801A1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50" b="0" i="1" smtClean="0">
                            <a:solidFill>
                              <a:srgbClr val="801A1C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50" b="0" i="1" smtClean="0">
                            <a:solidFill>
                              <a:srgbClr val="801A1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, which is a straight line parallel to </a:t>
                </a:r>
                <a14:m>
                  <m:oMath xmlns:m="http://schemas.openxmlformats.org/officeDocument/2006/math">
                    <m:r>
                      <a:rPr lang="en-US" sz="165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-axis.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</p:txBody>
          </p:sp>
        </mc:Choice>
        <mc:Fallback xmlns="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EF015B34-22C4-50AB-FEE3-E7FDACFC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55" y="1020356"/>
                <a:ext cx="4862283" cy="3752499"/>
              </a:xfrm>
              <a:prstGeom prst="rect">
                <a:avLst/>
              </a:prstGeom>
              <a:blipFill>
                <a:blip r:embed="rId8"/>
                <a:stretch>
                  <a:fillRect l="-627" t="-1136" r="-75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272;p7">
            <a:extLst>
              <a:ext uri="{FF2B5EF4-FFF2-40B4-BE49-F238E27FC236}">
                <a16:creationId xmlns:a16="http://schemas.microsoft.com/office/drawing/2014/main" id="{3F1BD667-FA44-4EC6-8260-F51F5E17B623}"/>
              </a:ext>
            </a:extLst>
          </p:cNvPr>
          <p:cNvSpPr/>
          <p:nvPr/>
        </p:nvSpPr>
        <p:spPr>
          <a:xfrm>
            <a:off x="6099237" y="990600"/>
            <a:ext cx="2841824" cy="168852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270;p7">
            <a:extLst>
              <a:ext uri="{FF2B5EF4-FFF2-40B4-BE49-F238E27FC236}">
                <a16:creationId xmlns:a16="http://schemas.microsoft.com/office/drawing/2014/main" id="{F5BB6BEB-FA09-47DE-7B6C-16B86188DD8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78459" y="1079064"/>
            <a:ext cx="995214" cy="149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74;p7">
            <a:extLst>
              <a:ext uri="{FF2B5EF4-FFF2-40B4-BE49-F238E27FC236}">
                <a16:creationId xmlns:a16="http://schemas.microsoft.com/office/drawing/2014/main" id="{C157DACF-FE16-D345-C75C-E95AC209B9A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07672" y="3170030"/>
            <a:ext cx="977213" cy="138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494BDE2-B9B6-9204-189C-5686FC4FB1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4199" y="865292"/>
            <a:ext cx="1903455" cy="19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F736982-C518-F235-C315-7CFAEE48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70" y="2868406"/>
            <a:ext cx="2086501" cy="1921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82575"/>
            <a:ext cx="8515350" cy="708025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I-V of Open and Short Circuits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C279C-7818-6745-835A-FC71C0F7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A2F9B-31F3-4F51-8914-C0C67AD18749}" type="datetime1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FF63-93B4-2340-8D03-6DF3B92C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AB6A0-9379-4697-9CB5-8851D05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540" y="4836709"/>
            <a:ext cx="1958279" cy="274637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[PDS] Purbayan Das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14:cNvPr>
              <p14:cNvContentPartPr/>
              <p14:nvPr/>
            </p14:nvContentPartPr>
            <p14:xfrm>
              <a:off x="9490860" y="2524500"/>
              <a:ext cx="9360" cy="1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F74694-0194-4A49-ACBD-0355FCBDB8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1860" y="2515500"/>
                <a:ext cx="2700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2B3A011-727E-4EC4-BE64-5861139D4C7D}"/>
              </a:ext>
            </a:extLst>
          </p:cNvPr>
          <p:cNvSpPr/>
          <p:nvPr/>
        </p:nvSpPr>
        <p:spPr>
          <a:xfrm>
            <a:off x="0" y="4821743"/>
            <a:ext cx="9144000" cy="320317"/>
          </a:xfrm>
          <a:prstGeom prst="rect">
            <a:avLst/>
          </a:prstGeom>
          <a:solidFill>
            <a:srgbClr val="781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lide Number Placeholder 8">
            <a:extLst>
              <a:ext uri="{FF2B5EF4-FFF2-40B4-BE49-F238E27FC236}">
                <a16:creationId xmlns:a16="http://schemas.microsoft.com/office/drawing/2014/main" id="{3DDCBBDF-6B74-6503-C6F9-22DC5514F660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Arial"/>
            </a:endParaRP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EB2A6997-29CD-8C39-9A99-E543A7D6B67B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[PDS] Purbayan Das</a:t>
            </a:r>
          </a:p>
        </p:txBody>
      </p:sp>
      <p:sp>
        <p:nvSpPr>
          <p:cNvPr id="36" name="Footer Placeholder 2">
            <a:extLst>
              <a:ext uri="{FF2B5EF4-FFF2-40B4-BE49-F238E27FC236}">
                <a16:creationId xmlns:a16="http://schemas.microsoft.com/office/drawing/2014/main" id="{C748CE05-9F3C-CE7F-9E33-C53522F4C5F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Arial"/>
              </a:rPr>
              <a:t>CSE250 – Circuits and Electronics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CEE53-3BE1-FB5B-7199-EB98F0C26285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Department of CSE, </a:t>
            </a:r>
            <a:r>
              <a:rPr kumimoji="0" lang="en-US" sz="1300" b="0" i="0" u="none" strike="noStrike" kern="0" cap="sm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BracU</a:t>
            </a:r>
            <a:endParaRPr kumimoji="0" lang="en-US" sz="1300" b="0" i="0" u="none" strike="noStrike" kern="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EF015B34-22C4-50AB-FEE3-E7FDACFC9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155" y="1020356"/>
                <a:ext cx="4862283" cy="37524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Recall that, an </a:t>
                </a:r>
                <a:r>
                  <a:rPr lang="en-GB" sz="1650" i="1" dirty="0">
                    <a:solidFill>
                      <a:srgbClr val="007891"/>
                    </a:solidFill>
                    <a:latin typeface="ITCKabelStd-Medium"/>
                  </a:rPr>
                  <a:t>ideal open circuit </a:t>
                </a:r>
                <a:r>
                  <a:rPr lang="en-GB" sz="1600" b="0" i="0" dirty="0">
                    <a:solidFill>
                      <a:srgbClr val="231F20"/>
                    </a:solidFill>
                    <a:latin typeface="ITCKabelStd-Medium"/>
                    <a:ea typeface="Times"/>
                    <a:cs typeface="Times"/>
                    <a:sym typeface="Times"/>
                  </a:rPr>
                  <a:t>is the limiting case of a resistor where the resistance approaches infinite.</a:t>
                </a:r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As infinite resistance means zero current according to the Ohm's law, the constituent relation for an open circuit is,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An </a:t>
                </a:r>
                <a:r>
                  <a:rPr lang="en-GB" sz="1650" i="1" dirty="0">
                    <a:solidFill>
                      <a:srgbClr val="007891"/>
                    </a:solidFill>
                    <a:latin typeface="ITCKabelStd-Medium"/>
                  </a:rPr>
                  <a:t>ideal short circuit (or a wire) </a:t>
                </a:r>
                <a:r>
                  <a:rPr lang="en-GB" sz="1600" b="0" i="0" dirty="0">
                    <a:solidFill>
                      <a:srgbClr val="231F20"/>
                    </a:solidFill>
                    <a:latin typeface="ITCKabelStd-Medium"/>
                    <a:ea typeface="Times"/>
                    <a:cs typeface="Times"/>
                    <a:sym typeface="Times"/>
                  </a:rPr>
                  <a:t>is the limiting case of a resistor where the resistance approaches zero.</a:t>
                </a:r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50" dirty="0">
                    <a:solidFill>
                      <a:srgbClr val="242021"/>
                    </a:solidFill>
                    <a:latin typeface="ITCKabelStd-Medium"/>
                  </a:rPr>
                  <a:t>As zero resistance means there can be no voltage difference according to the Ohm's law, the constituent relation for a short circuit is,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50" b="0" i="1" smtClean="0">
                          <a:solidFill>
                            <a:srgbClr val="801A1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1650" dirty="0">
                  <a:solidFill>
                    <a:srgbClr val="242021"/>
                  </a:solidFill>
                  <a:latin typeface="ITCKabelStd-Medium"/>
                </a:endParaRPr>
              </a:p>
            </p:txBody>
          </p:sp>
        </mc:Choice>
        <mc:Fallback xmlns="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EF015B34-22C4-50AB-FEE3-E7FDACFC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55" y="1020356"/>
                <a:ext cx="4862283" cy="3752499"/>
              </a:xfrm>
              <a:prstGeom prst="rect">
                <a:avLst/>
              </a:prstGeom>
              <a:blipFill>
                <a:blip r:embed="rId8"/>
                <a:stretch>
                  <a:fillRect l="-627" t="-1136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272;p7">
            <a:extLst>
              <a:ext uri="{FF2B5EF4-FFF2-40B4-BE49-F238E27FC236}">
                <a16:creationId xmlns:a16="http://schemas.microsoft.com/office/drawing/2014/main" id="{3F1BD667-FA44-4EC6-8260-F51F5E17B623}"/>
              </a:ext>
            </a:extLst>
          </p:cNvPr>
          <p:cNvSpPr/>
          <p:nvPr/>
        </p:nvSpPr>
        <p:spPr>
          <a:xfrm>
            <a:off x="6099237" y="990600"/>
            <a:ext cx="2841824" cy="168852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78;p7">
            <a:extLst>
              <a:ext uri="{FF2B5EF4-FFF2-40B4-BE49-F238E27FC236}">
                <a16:creationId xmlns:a16="http://schemas.microsoft.com/office/drawing/2014/main" id="{AC121E3B-1651-3A4F-2146-219CAEEB33D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96095" y="1039367"/>
            <a:ext cx="1284237" cy="149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7AE60-F01A-35CB-0AE3-3B21274921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6892" y="823552"/>
            <a:ext cx="2057311" cy="1866427"/>
          </a:xfrm>
          <a:prstGeom prst="rect">
            <a:avLst/>
          </a:prstGeom>
        </p:spPr>
      </p:pic>
      <p:pic>
        <p:nvPicPr>
          <p:cNvPr id="21" name="Google Shape;284;p7">
            <a:extLst>
              <a:ext uri="{FF2B5EF4-FFF2-40B4-BE49-F238E27FC236}">
                <a16:creationId xmlns:a16="http://schemas.microsoft.com/office/drawing/2014/main" id="{52F78AA2-3EAF-F377-2BA5-485D338C34B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7733" y="2958194"/>
            <a:ext cx="1312599" cy="153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0646" y="940909"/>
                <a:ext cx="5410165" cy="708025"/>
              </a:xfrm>
            </p:spPr>
            <p:txBody>
              <a:bodyPr/>
              <a:lstStyle/>
              <a:p>
                <a:pPr marL="400050" indent="-400050" algn="just">
                  <a:buFont typeface="Arial" panose="020B0604020202020204" pitchFamily="34" charset="0"/>
                  <a:buChar char="•"/>
                </a:pPr>
                <a:r>
                  <a:rPr lang="en-GB" sz="17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and plot the </a:t>
                </a:r>
                <a14:m>
                  <m:oMath xmlns:m="http://schemas.openxmlformats.org/officeDocument/2006/math"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relationships of the following configurations: 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  <a:cs typeface="Iskoola Pota" panose="020F0502020204030204" pitchFamily="34" charset="0"/>
                  </a:rPr>
                  <a:t>a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20 </m:t>
                    </m:r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voltage source in series with a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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resistor.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646" y="940909"/>
                <a:ext cx="5410165" cy="708025"/>
              </a:xfrm>
              <a:blipFill>
                <a:blip r:embed="rId5"/>
                <a:stretch>
                  <a:fillRect l="-563" t="-6034" r="-676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14:cNvPr>
              <p14:cNvContentPartPr/>
              <p14:nvPr/>
            </p14:nvContentPartPr>
            <p14:xfrm>
              <a:off x="3111143" y="3380853"/>
              <a:ext cx="3564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2143" y="3371853"/>
                <a:ext cx="53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14:cNvPr>
              <p14:cNvContentPartPr/>
              <p14:nvPr/>
            </p14:nvContentPartPr>
            <p14:xfrm>
              <a:off x="-219217" y="2241453"/>
              <a:ext cx="48960" cy="65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8217" y="2232453"/>
                <a:ext cx="66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14:cNvPr>
              <p14:cNvContentPartPr/>
              <p14:nvPr/>
            </p14:nvContentPartPr>
            <p14:xfrm>
              <a:off x="9344903" y="2994573"/>
              <a:ext cx="201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5903" y="2985573"/>
                <a:ext cx="37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/>
              <p:nvPr/>
            </p:nvSpPr>
            <p:spPr>
              <a:xfrm>
                <a:off x="196866" y="1748084"/>
                <a:ext cx="5913589" cy="301717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</a:rPr>
                  <a:t>Let's say we have 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20 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</a:rPr>
                  <a:t> voltage source in series with a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 resistor between terminals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as shown.</a:t>
                </a:r>
              </a:p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Applying KVL to the loop yields,</a:t>
                </a: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+40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+20=0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42021"/>
                  </a:solidFill>
                  <a:effectLst/>
                  <a:uLnTx/>
                  <a:uFillTx/>
                  <a:latin typeface="ITCKabelStd-Medium"/>
                  <a:sym typeface="Symbol" panose="05050102010706020507" pitchFamily="18" charset="2"/>
                </a:endParaRP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  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−0.5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42021"/>
                  </a:solidFill>
                  <a:effectLst/>
                  <a:uLnTx/>
                  <a:uFillTx/>
                  <a:latin typeface="ITCKabelStd-Medium"/>
                  <a:sym typeface="Symbol" panose="05050102010706020507" pitchFamily="18" charset="2"/>
                </a:endParaRP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This is straight line that intersects the current and voltage axes at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(20 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 0)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0,</m:t>
                    </m:r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−0.5 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respectively.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801A1C"/>
                    </a:solidFill>
                    <a:latin typeface="ITCKabelStd-Medium"/>
                    <a:sym typeface="Symbol" panose="05050102010706020507" pitchFamily="18" charset="2"/>
                  </a:rPr>
                  <a:t>It is important to notice here that,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is </a:t>
                </a:r>
                <a:r>
                  <a:rPr kumimoji="0" lang="en-US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th</a:t>
                </a:r>
                <a:r>
                  <a:rPr lang="en-US" sz="1600" i="1" dirty="0">
                    <a:solidFill>
                      <a:srgbClr val="801A1C"/>
                    </a:solidFill>
                    <a:latin typeface="ITCKabelStd-Medium"/>
                    <a:sym typeface="Symbol" panose="05050102010706020507" pitchFamily="18" charset="2"/>
                  </a:rPr>
                  <a:t>e current resulting from the application of a bias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. One must not interpret the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terminals as open circuit with 0 current in this</a:t>
                </a:r>
                <a:r>
                  <a:rPr kumimoji="0" lang="en-US" sz="1600" b="0" i="1" u="none" strike="noStrike" kern="1200" cap="none" spc="0" normalizeH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case. Think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as a applied voltage source connected between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1A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6" y="1748084"/>
                <a:ext cx="5913589" cy="3017173"/>
              </a:xfrm>
              <a:prstGeom prst="rect">
                <a:avLst/>
              </a:prstGeom>
              <a:blipFill>
                <a:blip r:embed="rId12"/>
                <a:stretch>
                  <a:fillRect l="-309" t="-604" r="-514" b="-14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2FED4CCC-3939-58EF-45D7-D5EEDA29599E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3C981C26-E1BF-560A-D75D-E48F41E81191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[PDS] Purbayan Das</a:t>
            </a:r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DC9DB30-40BC-28FB-D607-2A2E3DBFCA3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CSE250 – Circuits and Electronics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D3B02-DD48-D128-1F4B-B58DA15EED37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Department of CSE, </a:t>
            </a:r>
            <a:r>
              <a:rPr kumimoji="0" lang="en-US" sz="1300" b="0" i="0" u="none" strike="noStrike" kern="1200" cap="sm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BracU</a:t>
            </a:r>
            <a:endParaRPr kumimoji="0" lang="en-US" sz="13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A5DD4E-B209-3622-35F6-885005EDE289}"/>
              </a:ext>
            </a:extLst>
          </p:cNvPr>
          <p:cNvGrpSpPr/>
          <p:nvPr/>
        </p:nvGrpSpPr>
        <p:grpSpPr>
          <a:xfrm>
            <a:off x="6222807" y="909224"/>
            <a:ext cx="2920415" cy="1701137"/>
            <a:chOff x="6016336" y="2485692"/>
            <a:chExt cx="2543244" cy="1554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2B0707-A815-0061-5522-4DE2D8D36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99237" y="2526785"/>
              <a:ext cx="2460343" cy="15135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4ADCEC-ADF3-4457-B307-FA65E12C73CB}"/>
                </a:ext>
              </a:extLst>
            </p:cNvPr>
            <p:cNvSpPr/>
            <p:nvPr/>
          </p:nvSpPr>
          <p:spPr>
            <a:xfrm>
              <a:off x="6016336" y="2485692"/>
              <a:ext cx="1502215" cy="1513505"/>
            </a:xfrm>
            <a:custGeom>
              <a:avLst/>
              <a:gdLst>
                <a:gd name="connsiteX0" fmla="*/ 0 w 1502215"/>
                <a:gd name="connsiteY0" fmla="*/ 0 h 1513505"/>
                <a:gd name="connsiteX1" fmla="*/ 485716 w 1502215"/>
                <a:gd name="connsiteY1" fmla="*/ 0 h 1513505"/>
                <a:gd name="connsiteX2" fmla="*/ 941388 w 1502215"/>
                <a:gd name="connsiteY2" fmla="*/ 0 h 1513505"/>
                <a:gd name="connsiteX3" fmla="*/ 1502215 w 1502215"/>
                <a:gd name="connsiteY3" fmla="*/ 0 h 1513505"/>
                <a:gd name="connsiteX4" fmla="*/ 1502215 w 1502215"/>
                <a:gd name="connsiteY4" fmla="*/ 519637 h 1513505"/>
                <a:gd name="connsiteX5" fmla="*/ 1502215 w 1502215"/>
                <a:gd name="connsiteY5" fmla="*/ 978733 h 1513505"/>
                <a:gd name="connsiteX6" fmla="*/ 1502215 w 1502215"/>
                <a:gd name="connsiteY6" fmla="*/ 1513505 h 1513505"/>
                <a:gd name="connsiteX7" fmla="*/ 971432 w 1502215"/>
                <a:gd name="connsiteY7" fmla="*/ 1513505 h 1513505"/>
                <a:gd name="connsiteX8" fmla="*/ 515760 w 1502215"/>
                <a:gd name="connsiteY8" fmla="*/ 1513505 h 1513505"/>
                <a:gd name="connsiteX9" fmla="*/ 0 w 1502215"/>
                <a:gd name="connsiteY9" fmla="*/ 1513505 h 1513505"/>
                <a:gd name="connsiteX10" fmla="*/ 0 w 1502215"/>
                <a:gd name="connsiteY10" fmla="*/ 993868 h 1513505"/>
                <a:gd name="connsiteX11" fmla="*/ 0 w 1502215"/>
                <a:gd name="connsiteY11" fmla="*/ 534772 h 1513505"/>
                <a:gd name="connsiteX12" fmla="*/ 0 w 1502215"/>
                <a:gd name="connsiteY12" fmla="*/ 0 h 151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2215" h="1513505" extrusionOk="0">
                  <a:moveTo>
                    <a:pt x="0" y="0"/>
                  </a:moveTo>
                  <a:cubicBezTo>
                    <a:pt x="178025" y="-6389"/>
                    <a:pt x="349934" y="19020"/>
                    <a:pt x="485716" y="0"/>
                  </a:cubicBezTo>
                  <a:cubicBezTo>
                    <a:pt x="621498" y="-19020"/>
                    <a:pt x="811520" y="5164"/>
                    <a:pt x="941388" y="0"/>
                  </a:cubicBezTo>
                  <a:cubicBezTo>
                    <a:pt x="1071256" y="-5164"/>
                    <a:pt x="1343080" y="-18510"/>
                    <a:pt x="1502215" y="0"/>
                  </a:cubicBezTo>
                  <a:cubicBezTo>
                    <a:pt x="1519055" y="149333"/>
                    <a:pt x="1507814" y="388519"/>
                    <a:pt x="1502215" y="519637"/>
                  </a:cubicBezTo>
                  <a:cubicBezTo>
                    <a:pt x="1496616" y="650755"/>
                    <a:pt x="1496782" y="811251"/>
                    <a:pt x="1502215" y="978733"/>
                  </a:cubicBezTo>
                  <a:cubicBezTo>
                    <a:pt x="1507648" y="1146215"/>
                    <a:pt x="1520974" y="1246710"/>
                    <a:pt x="1502215" y="1513505"/>
                  </a:cubicBezTo>
                  <a:cubicBezTo>
                    <a:pt x="1253057" y="1508455"/>
                    <a:pt x="1129745" y="1499522"/>
                    <a:pt x="971432" y="1513505"/>
                  </a:cubicBezTo>
                  <a:cubicBezTo>
                    <a:pt x="813119" y="1527488"/>
                    <a:pt x="635719" y="1525135"/>
                    <a:pt x="515760" y="1513505"/>
                  </a:cubicBezTo>
                  <a:cubicBezTo>
                    <a:pt x="395801" y="1501875"/>
                    <a:pt x="163674" y="1505934"/>
                    <a:pt x="0" y="1513505"/>
                  </a:cubicBezTo>
                  <a:cubicBezTo>
                    <a:pt x="-1831" y="1263276"/>
                    <a:pt x="-22352" y="1108028"/>
                    <a:pt x="0" y="993868"/>
                  </a:cubicBezTo>
                  <a:cubicBezTo>
                    <a:pt x="22352" y="879708"/>
                    <a:pt x="5462" y="754597"/>
                    <a:pt x="0" y="534772"/>
                  </a:cubicBezTo>
                  <a:cubicBezTo>
                    <a:pt x="-5462" y="314947"/>
                    <a:pt x="-24045" y="228482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801A1C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88267505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E6FAEC-C872-05DF-2147-4CAE10FAA245}"/>
              </a:ext>
            </a:extLst>
          </p:cNvPr>
          <p:cNvGrpSpPr/>
          <p:nvPr/>
        </p:nvGrpSpPr>
        <p:grpSpPr>
          <a:xfrm>
            <a:off x="6503282" y="2664868"/>
            <a:ext cx="2709419" cy="1933253"/>
            <a:chOff x="6355396" y="2699719"/>
            <a:chExt cx="2831363" cy="2070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A952F7-19D2-A15F-213A-DEDFD3535DBC}"/>
                </a:ext>
              </a:extLst>
            </p:cNvPr>
            <p:cNvGrpSpPr/>
            <p:nvPr/>
          </p:nvGrpSpPr>
          <p:grpSpPr>
            <a:xfrm>
              <a:off x="6355396" y="3001575"/>
              <a:ext cx="2476653" cy="1768954"/>
              <a:chOff x="5977739" y="3178219"/>
              <a:chExt cx="2165803" cy="150306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49B4CB-3700-A1F8-A89A-B14888E11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616" y="3178219"/>
                <a:ext cx="0" cy="150306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7317519-85F6-CF87-9DFA-A13DD6B60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39" y="3912061"/>
                <a:ext cx="2165803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1B3D9DB-2533-FFE1-BB70-F9DDF29ED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678" y="3324192"/>
                <a:ext cx="1336411" cy="1357094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6FD353F-563D-EFC5-3C89-2E47C42AE6C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0090" y="3612985"/>
                    <a:ext cx="455545" cy="2731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en-US" b="1" dirty="0">
                      <a:latin typeface="ITCKabelStd-Medium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6FD353F-563D-EFC5-3C89-2E47C42AE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0090" y="3612985"/>
                    <a:ext cx="455545" cy="2731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EB0916E-A425-082B-EEA0-AEFB214F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266" y="4114132"/>
                    <a:ext cx="804823" cy="2731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en-US" b="1" dirty="0">
                      <a:latin typeface="ITCKabelStd-Medium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EB0916E-A425-082B-EEA0-AEFB214F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5266" y="4114132"/>
                    <a:ext cx="804823" cy="2731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5BA19B4-000D-3B98-A886-3CE109DF6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947" y="3869199"/>
                <a:ext cx="0" cy="115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1CA098-066B-E92B-5B20-BF376B9B5A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998999" y="4202678"/>
                <a:ext cx="0" cy="115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FD3C68-B667-15BD-2E8C-62E36BB796F9}"/>
                    </a:ext>
                  </a:extLst>
                </p:cNvPr>
                <p:cNvSpPr txBox="1"/>
                <p:nvPr/>
              </p:nvSpPr>
              <p:spPr>
                <a:xfrm>
                  <a:off x="7297013" y="2699719"/>
                  <a:ext cx="452441" cy="35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>
                    <a:latin typeface="ITCKabelStd-Medium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FD3C68-B667-15BD-2E8C-62E36BB79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13" y="2699719"/>
                  <a:ext cx="452441" cy="35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267DC2C-6DEF-91CD-D78A-BC8BA9DF08E6}"/>
                    </a:ext>
                  </a:extLst>
                </p:cNvPr>
                <p:cNvSpPr txBox="1"/>
                <p:nvPr/>
              </p:nvSpPr>
              <p:spPr>
                <a:xfrm>
                  <a:off x="8734318" y="3688648"/>
                  <a:ext cx="452441" cy="35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latin typeface="ITCKabelStd-Medium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267DC2C-6DEF-91CD-D78A-BC8BA9DF0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318" y="3688648"/>
                  <a:ext cx="452441" cy="3531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65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DECDAB3-04E1-EF15-E6A7-7DF04D3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69" y="636587"/>
            <a:ext cx="3103831" cy="1719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0646" y="982473"/>
                <a:ext cx="5197345" cy="780174"/>
              </a:xfrm>
            </p:spPr>
            <p:txBody>
              <a:bodyPr/>
              <a:lstStyle/>
              <a:p>
                <a:pPr marL="400050" indent="-400050" algn="just">
                  <a:buFont typeface="Arial" panose="020B0604020202020204" pitchFamily="34" charset="0"/>
                  <a:buChar char="•"/>
                </a:pPr>
                <a:r>
                  <a:rPr lang="en-GB" sz="17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and plot the </a:t>
                </a:r>
                <a14:m>
                  <m:oMath xmlns:m="http://schemas.openxmlformats.org/officeDocument/2006/math"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relationships of the following configurations: 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  <a:cs typeface="Iskoola Pota" panose="020F0502020204030204" pitchFamily="34" charset="0"/>
                  </a:rPr>
                  <a:t>a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.5</m:t>
                    </m:r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current source in parallel with a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</a:t>
                </a:r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resistor.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646" y="982473"/>
                <a:ext cx="5197345" cy="780174"/>
              </a:xfrm>
              <a:blipFill>
                <a:blip r:embed="rId6"/>
                <a:stretch>
                  <a:fillRect l="-586" t="-5469" r="-70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14:cNvPr>
              <p14:cNvContentPartPr/>
              <p14:nvPr/>
            </p14:nvContentPartPr>
            <p14:xfrm>
              <a:off x="3111143" y="3380853"/>
              <a:ext cx="3564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2143" y="3371853"/>
                <a:ext cx="53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14:cNvPr>
              <p14:cNvContentPartPr/>
              <p14:nvPr/>
            </p14:nvContentPartPr>
            <p14:xfrm>
              <a:off x="-219217" y="2241453"/>
              <a:ext cx="48960" cy="65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28217" y="2232453"/>
                <a:ext cx="66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14:cNvPr>
              <p14:cNvContentPartPr/>
              <p14:nvPr/>
            </p14:nvContentPartPr>
            <p14:xfrm>
              <a:off x="9344903" y="2994573"/>
              <a:ext cx="201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5903" y="2985573"/>
                <a:ext cx="378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2FED4CCC-3939-58EF-45D7-D5EEDA29599E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3C981C26-E1BF-560A-D75D-E48F41E81191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[PDS] Purbayan Das</a:t>
            </a:r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DC9DB30-40BC-28FB-D607-2A2E3DBFCA3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CSE250 – Circuits and Electronics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D3B02-DD48-D128-1F4B-B58DA15EED37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Department of CSE, </a:t>
            </a:r>
            <a:r>
              <a:rPr kumimoji="0" lang="en-US" sz="1300" b="0" i="0" u="none" strike="noStrike" kern="1200" cap="sm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BracU</a:t>
            </a:r>
            <a:endParaRPr kumimoji="0" lang="en-US" sz="13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E6FAEC-C872-05DF-2147-4CAE10FAA245}"/>
              </a:ext>
            </a:extLst>
          </p:cNvPr>
          <p:cNvGrpSpPr/>
          <p:nvPr/>
        </p:nvGrpSpPr>
        <p:grpSpPr>
          <a:xfrm>
            <a:off x="6377269" y="2571750"/>
            <a:ext cx="2750799" cy="2033029"/>
            <a:chOff x="6355396" y="2699719"/>
            <a:chExt cx="2831363" cy="2070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A952F7-19D2-A15F-213A-DEDFD3535DBC}"/>
                </a:ext>
              </a:extLst>
            </p:cNvPr>
            <p:cNvGrpSpPr/>
            <p:nvPr/>
          </p:nvGrpSpPr>
          <p:grpSpPr>
            <a:xfrm>
              <a:off x="6355396" y="3001575"/>
              <a:ext cx="2476653" cy="1768954"/>
              <a:chOff x="5977739" y="3178219"/>
              <a:chExt cx="2165803" cy="150306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49B4CB-3700-A1F8-A89A-B14888E11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616" y="3178219"/>
                <a:ext cx="0" cy="150306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7317519-85F6-CF87-9DFA-A13DD6B60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39" y="3912061"/>
                <a:ext cx="2165803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1B3D9DB-2533-FFE1-BB70-F9DDF29ED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678" y="3324192"/>
                <a:ext cx="1336411" cy="1357094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6FD353F-563D-EFC5-3C89-2E47C42AE6C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0090" y="3612985"/>
                    <a:ext cx="455545" cy="2731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en-US" b="1" dirty="0">
                      <a:latin typeface="ITCKabelStd-Medium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6FD353F-563D-EFC5-3C89-2E47C42AE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0090" y="3612985"/>
                    <a:ext cx="455545" cy="2731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EB0916E-A425-082B-EEA0-AEFB214F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266" y="4114132"/>
                    <a:ext cx="804823" cy="2731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en-US" b="1" dirty="0">
                      <a:latin typeface="ITCKabelStd-Medium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EB0916E-A425-082B-EEA0-AEFB214F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5266" y="4114132"/>
                    <a:ext cx="804823" cy="2731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5BA19B4-000D-3B98-A886-3CE109DF6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947" y="3869199"/>
                <a:ext cx="0" cy="115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1CA098-066B-E92B-5B20-BF376B9B5A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998999" y="4202678"/>
                <a:ext cx="0" cy="1156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FD3C68-B667-15BD-2E8C-62E36BB796F9}"/>
                    </a:ext>
                  </a:extLst>
                </p:cNvPr>
                <p:cNvSpPr txBox="1"/>
                <p:nvPr/>
              </p:nvSpPr>
              <p:spPr>
                <a:xfrm>
                  <a:off x="7297013" y="2699719"/>
                  <a:ext cx="452441" cy="35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>
                    <a:latin typeface="ITCKabelStd-Medium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FD3C68-B667-15BD-2E8C-62E36BB79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13" y="2699719"/>
                  <a:ext cx="452441" cy="35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267DC2C-6DEF-91CD-D78A-BC8BA9DF08E6}"/>
                    </a:ext>
                  </a:extLst>
                </p:cNvPr>
                <p:cNvSpPr txBox="1"/>
                <p:nvPr/>
              </p:nvSpPr>
              <p:spPr>
                <a:xfrm>
                  <a:off x="8734318" y="3688648"/>
                  <a:ext cx="452441" cy="35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latin typeface="ITCKabelStd-Medium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267DC2C-6DEF-91CD-D78A-BC8BA9DF0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318" y="3688648"/>
                  <a:ext cx="452441" cy="35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4ADCEC-ADF3-4457-B307-FA65E12C73CB}"/>
              </a:ext>
            </a:extLst>
          </p:cNvPr>
          <p:cNvSpPr/>
          <p:nvPr/>
        </p:nvSpPr>
        <p:spPr>
          <a:xfrm>
            <a:off x="6172168" y="889606"/>
            <a:ext cx="1803426" cy="1291674"/>
          </a:xfrm>
          <a:custGeom>
            <a:avLst/>
            <a:gdLst>
              <a:gd name="connsiteX0" fmla="*/ 0 w 1803426"/>
              <a:gd name="connsiteY0" fmla="*/ 0 h 1291674"/>
              <a:gd name="connsiteX1" fmla="*/ 583108 w 1803426"/>
              <a:gd name="connsiteY1" fmla="*/ 0 h 1291674"/>
              <a:gd name="connsiteX2" fmla="*/ 1130147 w 1803426"/>
              <a:gd name="connsiteY2" fmla="*/ 0 h 1291674"/>
              <a:gd name="connsiteX3" fmla="*/ 1803426 w 1803426"/>
              <a:gd name="connsiteY3" fmla="*/ 0 h 1291674"/>
              <a:gd name="connsiteX4" fmla="*/ 1803426 w 1803426"/>
              <a:gd name="connsiteY4" fmla="*/ 658754 h 1291674"/>
              <a:gd name="connsiteX5" fmla="*/ 1803426 w 1803426"/>
              <a:gd name="connsiteY5" fmla="*/ 1291674 h 1291674"/>
              <a:gd name="connsiteX6" fmla="*/ 1202284 w 1803426"/>
              <a:gd name="connsiteY6" fmla="*/ 1291674 h 1291674"/>
              <a:gd name="connsiteX7" fmla="*/ 637211 w 1803426"/>
              <a:gd name="connsiteY7" fmla="*/ 1291674 h 1291674"/>
              <a:gd name="connsiteX8" fmla="*/ 0 w 1803426"/>
              <a:gd name="connsiteY8" fmla="*/ 1291674 h 1291674"/>
              <a:gd name="connsiteX9" fmla="*/ 0 w 1803426"/>
              <a:gd name="connsiteY9" fmla="*/ 658754 h 1291674"/>
              <a:gd name="connsiteX10" fmla="*/ 0 w 1803426"/>
              <a:gd name="connsiteY10" fmla="*/ 0 h 12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26" h="1291674" extrusionOk="0">
                <a:moveTo>
                  <a:pt x="0" y="0"/>
                </a:moveTo>
                <a:cubicBezTo>
                  <a:pt x="245142" y="13483"/>
                  <a:pt x="415005" y="-29108"/>
                  <a:pt x="583108" y="0"/>
                </a:cubicBezTo>
                <a:cubicBezTo>
                  <a:pt x="751211" y="29108"/>
                  <a:pt x="917030" y="-15090"/>
                  <a:pt x="1130147" y="0"/>
                </a:cubicBezTo>
                <a:cubicBezTo>
                  <a:pt x="1343264" y="15090"/>
                  <a:pt x="1577958" y="31314"/>
                  <a:pt x="1803426" y="0"/>
                </a:cubicBezTo>
                <a:cubicBezTo>
                  <a:pt x="1786397" y="263038"/>
                  <a:pt x="1784047" y="347639"/>
                  <a:pt x="1803426" y="658754"/>
                </a:cubicBezTo>
                <a:cubicBezTo>
                  <a:pt x="1822805" y="969869"/>
                  <a:pt x="1790999" y="1082391"/>
                  <a:pt x="1803426" y="1291674"/>
                </a:cubicBezTo>
                <a:cubicBezTo>
                  <a:pt x="1644696" y="1292456"/>
                  <a:pt x="1338352" y="1290411"/>
                  <a:pt x="1202284" y="1291674"/>
                </a:cubicBezTo>
                <a:cubicBezTo>
                  <a:pt x="1066216" y="1292937"/>
                  <a:pt x="817746" y="1305544"/>
                  <a:pt x="637211" y="1291674"/>
                </a:cubicBezTo>
                <a:cubicBezTo>
                  <a:pt x="456676" y="1277804"/>
                  <a:pt x="130767" y="1316417"/>
                  <a:pt x="0" y="1291674"/>
                </a:cubicBezTo>
                <a:cubicBezTo>
                  <a:pt x="23385" y="994251"/>
                  <a:pt x="12073" y="871578"/>
                  <a:pt x="0" y="658754"/>
                </a:cubicBezTo>
                <a:cubicBezTo>
                  <a:pt x="-12073" y="445930"/>
                  <a:pt x="27642" y="17148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801A1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882675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/>
              <p:nvPr/>
            </p:nvSpPr>
            <p:spPr>
              <a:xfrm>
                <a:off x="306081" y="1816816"/>
                <a:ext cx="5688702" cy="293189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spcAft>
                    <a:spcPts val="3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</a:rPr>
                  <a:t>Let's say we have a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</a:rPr>
                  <a:t> current source in parallel with a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 resistor between terminals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as shown.</a:t>
                </a:r>
              </a:p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spcAft>
                    <a:spcPts val="3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Applying KCL to the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yields,</a:t>
                </a: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spcAft>
                    <a:spcPts val="30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0.5+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42021"/>
                  </a:solidFill>
                  <a:effectLst/>
                  <a:uLnTx/>
                  <a:uFillTx/>
                  <a:latin typeface="ITCKabelStd-Medium"/>
                  <a:sym typeface="Symbol" panose="05050102010706020507" pitchFamily="18" charset="2"/>
                </a:endParaRP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spcAft>
                    <a:spcPts val="30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  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4202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−0.5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42021"/>
                  </a:solidFill>
                  <a:effectLst/>
                  <a:uLnTx/>
                  <a:uFillTx/>
                  <a:latin typeface="ITCKabelStd-Medium"/>
                  <a:sym typeface="Symbol" panose="05050102010706020507" pitchFamily="18" charset="2"/>
                </a:endParaRPr>
              </a:p>
              <a:p>
                <a:pPr marL="285750" lvl="0" indent="-285750" algn="just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This is straight line that intersects the current and voltage axes at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(20 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4202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 0)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0,</m:t>
                    </m:r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−0.5 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sz="1600" i="1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2021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respectively.</a:t>
                </a:r>
              </a:p>
              <a:p>
                <a:pPr marL="285750" lvl="0" indent="-285750" algn="just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801A1C"/>
                    </a:solidFill>
                    <a:latin typeface="ITCKabelStd-Medium"/>
                    <a:sym typeface="Symbol" panose="05050102010706020507" pitchFamily="18" charset="2"/>
                  </a:rPr>
                  <a:t>Notice that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  <m:r>
                      <a:rPr lang="en-US" sz="1600" i="1" dirty="0" smtClean="0">
                        <a:solidFill>
                          <a:srgbClr val="801A1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600" i="1" dirty="0">
                        <a:solidFill>
                          <a:srgbClr val="801A1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curve is identical to that derived</a:t>
                </a:r>
                <a:r>
                  <a:rPr kumimoji="0" lang="en-US" sz="1600" b="0" i="1" u="none" strike="noStrike" kern="1200" cap="none" spc="0" normalizeH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 in </a:t>
                </a:r>
                <a:r>
                  <a:rPr kumimoji="0" lang="en-US" sz="1600" b="0" i="1" u="none" strike="noStrike" kern="1200" cap="none" spc="0" normalizeH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  <a:hlinkClick r:id="rId17" action="ppaction://hlinksldjump"/>
                  </a:rPr>
                  <a:t>Example 1</a:t>
                </a:r>
                <a:r>
                  <a:rPr kumimoji="0" lang="en-US" sz="1600" b="0" i="1" u="none" strike="noStrike" kern="1200" cap="none" spc="0" normalizeH="0" noProof="0" dirty="0">
                    <a:ln>
                      <a:noFill/>
                    </a:ln>
                    <a:solidFill>
                      <a:srgbClr val="801A1C"/>
                    </a:solidFill>
                    <a:effectLst/>
                    <a:uLnTx/>
                    <a:uFillTx/>
                    <a:latin typeface="ITCKabelStd-Medium"/>
                    <a:sym typeface="Symbol" panose="05050102010706020507" pitchFamily="18" charset="2"/>
                  </a:rPr>
                  <a:t>. Thus, the two circuits are equivalent to each other.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801A1C"/>
                  </a:solidFill>
                  <a:effectLst/>
                  <a:uLnTx/>
                  <a:uFillTx/>
                  <a:latin typeface="ITCKabelStd-Medium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1" y="1816816"/>
                <a:ext cx="5688702" cy="2931893"/>
              </a:xfrm>
              <a:prstGeom prst="rect">
                <a:avLst/>
              </a:prstGeom>
              <a:blipFill>
                <a:blip r:embed="rId18"/>
                <a:stretch>
                  <a:fillRect l="-321" t="-621" r="-535" b="-16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Example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0645" y="982473"/>
                <a:ext cx="8246709" cy="399518"/>
              </a:xfrm>
            </p:spPr>
            <p:txBody>
              <a:bodyPr/>
              <a:lstStyle/>
              <a:p>
                <a:pPr marL="400050" indent="-400050" algn="just">
                  <a:buFont typeface="Arial" panose="020B0604020202020204" pitchFamily="34" charset="0"/>
                  <a:buChar char="•"/>
                </a:pPr>
                <a:r>
                  <a:rPr lang="en-GB" sz="1700" b="0" i="0" dirty="0">
                    <a:solidFill>
                      <a:srgbClr val="242021"/>
                    </a:solidFill>
                    <a:effectLst/>
                    <a:latin typeface="ITCKabelStd-Medium"/>
                  </a:rPr>
                  <a:t>Derive and plot the </a:t>
                </a:r>
                <a14:m>
                  <m:oMath xmlns:m="http://schemas.openxmlformats.org/officeDocument/2006/math"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relationship of the left portion of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242021"/>
                    </a:solidFill>
                    <a:latin typeface="ITCKabelStd-Medium"/>
                  </a:rPr>
                  <a:t> in the following circuit.</a:t>
                </a:r>
              </a:p>
            </p:txBody>
          </p:sp>
        </mc:Choice>
        <mc:Fallback xmlns="">
          <p:sp>
            <p:nvSpPr>
              <p:cNvPr id="23" name="Subtitle 4">
                <a:extLst>
                  <a:ext uri="{FF2B5EF4-FFF2-40B4-BE49-F238E27FC236}">
                    <a16:creationId xmlns:a16="http://schemas.microsoft.com/office/drawing/2014/main" id="{81EF4AF4-4F55-464C-88AB-9A23F7984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645" y="982473"/>
                <a:ext cx="8246709" cy="399518"/>
              </a:xfrm>
              <a:blipFill>
                <a:blip r:embed="rId5"/>
                <a:stretch>
                  <a:fillRect l="-370" t="-10606" r="-517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14:cNvPr>
              <p14:cNvContentPartPr/>
              <p14:nvPr/>
            </p14:nvContentPartPr>
            <p14:xfrm>
              <a:off x="3111143" y="3380853"/>
              <a:ext cx="3564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2143" y="3371853"/>
                <a:ext cx="53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14:cNvPr>
              <p14:cNvContentPartPr/>
              <p14:nvPr/>
            </p14:nvContentPartPr>
            <p14:xfrm>
              <a:off x="-219217" y="2241453"/>
              <a:ext cx="48960" cy="65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031504-9DDA-43AC-A376-6E13DBBD9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8217" y="2232453"/>
                <a:ext cx="66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14:cNvPr>
              <p14:cNvContentPartPr/>
              <p14:nvPr/>
            </p14:nvContentPartPr>
            <p14:xfrm>
              <a:off x="9344903" y="2994573"/>
              <a:ext cx="201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5903" y="2985573"/>
                <a:ext cx="378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2FED4CCC-3939-58EF-45D7-D5EEDA29599E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3C981C26-E1BF-560A-D75D-E48F41E81191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[PDS] Purbayan Das</a:t>
            </a:r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DC9DB30-40BC-28FB-D607-2A2E3DBFCA3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CSE250 – Circuits and Electronics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D3B02-DD48-D128-1F4B-B58DA15EED37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Department of CSE, </a:t>
            </a:r>
            <a:r>
              <a:rPr kumimoji="0" lang="en-US" sz="1300" b="0" i="0" u="none" strike="noStrike" kern="1200" cap="sm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BracU</a:t>
            </a:r>
            <a:endParaRPr kumimoji="0" lang="en-US" sz="13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/>
              <p:nvPr/>
            </p:nvSpPr>
            <p:spPr>
              <a:xfrm>
                <a:off x="4834093" y="1690498"/>
                <a:ext cx="4072379" cy="221599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</a:rPr>
                  <a:t>The first step is to consider only the left portion of the terminal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disconnect anything connected to the right (a short circuit in this case).</a:t>
                </a:r>
              </a:p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Then we have to apply a voltage (taken as a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) between terminals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and determine the current supplied by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(denoted as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𝐼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93" y="1690498"/>
                <a:ext cx="4072379" cy="2215991"/>
              </a:xfrm>
              <a:prstGeom prst="rect">
                <a:avLst/>
              </a:prstGeom>
              <a:blipFill>
                <a:blip r:embed="rId12"/>
                <a:stretch>
                  <a:fillRect l="-448" t="-546" r="-597" b="-2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C724C1A-C917-BFFE-F4EE-05D745F118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931" y="1573911"/>
            <a:ext cx="3820702" cy="21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/>
              <p:nvPr/>
            </p:nvSpPr>
            <p:spPr>
              <a:xfrm>
                <a:off x="4771811" y="1293968"/>
                <a:ext cx="4354411" cy="273953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Applying KCL at the positive node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,</a:t>
                </a: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5+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24202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242021"/>
                  </a:solidFill>
                  <a:latin typeface="ITCKabelStd-Medium"/>
                  <a:sym typeface="Symbol" panose="05050102010706020507" pitchFamily="18" charset="2"/>
                </a:endParaRPr>
              </a:p>
              <a:p>
                <a:pPr marR="0" lvl="0" algn="just" defTabSz="685800" rtl="0" eaLnBrk="1" fontAlgn="auto" latinLnBrk="0" hangingPunct="1">
                  <a:lnSpc>
                    <a:spcPct val="100000"/>
                  </a:lnSpc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=3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−15</m:t>
                      </m:r>
                    </m:oMath>
                  </m:oMathPara>
                </a14:m>
                <a:endParaRPr lang="en-US" sz="1600" b="0" dirty="0">
                  <a:solidFill>
                    <a:srgbClr val="242021"/>
                  </a:solidFill>
                  <a:latin typeface="ITCKabelStd-Medium"/>
                  <a:sym typeface="Symbol" panose="05050102010706020507" pitchFamily="18" charset="2"/>
                </a:endParaRP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Now, for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25 </m:t>
                    </m:r>
                    <m:r>
                      <a:rPr lang="en-US" sz="1600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source, we can write using KVL to the loop consisting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,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25 </m:t>
                    </m:r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42021"/>
                    </a:solidFill>
                    <a:latin typeface="ITCKabelStd-Medium"/>
                    <a:sym typeface="Symbol" panose="05050102010706020507" pitchFamily="18" charset="2"/>
                  </a:rPr>
                  <a:t> as shown by the dashed arrow,</a:t>
                </a:r>
              </a:p>
              <a:p>
                <a:pPr lvl="0"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25+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+2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242021"/>
                  </a:solidFill>
                  <a:latin typeface="ITCKabelStd-Medium"/>
                  <a:sym typeface="Symbol" panose="05050102010706020507" pitchFamily="18" charset="2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=5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+10</m:t>
                      </m:r>
                    </m:oMath>
                  </m:oMathPara>
                </a14:m>
                <a:endParaRPr lang="en-US" sz="1600" b="0" dirty="0">
                  <a:solidFill>
                    <a:srgbClr val="242021"/>
                  </a:solidFill>
                  <a:latin typeface="ITCKabelStd-Medium"/>
                  <a:sym typeface="Symbol" panose="05050102010706020507" pitchFamily="18" charset="2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𝐼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24202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5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24202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−2</m:t>
                      </m:r>
                    </m:oMath>
                  </m:oMathPara>
                </a14:m>
                <a:endParaRPr lang="en-US" sz="1600" b="0" dirty="0">
                  <a:solidFill>
                    <a:srgbClr val="242021"/>
                  </a:solidFill>
                  <a:latin typeface="ITCKabelStd-Medium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08509-9BFB-100A-B775-B0AB7C70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11" y="1293968"/>
                <a:ext cx="4354411" cy="2739533"/>
              </a:xfrm>
              <a:prstGeom prst="rect">
                <a:avLst/>
              </a:prstGeom>
              <a:blipFill>
                <a:blip r:embed="rId2"/>
                <a:stretch>
                  <a:fillRect l="-419" t="-442" r="-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15A991C-828A-7147-8CD5-8B4BA9B32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8161B"/>
                </a:solidFill>
                <a:latin typeface="Comic Sans MS" panose="030F0702030302020204" pitchFamily="66" charset="0"/>
              </a:rPr>
              <a:t>Example 3: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3229-D113-4E48-995D-CDD08134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85" y="4338352"/>
            <a:ext cx="402469" cy="3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14:cNvPr>
              <p14:cNvContentPartPr/>
              <p14:nvPr/>
            </p14:nvContentPartPr>
            <p14:xfrm>
              <a:off x="235463" y="182853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AF026-0434-4CC8-AF00-D0CC7F11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" y="18195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14:cNvPr>
              <p14:cNvContentPartPr/>
              <p14:nvPr/>
            </p14:nvContentPartPr>
            <p14:xfrm>
              <a:off x="3111143" y="3380853"/>
              <a:ext cx="3564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7B1F-BE90-45D0-A39D-1F157FA346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2143" y="3371853"/>
                <a:ext cx="53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14:cNvPr>
              <p14:cNvContentPartPr/>
              <p14:nvPr/>
            </p14:nvContentPartPr>
            <p14:xfrm>
              <a:off x="9344903" y="2994573"/>
              <a:ext cx="201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EC4AEF-F675-43A5-8272-F3DEEA37D7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5903" y="2985573"/>
                <a:ext cx="378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2FED4CCC-3939-58EF-45D7-D5EEDA29599E}"/>
              </a:ext>
            </a:extLst>
          </p:cNvPr>
          <p:cNvSpPr txBox="1">
            <a:spLocks/>
          </p:cNvSpPr>
          <p:nvPr/>
        </p:nvSpPr>
        <p:spPr>
          <a:xfrm>
            <a:off x="8626860" y="4836710"/>
            <a:ext cx="50165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17C51-14D8-4645-A883-06E5A4811B80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3C981C26-E1BF-560A-D75D-E48F41E81191}"/>
              </a:ext>
            </a:extLst>
          </p:cNvPr>
          <p:cNvSpPr txBox="1">
            <a:spLocks/>
          </p:cNvSpPr>
          <p:nvPr/>
        </p:nvSpPr>
        <p:spPr>
          <a:xfrm>
            <a:off x="251213" y="4820139"/>
            <a:ext cx="1889315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[PDS] Purbayan Das</a:t>
            </a:r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ADC9DB30-40BC-28FB-D607-2A2E3DBFCA35}"/>
              </a:ext>
            </a:extLst>
          </p:cNvPr>
          <p:cNvSpPr txBox="1">
            <a:spLocks/>
          </p:cNvSpPr>
          <p:nvPr/>
        </p:nvSpPr>
        <p:spPr>
          <a:xfrm>
            <a:off x="2601861" y="4820139"/>
            <a:ext cx="3237829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CSE250 – Circuits and Electronics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D3B02-DD48-D128-1F4B-B58DA15EED37}"/>
              </a:ext>
            </a:extLst>
          </p:cNvPr>
          <p:cNvSpPr txBox="1"/>
          <p:nvPr/>
        </p:nvSpPr>
        <p:spPr>
          <a:xfrm>
            <a:off x="6099237" y="4820139"/>
            <a:ext cx="2574382" cy="292388"/>
          </a:xfrm>
          <a:prstGeom prst="rect">
            <a:avLst/>
          </a:prstGeom>
          <a:solidFill>
            <a:srgbClr val="78161B"/>
          </a:solidFill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Department of CSE, </a:t>
            </a:r>
            <a:r>
              <a:rPr kumimoji="0" lang="en-US" sz="1300" b="0" i="0" u="none" strike="noStrike" kern="1200" cap="sm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BracU</a:t>
            </a:r>
            <a:endParaRPr kumimoji="0" lang="en-US" sz="13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31F297-3CDA-6B76-3AA9-CACFD7A17FA6}"/>
              </a:ext>
            </a:extLst>
          </p:cNvPr>
          <p:cNvGrpSpPr/>
          <p:nvPr/>
        </p:nvGrpSpPr>
        <p:grpSpPr>
          <a:xfrm>
            <a:off x="383567" y="1091095"/>
            <a:ext cx="4169563" cy="2020785"/>
            <a:chOff x="505626" y="1075706"/>
            <a:chExt cx="3935133" cy="18779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F497D9-68C6-9501-B64F-ED82557F382C}"/>
                </a:ext>
              </a:extLst>
            </p:cNvPr>
            <p:cNvGrpSpPr/>
            <p:nvPr/>
          </p:nvGrpSpPr>
          <p:grpSpPr>
            <a:xfrm>
              <a:off x="505626" y="1075706"/>
              <a:ext cx="3935133" cy="1877981"/>
              <a:chOff x="235463" y="1520518"/>
              <a:chExt cx="3935133" cy="187798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7AE353-77EF-3097-F98B-B666C7370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463" y="1520518"/>
                <a:ext cx="3935133" cy="187798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BDE02C2-4EBA-4778-0252-0453B2855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5254" y="2279588"/>
                <a:ext cx="374073" cy="5051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EB6415-51E2-E1CA-5FFC-07D425F61075}"/>
                    </a:ext>
                  </a:extLst>
                </p:cNvPr>
                <p:cNvSpPr txBox="1"/>
                <p:nvPr/>
              </p:nvSpPr>
              <p:spPr>
                <a:xfrm>
                  <a:off x="1585712" y="1510794"/>
                  <a:ext cx="270164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br>
                    <a:rPr lang="en-US" sz="1400" b="0" dirty="0">
                      <a:solidFill>
                        <a:srgbClr val="C00000"/>
                      </a:solidFill>
                    </a:rPr>
                  </a:br>
                  <a:br>
                    <a:rPr lang="en-US" sz="1400" b="0" dirty="0">
                      <a:solidFill>
                        <a:srgbClr val="C0000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br>
                    <a:rPr lang="en-US" sz="1400" b="0" dirty="0">
                      <a:solidFill>
                        <a:srgbClr val="C00000"/>
                      </a:solidFill>
                    </a:rPr>
                  </a:br>
                  <a:br>
                    <a:rPr lang="en-US" sz="1400" b="0" dirty="0">
                      <a:solidFill>
                        <a:srgbClr val="C0000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EB6415-51E2-E1CA-5FFC-07D425F61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712" y="1510794"/>
                  <a:ext cx="270164" cy="11695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1F9A56-7406-0ECA-B2AA-3959FA48FE34}"/>
                </a:ext>
              </a:extLst>
            </p:cNvPr>
            <p:cNvSpPr/>
            <p:nvPr/>
          </p:nvSpPr>
          <p:spPr>
            <a:xfrm>
              <a:off x="2074557" y="1606124"/>
              <a:ext cx="1132433" cy="905939"/>
            </a:xfrm>
            <a:custGeom>
              <a:avLst/>
              <a:gdLst>
                <a:gd name="connsiteX0" fmla="*/ 315252 w 1132433"/>
                <a:gd name="connsiteY0" fmla="*/ 898085 h 905939"/>
                <a:gd name="connsiteX1" fmla="*/ 90122 w 1132433"/>
                <a:gd name="connsiteY1" fmla="*/ 856521 h 905939"/>
                <a:gd name="connsiteX2" fmla="*/ 25798 w 1132433"/>
                <a:gd name="connsiteY2" fmla="*/ 524012 h 905939"/>
                <a:gd name="connsiteX3" fmla="*/ 25798 w 1132433"/>
                <a:gd name="connsiteY3" fmla="*/ 170721 h 905939"/>
                <a:gd name="connsiteX4" fmla="*/ 339374 w 1132433"/>
                <a:gd name="connsiteY4" fmla="*/ 25249 h 905939"/>
                <a:gd name="connsiteX5" fmla="*/ 636869 w 1132433"/>
                <a:gd name="connsiteY5" fmla="*/ 35640 h 905939"/>
                <a:gd name="connsiteX6" fmla="*/ 982606 w 1132433"/>
                <a:gd name="connsiteY6" fmla="*/ 25249 h 905939"/>
                <a:gd name="connsiteX7" fmla="*/ 1079091 w 1132433"/>
                <a:gd name="connsiteY7" fmla="*/ 409712 h 905939"/>
                <a:gd name="connsiteX8" fmla="*/ 1087131 w 1132433"/>
                <a:gd name="connsiteY8" fmla="*/ 846131 h 905939"/>
                <a:gd name="connsiteX9" fmla="*/ 492141 w 1132433"/>
                <a:gd name="connsiteY9" fmla="*/ 814958 h 90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2433" h="905939" extrusionOk="0">
                  <a:moveTo>
                    <a:pt x="315252" y="898085"/>
                  </a:moveTo>
                  <a:cubicBezTo>
                    <a:pt x="213008" y="912782"/>
                    <a:pt x="149373" y="916122"/>
                    <a:pt x="90122" y="856521"/>
                  </a:cubicBezTo>
                  <a:cubicBezTo>
                    <a:pt x="43546" y="782643"/>
                    <a:pt x="22821" y="622442"/>
                    <a:pt x="25798" y="524012"/>
                  </a:cubicBezTo>
                  <a:cubicBezTo>
                    <a:pt x="14262" y="413791"/>
                    <a:pt x="-8682" y="268592"/>
                    <a:pt x="25798" y="170721"/>
                  </a:cubicBezTo>
                  <a:cubicBezTo>
                    <a:pt x="67878" y="87622"/>
                    <a:pt x="214510" y="53513"/>
                    <a:pt x="339374" y="25249"/>
                  </a:cubicBezTo>
                  <a:cubicBezTo>
                    <a:pt x="440137" y="-3803"/>
                    <a:pt x="515642" y="43466"/>
                    <a:pt x="636869" y="35640"/>
                  </a:cubicBezTo>
                  <a:cubicBezTo>
                    <a:pt x="737547" y="20977"/>
                    <a:pt x="923879" y="-27182"/>
                    <a:pt x="982606" y="25249"/>
                  </a:cubicBezTo>
                  <a:cubicBezTo>
                    <a:pt x="1055287" y="77900"/>
                    <a:pt x="1039877" y="276834"/>
                    <a:pt x="1079091" y="409712"/>
                  </a:cubicBezTo>
                  <a:cubicBezTo>
                    <a:pt x="1099131" y="538405"/>
                    <a:pt x="1187244" y="806825"/>
                    <a:pt x="1087131" y="846131"/>
                  </a:cubicBezTo>
                  <a:cubicBezTo>
                    <a:pt x="1009298" y="954746"/>
                    <a:pt x="738478" y="876347"/>
                    <a:pt x="492141" y="814958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dash"/>
              <a:tailEnd type="arrow" w="lg" len="med"/>
              <a:extLst>
                <a:ext uri="{C807C97D-BFC1-408E-A445-0C87EB9F89A2}">
                  <ask:lineSketchStyleProps xmlns:ask="http://schemas.microsoft.com/office/drawing/2018/sketchyshapes" sd="2057948304">
                    <a:custGeom>
                      <a:avLst/>
                      <a:gdLst>
                        <a:gd name="connsiteX0" fmla="*/ 407413 w 1463485"/>
                        <a:gd name="connsiteY0" fmla="*/ 898085 h 905939"/>
                        <a:gd name="connsiteX1" fmla="*/ 116468 w 1463485"/>
                        <a:gd name="connsiteY1" fmla="*/ 856521 h 905939"/>
                        <a:gd name="connsiteX2" fmla="*/ 33340 w 1463485"/>
                        <a:gd name="connsiteY2" fmla="*/ 524012 h 905939"/>
                        <a:gd name="connsiteX3" fmla="*/ 33340 w 1463485"/>
                        <a:gd name="connsiteY3" fmla="*/ 170721 h 905939"/>
                        <a:gd name="connsiteX4" fmla="*/ 438586 w 1463485"/>
                        <a:gd name="connsiteY4" fmla="*/ 25249 h 905939"/>
                        <a:gd name="connsiteX5" fmla="*/ 823050 w 1463485"/>
                        <a:gd name="connsiteY5" fmla="*/ 35640 h 905939"/>
                        <a:gd name="connsiteX6" fmla="*/ 1269859 w 1463485"/>
                        <a:gd name="connsiteY6" fmla="*/ 25249 h 905939"/>
                        <a:gd name="connsiteX7" fmla="*/ 1394550 w 1463485"/>
                        <a:gd name="connsiteY7" fmla="*/ 409712 h 905939"/>
                        <a:gd name="connsiteX8" fmla="*/ 1404940 w 1463485"/>
                        <a:gd name="connsiteY8" fmla="*/ 846131 h 905939"/>
                        <a:gd name="connsiteX9" fmla="*/ 636013 w 1463485"/>
                        <a:gd name="connsiteY9" fmla="*/ 814958 h 9059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63485" h="905939">
                          <a:moveTo>
                            <a:pt x="407413" y="898085"/>
                          </a:moveTo>
                          <a:cubicBezTo>
                            <a:pt x="293113" y="908475"/>
                            <a:pt x="178813" y="918866"/>
                            <a:pt x="116468" y="856521"/>
                          </a:cubicBezTo>
                          <a:cubicBezTo>
                            <a:pt x="54123" y="794176"/>
                            <a:pt x="47195" y="638312"/>
                            <a:pt x="33340" y="524012"/>
                          </a:cubicBezTo>
                          <a:cubicBezTo>
                            <a:pt x="19485" y="409712"/>
                            <a:pt x="-34201" y="253848"/>
                            <a:pt x="33340" y="170721"/>
                          </a:cubicBezTo>
                          <a:cubicBezTo>
                            <a:pt x="100881" y="87594"/>
                            <a:pt x="306968" y="47762"/>
                            <a:pt x="438586" y="25249"/>
                          </a:cubicBezTo>
                          <a:cubicBezTo>
                            <a:pt x="570204" y="2735"/>
                            <a:pt x="684505" y="35640"/>
                            <a:pt x="823050" y="35640"/>
                          </a:cubicBezTo>
                          <a:cubicBezTo>
                            <a:pt x="961595" y="35640"/>
                            <a:pt x="1174609" y="-37096"/>
                            <a:pt x="1269859" y="25249"/>
                          </a:cubicBezTo>
                          <a:cubicBezTo>
                            <a:pt x="1365109" y="87594"/>
                            <a:pt x="1372037" y="272898"/>
                            <a:pt x="1394550" y="409712"/>
                          </a:cubicBezTo>
                          <a:cubicBezTo>
                            <a:pt x="1417063" y="546526"/>
                            <a:pt x="1531363" y="778590"/>
                            <a:pt x="1404940" y="846131"/>
                          </a:cubicBezTo>
                          <a:cubicBezTo>
                            <a:pt x="1278517" y="913672"/>
                            <a:pt x="957265" y="864315"/>
                            <a:pt x="636013" y="814958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68136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B519D023003448E9617098D86EDC5" ma:contentTypeVersion="6" ma:contentTypeDescription="Create a new document." ma:contentTypeScope="" ma:versionID="a0390e30eb741982548496afb80f2adb">
  <xsd:schema xmlns:xsd="http://www.w3.org/2001/XMLSchema" xmlns:xs="http://www.w3.org/2001/XMLSchema" xmlns:p="http://schemas.microsoft.com/office/2006/metadata/properties" xmlns:ns2="28961ed7-e538-4e99-aa76-dc62f6106b51" targetNamespace="http://schemas.microsoft.com/office/2006/metadata/properties" ma:root="true" ma:fieldsID="e909cfebf75e80c89e8b55ecd96b43d5" ns2:_="">
    <xsd:import namespace="28961ed7-e538-4e99-aa76-dc62f6106b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61ed7-e538-4e99-aa76-dc62f6106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7265-E368-4E09-8D41-FC2BB4E61404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961ed7-e538-4e99-aa76-dc62f6106b5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E894EE-14DC-4722-A362-036F35086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61ed7-e538-4e99-aa76-dc62f6106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13142</TotalTime>
  <Words>2238</Words>
  <Application>Microsoft Office PowerPoint</Application>
  <PresentationFormat>On-screen Show (16:9)</PresentationFormat>
  <Paragraphs>326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Cambria Math</vt:lpstr>
      <vt:lpstr>Comic Sans MS</vt:lpstr>
      <vt:lpstr>ITCKabelStd-Medium</vt:lpstr>
      <vt:lpstr>TimesLTStd-Roman-Identity-H</vt:lpstr>
      <vt:lpstr>Title Slide 1</vt:lpstr>
      <vt:lpstr>Content Slide 4</vt:lpstr>
      <vt:lpstr>1_Content Slide 4</vt:lpstr>
      <vt:lpstr>Office Theme</vt:lpstr>
      <vt:lpstr>1_Office Theme</vt:lpstr>
      <vt:lpstr>I-V Characteristics of Linear Circuits</vt:lpstr>
      <vt:lpstr>I-V Characteristics</vt:lpstr>
      <vt:lpstr>Linear and non-linear elements</vt:lpstr>
      <vt:lpstr>I-V of Voltage and Current Source</vt:lpstr>
      <vt:lpstr>I-V of Open and Short Circuits</vt:lpstr>
      <vt:lpstr>Example 1</vt:lpstr>
      <vt:lpstr>Example 2</vt:lpstr>
      <vt:lpstr>Example 3</vt:lpstr>
      <vt:lpstr>Example 3: solution</vt:lpstr>
      <vt:lpstr>Problem 1</vt:lpstr>
      <vt:lpstr>Problem 1</vt:lpstr>
      <vt:lpstr>Problem 2</vt:lpstr>
      <vt:lpstr>Problem 2</vt:lpstr>
      <vt:lpstr>Problem 4</vt:lpstr>
      <vt:lpstr>Problem 4</vt:lpstr>
      <vt:lpstr>Problem 5</vt:lpstr>
      <vt:lpstr>Problem 5</vt:lpstr>
      <vt:lpstr>Problem 5</vt:lpstr>
      <vt:lpstr>Problem 6</vt:lpstr>
      <vt:lpstr>Problem 6</vt:lpstr>
      <vt:lpstr>Problem 6</vt:lpstr>
      <vt:lpstr>Problem 6</vt:lpstr>
      <vt:lpstr>Problem 7</vt:lpstr>
      <vt:lpstr>Problem 7</vt:lpstr>
      <vt:lpstr>Problem 7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Tasnim Azad Nihan</cp:lastModifiedBy>
  <cp:revision>485</cp:revision>
  <dcterms:created xsi:type="dcterms:W3CDTF">2017-05-23T17:12:40Z</dcterms:created>
  <dcterms:modified xsi:type="dcterms:W3CDTF">2023-10-25T18:06:56Z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0x0101002ACB519D023003448E9617098D86EDC5</vt:lpwstr>
  </property>
</Properties>
</file>