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4DCB1-938D-47FD-9420-C21AF4C05C79}"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1BFF75-92D2-4185-AF2E-B456617C98C6}" type="slidenum">
              <a:rPr lang="en-IN" smtClean="0"/>
              <a:t>‹#›</a:t>
            </a:fld>
            <a:endParaRPr lang="en-IN"/>
          </a:p>
        </p:txBody>
      </p:sp>
    </p:spTree>
    <p:extLst>
      <p:ext uri="{BB962C8B-B14F-4D97-AF65-F5344CB8AC3E}">
        <p14:creationId xmlns:p14="http://schemas.microsoft.com/office/powerpoint/2010/main" val="340481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4DCB1-938D-47FD-9420-C21AF4C05C79}"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1BFF75-92D2-4185-AF2E-B456617C98C6}" type="slidenum">
              <a:rPr lang="en-IN" smtClean="0"/>
              <a:t>‹#›</a:t>
            </a:fld>
            <a:endParaRPr lang="en-IN"/>
          </a:p>
        </p:txBody>
      </p:sp>
    </p:spTree>
    <p:extLst>
      <p:ext uri="{BB962C8B-B14F-4D97-AF65-F5344CB8AC3E}">
        <p14:creationId xmlns:p14="http://schemas.microsoft.com/office/powerpoint/2010/main" val="2280010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4DCB1-938D-47FD-9420-C21AF4C05C79}"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1BFF75-92D2-4185-AF2E-B456617C98C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524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134DCB1-938D-47FD-9420-C21AF4C05C79}"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1BFF75-92D2-4185-AF2E-B456617C98C6}" type="slidenum">
              <a:rPr lang="en-IN" smtClean="0"/>
              <a:t>‹#›</a:t>
            </a:fld>
            <a:endParaRPr lang="en-IN"/>
          </a:p>
        </p:txBody>
      </p:sp>
    </p:spTree>
    <p:extLst>
      <p:ext uri="{BB962C8B-B14F-4D97-AF65-F5344CB8AC3E}">
        <p14:creationId xmlns:p14="http://schemas.microsoft.com/office/powerpoint/2010/main" val="1385019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134DCB1-938D-47FD-9420-C21AF4C05C79}"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1BFF75-92D2-4185-AF2E-B456617C98C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6436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134DCB1-938D-47FD-9420-C21AF4C05C79}"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1BFF75-92D2-4185-AF2E-B456617C98C6}" type="slidenum">
              <a:rPr lang="en-IN" smtClean="0"/>
              <a:t>‹#›</a:t>
            </a:fld>
            <a:endParaRPr lang="en-IN"/>
          </a:p>
        </p:txBody>
      </p:sp>
    </p:spTree>
    <p:extLst>
      <p:ext uri="{BB962C8B-B14F-4D97-AF65-F5344CB8AC3E}">
        <p14:creationId xmlns:p14="http://schemas.microsoft.com/office/powerpoint/2010/main" val="647090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4DCB1-938D-47FD-9420-C21AF4C05C79}"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1BFF75-92D2-4185-AF2E-B456617C98C6}" type="slidenum">
              <a:rPr lang="en-IN" smtClean="0"/>
              <a:t>‹#›</a:t>
            </a:fld>
            <a:endParaRPr lang="en-IN"/>
          </a:p>
        </p:txBody>
      </p:sp>
    </p:spTree>
    <p:extLst>
      <p:ext uri="{BB962C8B-B14F-4D97-AF65-F5344CB8AC3E}">
        <p14:creationId xmlns:p14="http://schemas.microsoft.com/office/powerpoint/2010/main" val="251374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4DCB1-938D-47FD-9420-C21AF4C05C79}"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1BFF75-92D2-4185-AF2E-B456617C98C6}" type="slidenum">
              <a:rPr lang="en-IN" smtClean="0"/>
              <a:t>‹#›</a:t>
            </a:fld>
            <a:endParaRPr lang="en-IN"/>
          </a:p>
        </p:txBody>
      </p:sp>
    </p:spTree>
    <p:extLst>
      <p:ext uri="{BB962C8B-B14F-4D97-AF65-F5344CB8AC3E}">
        <p14:creationId xmlns:p14="http://schemas.microsoft.com/office/powerpoint/2010/main" val="395743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4DCB1-938D-47FD-9420-C21AF4C05C79}"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1BFF75-92D2-4185-AF2E-B456617C98C6}" type="slidenum">
              <a:rPr lang="en-IN" smtClean="0"/>
              <a:t>‹#›</a:t>
            </a:fld>
            <a:endParaRPr lang="en-IN"/>
          </a:p>
        </p:txBody>
      </p:sp>
    </p:spTree>
    <p:extLst>
      <p:ext uri="{BB962C8B-B14F-4D97-AF65-F5344CB8AC3E}">
        <p14:creationId xmlns:p14="http://schemas.microsoft.com/office/powerpoint/2010/main" val="129244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4DCB1-938D-47FD-9420-C21AF4C05C79}"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1BFF75-92D2-4185-AF2E-B456617C98C6}" type="slidenum">
              <a:rPr lang="en-IN" smtClean="0"/>
              <a:t>‹#›</a:t>
            </a:fld>
            <a:endParaRPr lang="en-IN"/>
          </a:p>
        </p:txBody>
      </p:sp>
    </p:spTree>
    <p:extLst>
      <p:ext uri="{BB962C8B-B14F-4D97-AF65-F5344CB8AC3E}">
        <p14:creationId xmlns:p14="http://schemas.microsoft.com/office/powerpoint/2010/main" val="1726391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4DCB1-938D-47FD-9420-C21AF4C05C79}"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1BFF75-92D2-4185-AF2E-B456617C98C6}" type="slidenum">
              <a:rPr lang="en-IN" smtClean="0"/>
              <a:t>‹#›</a:t>
            </a:fld>
            <a:endParaRPr lang="en-IN"/>
          </a:p>
        </p:txBody>
      </p:sp>
    </p:spTree>
    <p:extLst>
      <p:ext uri="{BB962C8B-B14F-4D97-AF65-F5344CB8AC3E}">
        <p14:creationId xmlns:p14="http://schemas.microsoft.com/office/powerpoint/2010/main" val="291945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4DCB1-938D-47FD-9420-C21AF4C05C79}" type="datetimeFigureOut">
              <a:rPr lang="en-IN" smtClean="0"/>
              <a:t>20-10-2021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1BFF75-92D2-4185-AF2E-B456617C98C6}" type="slidenum">
              <a:rPr lang="en-IN" smtClean="0"/>
              <a:t>‹#›</a:t>
            </a:fld>
            <a:endParaRPr lang="en-IN"/>
          </a:p>
        </p:txBody>
      </p:sp>
    </p:spTree>
    <p:extLst>
      <p:ext uri="{BB962C8B-B14F-4D97-AF65-F5344CB8AC3E}">
        <p14:creationId xmlns:p14="http://schemas.microsoft.com/office/powerpoint/2010/main" val="185169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4DCB1-938D-47FD-9420-C21AF4C05C79}" type="datetimeFigureOut">
              <a:rPr lang="en-IN" smtClean="0"/>
              <a:t>20-10-2021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1BFF75-92D2-4185-AF2E-B456617C98C6}" type="slidenum">
              <a:rPr lang="en-IN" smtClean="0"/>
              <a:t>‹#›</a:t>
            </a:fld>
            <a:endParaRPr lang="en-IN"/>
          </a:p>
        </p:txBody>
      </p:sp>
    </p:spTree>
    <p:extLst>
      <p:ext uri="{BB962C8B-B14F-4D97-AF65-F5344CB8AC3E}">
        <p14:creationId xmlns:p14="http://schemas.microsoft.com/office/powerpoint/2010/main" val="2730449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4DCB1-938D-47FD-9420-C21AF4C05C79}" type="datetimeFigureOut">
              <a:rPr lang="en-IN" smtClean="0"/>
              <a:t>20-10-2021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1BFF75-92D2-4185-AF2E-B456617C98C6}" type="slidenum">
              <a:rPr lang="en-IN" smtClean="0"/>
              <a:t>‹#›</a:t>
            </a:fld>
            <a:endParaRPr lang="en-IN"/>
          </a:p>
        </p:txBody>
      </p:sp>
    </p:spTree>
    <p:extLst>
      <p:ext uri="{BB962C8B-B14F-4D97-AF65-F5344CB8AC3E}">
        <p14:creationId xmlns:p14="http://schemas.microsoft.com/office/powerpoint/2010/main" val="215997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4DCB1-938D-47FD-9420-C21AF4C05C79}"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1BFF75-92D2-4185-AF2E-B456617C98C6}" type="slidenum">
              <a:rPr lang="en-IN" smtClean="0"/>
              <a:t>‹#›</a:t>
            </a:fld>
            <a:endParaRPr lang="en-IN"/>
          </a:p>
        </p:txBody>
      </p:sp>
    </p:spTree>
    <p:extLst>
      <p:ext uri="{BB962C8B-B14F-4D97-AF65-F5344CB8AC3E}">
        <p14:creationId xmlns:p14="http://schemas.microsoft.com/office/powerpoint/2010/main" val="23989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4DCB1-938D-47FD-9420-C21AF4C05C79}"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1BFF75-92D2-4185-AF2E-B456617C98C6}" type="slidenum">
              <a:rPr lang="en-IN" smtClean="0"/>
              <a:t>‹#›</a:t>
            </a:fld>
            <a:endParaRPr lang="en-IN"/>
          </a:p>
        </p:txBody>
      </p:sp>
    </p:spTree>
    <p:extLst>
      <p:ext uri="{BB962C8B-B14F-4D97-AF65-F5344CB8AC3E}">
        <p14:creationId xmlns:p14="http://schemas.microsoft.com/office/powerpoint/2010/main" val="3807881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134DCB1-938D-47FD-9420-C21AF4C05C79}" type="datetimeFigureOut">
              <a:rPr lang="en-IN" smtClean="0"/>
              <a:t>20-10-2021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1BFF75-92D2-4185-AF2E-B456617C98C6}" type="slidenum">
              <a:rPr lang="en-IN" smtClean="0"/>
              <a:t>‹#›</a:t>
            </a:fld>
            <a:endParaRPr lang="en-IN"/>
          </a:p>
        </p:txBody>
      </p:sp>
    </p:spTree>
    <p:extLst>
      <p:ext uri="{BB962C8B-B14F-4D97-AF65-F5344CB8AC3E}">
        <p14:creationId xmlns:p14="http://schemas.microsoft.com/office/powerpoint/2010/main" val="9425782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5A65-4B35-4834-9A76-AE47A3959E11}"/>
              </a:ext>
            </a:extLst>
          </p:cNvPr>
          <p:cNvSpPr>
            <a:spLocks noGrp="1"/>
          </p:cNvSpPr>
          <p:nvPr>
            <p:ph type="ctrTitle"/>
          </p:nvPr>
        </p:nvSpPr>
        <p:spPr>
          <a:xfrm>
            <a:off x="6066409" y="2041864"/>
            <a:ext cx="4889159" cy="995615"/>
          </a:xfrm>
        </p:spPr>
        <p:txBody>
          <a:bodyPr>
            <a:normAutofit/>
          </a:bodyPr>
          <a:lstStyle/>
          <a:p>
            <a:pPr algn="just"/>
            <a:r>
              <a:rPr lang="en-US" b="1" dirty="0"/>
              <a:t>Python Basics</a:t>
            </a:r>
            <a:endParaRPr lang="en-IN" b="1" dirty="0"/>
          </a:p>
        </p:txBody>
      </p:sp>
      <p:sp>
        <p:nvSpPr>
          <p:cNvPr id="3" name="Subtitle 2">
            <a:extLst>
              <a:ext uri="{FF2B5EF4-FFF2-40B4-BE49-F238E27FC236}">
                <a16:creationId xmlns:a16="http://schemas.microsoft.com/office/drawing/2014/main" id="{F6FE75D6-DDD6-4089-93D0-55C127D93654}"/>
              </a:ext>
            </a:extLst>
          </p:cNvPr>
          <p:cNvSpPr>
            <a:spLocks noGrp="1"/>
          </p:cNvSpPr>
          <p:nvPr>
            <p:ph type="subTitle" idx="1"/>
          </p:nvPr>
        </p:nvSpPr>
        <p:spPr>
          <a:xfrm>
            <a:off x="7611125" y="3037479"/>
            <a:ext cx="3344443" cy="549100"/>
          </a:xfrm>
        </p:spPr>
        <p:txBody>
          <a:bodyPr/>
          <a:lstStyle/>
          <a:p>
            <a:r>
              <a:rPr lang="en-US" dirty="0"/>
              <a:t>Random word Guessing.</a:t>
            </a:r>
            <a:endParaRPr lang="en-IN" dirty="0"/>
          </a:p>
        </p:txBody>
      </p:sp>
      <p:sp>
        <p:nvSpPr>
          <p:cNvPr id="4" name="TextBox 3">
            <a:extLst>
              <a:ext uri="{FF2B5EF4-FFF2-40B4-BE49-F238E27FC236}">
                <a16:creationId xmlns:a16="http://schemas.microsoft.com/office/drawing/2014/main" id="{C0550C03-6C81-447B-9ED0-FFBFAC52D57D}"/>
              </a:ext>
            </a:extLst>
          </p:cNvPr>
          <p:cNvSpPr txBox="1"/>
          <p:nvPr/>
        </p:nvSpPr>
        <p:spPr>
          <a:xfrm>
            <a:off x="9250532" y="5477099"/>
            <a:ext cx="2379215" cy="646331"/>
          </a:xfrm>
          <a:prstGeom prst="rect">
            <a:avLst/>
          </a:prstGeom>
          <a:noFill/>
        </p:spPr>
        <p:txBody>
          <a:bodyPr wrap="square" rtlCol="0">
            <a:spAutoFit/>
          </a:bodyPr>
          <a:lstStyle/>
          <a:p>
            <a:r>
              <a:rPr lang="en-IN" dirty="0" err="1"/>
              <a:t>Amritpal</a:t>
            </a:r>
            <a:r>
              <a:rPr lang="en-IN" dirty="0"/>
              <a:t> Singh</a:t>
            </a:r>
          </a:p>
          <a:p>
            <a:r>
              <a:rPr lang="en-IN" dirty="0"/>
              <a:t>Uni. </a:t>
            </a:r>
            <a:r>
              <a:rPr lang="en-IN" dirty="0" err="1"/>
              <a:t>Rollno</a:t>
            </a:r>
            <a:r>
              <a:rPr lang="en-IN" dirty="0"/>
              <a:t>: 2001192</a:t>
            </a:r>
          </a:p>
        </p:txBody>
      </p:sp>
    </p:spTree>
    <p:extLst>
      <p:ext uri="{BB962C8B-B14F-4D97-AF65-F5344CB8AC3E}">
        <p14:creationId xmlns:p14="http://schemas.microsoft.com/office/powerpoint/2010/main" val="128849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5B1B-9741-49AE-8016-52EB37D2E011}"/>
              </a:ext>
            </a:extLst>
          </p:cNvPr>
          <p:cNvSpPr>
            <a:spLocks noGrp="1"/>
          </p:cNvSpPr>
          <p:nvPr>
            <p:ph type="title"/>
          </p:nvPr>
        </p:nvSpPr>
        <p:spPr/>
        <p:txBody>
          <a:bodyPr/>
          <a:lstStyle/>
          <a:p>
            <a:pPr algn="just"/>
            <a:r>
              <a:rPr lang="en-US" b="1" dirty="0"/>
              <a:t>Introduction to the Project</a:t>
            </a:r>
            <a:endParaRPr lang="en-IN" b="1" dirty="0"/>
          </a:p>
        </p:txBody>
      </p:sp>
      <p:sp>
        <p:nvSpPr>
          <p:cNvPr id="3" name="Content Placeholder 2">
            <a:extLst>
              <a:ext uri="{FF2B5EF4-FFF2-40B4-BE49-F238E27FC236}">
                <a16:creationId xmlns:a16="http://schemas.microsoft.com/office/drawing/2014/main" id="{E768F2BE-AD9D-4470-BD3E-A15CCCC3CB0B}"/>
              </a:ext>
            </a:extLst>
          </p:cNvPr>
          <p:cNvSpPr>
            <a:spLocks noGrp="1"/>
          </p:cNvSpPr>
          <p:nvPr>
            <p:ph idx="1"/>
          </p:nvPr>
        </p:nvSpPr>
        <p:spPr>
          <a:xfrm>
            <a:off x="1484311" y="1974540"/>
            <a:ext cx="10018713" cy="3124201"/>
          </a:xfrm>
        </p:spPr>
        <p:txBody>
          <a:bodyPr>
            <a:normAutofit/>
          </a:bodyPr>
          <a:lstStyle/>
          <a:p>
            <a:pPr algn="just"/>
            <a:r>
              <a:rPr lang="en-US" dirty="0"/>
              <a:t>In this project, there is a file of words present, out of which our interpreter will choose 1 random word. The user first has to input their names and then, will be asked to guess any character. If the random word contains that character, it will be shown as the output(with correct placement) else the program will ask you to guess another character. Use will be given 12 turns(can be changed accordingly) to guess the complete word.</a:t>
            </a:r>
            <a:endParaRPr lang="en-IN" dirty="0"/>
          </a:p>
        </p:txBody>
      </p:sp>
    </p:spTree>
    <p:extLst>
      <p:ext uri="{BB962C8B-B14F-4D97-AF65-F5344CB8AC3E}">
        <p14:creationId xmlns:p14="http://schemas.microsoft.com/office/powerpoint/2010/main" val="372983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80D5C5-4424-4281-8906-0D033D61A10E}"/>
              </a:ext>
            </a:extLst>
          </p:cNvPr>
          <p:cNvSpPr>
            <a:spLocks noGrp="1"/>
          </p:cNvSpPr>
          <p:nvPr>
            <p:ph idx="1"/>
          </p:nvPr>
        </p:nvSpPr>
        <p:spPr>
          <a:xfrm>
            <a:off x="1237563" y="1663823"/>
            <a:ext cx="10018713" cy="3124201"/>
          </a:xfrm>
        </p:spPr>
        <p:txBody>
          <a:bodyPr/>
          <a:lstStyle/>
          <a:p>
            <a:pPr algn="just"/>
            <a:r>
              <a:rPr lang="en-US" dirty="0"/>
              <a:t>In this project, random module to make a word guessing program is used.</a:t>
            </a:r>
          </a:p>
          <a:p>
            <a:pPr algn="just"/>
            <a:r>
              <a:rPr lang="en-US" b="1" dirty="0"/>
              <a:t>RANDOM</a:t>
            </a:r>
            <a:r>
              <a:rPr lang="en-US" dirty="0"/>
              <a:t> </a:t>
            </a:r>
            <a:r>
              <a:rPr lang="en-US" b="1" dirty="0"/>
              <a:t>MODULE</a:t>
            </a:r>
            <a:r>
              <a:rPr lang="en-US" dirty="0"/>
              <a:t>: The random module provides access to functions that support types of operation such as pick a random number in a given range, select a random element from a list.</a:t>
            </a:r>
          </a:p>
          <a:p>
            <a:pPr algn="just"/>
            <a:r>
              <a:rPr lang="en-US" dirty="0"/>
              <a:t>One such operation is </a:t>
            </a:r>
            <a:r>
              <a:rPr lang="en-US" dirty="0" err="1"/>
              <a:t>random.choice</a:t>
            </a:r>
            <a:r>
              <a:rPr lang="en-US" dirty="0"/>
              <a:t>() method (returns a random item from a list, tuple, or string) that has been used in order to select one random character from the file.</a:t>
            </a:r>
            <a:endParaRPr lang="en-IN" dirty="0"/>
          </a:p>
        </p:txBody>
      </p:sp>
      <p:sp>
        <p:nvSpPr>
          <p:cNvPr id="4" name="TextBox 3">
            <a:extLst>
              <a:ext uri="{FF2B5EF4-FFF2-40B4-BE49-F238E27FC236}">
                <a16:creationId xmlns:a16="http://schemas.microsoft.com/office/drawing/2014/main" id="{0F58518A-9726-423C-92B1-12AFFC81F043}"/>
              </a:ext>
            </a:extLst>
          </p:cNvPr>
          <p:cNvSpPr txBox="1"/>
          <p:nvPr/>
        </p:nvSpPr>
        <p:spPr>
          <a:xfrm>
            <a:off x="3542190" y="763479"/>
            <a:ext cx="5646198" cy="707886"/>
          </a:xfrm>
          <a:prstGeom prst="rect">
            <a:avLst/>
          </a:prstGeom>
          <a:noFill/>
        </p:spPr>
        <p:txBody>
          <a:bodyPr wrap="square" rtlCol="0">
            <a:spAutoFit/>
          </a:bodyPr>
          <a:lstStyle/>
          <a:p>
            <a:pPr algn="just"/>
            <a:r>
              <a:rPr lang="en-US" sz="4000" b="1" dirty="0"/>
              <a:t>Continue… </a:t>
            </a:r>
            <a:endParaRPr lang="en-IN" sz="4000" b="1" dirty="0"/>
          </a:p>
        </p:txBody>
      </p:sp>
    </p:spTree>
    <p:extLst>
      <p:ext uri="{BB962C8B-B14F-4D97-AF65-F5344CB8AC3E}">
        <p14:creationId xmlns:p14="http://schemas.microsoft.com/office/powerpoint/2010/main" val="83113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85B6-124B-4764-B2B0-C30A75759866}"/>
              </a:ext>
            </a:extLst>
          </p:cNvPr>
          <p:cNvSpPr>
            <a:spLocks noGrp="1"/>
          </p:cNvSpPr>
          <p:nvPr>
            <p:ph type="title"/>
          </p:nvPr>
        </p:nvSpPr>
        <p:spPr/>
        <p:txBody>
          <a:bodyPr/>
          <a:lstStyle/>
          <a:p>
            <a:r>
              <a:rPr lang="en-US" b="1" dirty="0"/>
              <a:t>Program Details</a:t>
            </a:r>
            <a:endParaRPr lang="en-IN" b="1" dirty="0"/>
          </a:p>
        </p:txBody>
      </p:sp>
      <p:sp>
        <p:nvSpPr>
          <p:cNvPr id="5" name="TextBox 4">
            <a:extLst>
              <a:ext uri="{FF2B5EF4-FFF2-40B4-BE49-F238E27FC236}">
                <a16:creationId xmlns:a16="http://schemas.microsoft.com/office/drawing/2014/main" id="{604CC45B-55CF-4D54-AEED-C64DA5894C92}"/>
              </a:ext>
            </a:extLst>
          </p:cNvPr>
          <p:cNvSpPr txBox="1"/>
          <p:nvPr/>
        </p:nvSpPr>
        <p:spPr>
          <a:xfrm>
            <a:off x="2592924" y="2179135"/>
            <a:ext cx="5154017" cy="646331"/>
          </a:xfrm>
          <a:prstGeom prst="rect">
            <a:avLst/>
          </a:prstGeom>
          <a:noFill/>
        </p:spPr>
        <p:txBody>
          <a:bodyPr wrap="square" rtlCol="0">
            <a:spAutoFit/>
          </a:bodyPr>
          <a:lstStyle/>
          <a:p>
            <a:pPr algn="just"/>
            <a:r>
              <a:rPr lang="en-US" dirty="0"/>
              <a:t>It is the library that we use in order to choose one random word from file.</a:t>
            </a:r>
            <a:endParaRPr lang="en-IN" dirty="0"/>
          </a:p>
        </p:txBody>
      </p:sp>
      <p:pic>
        <p:nvPicPr>
          <p:cNvPr id="8" name="Picture 7">
            <a:extLst>
              <a:ext uri="{FF2B5EF4-FFF2-40B4-BE49-F238E27FC236}">
                <a16:creationId xmlns:a16="http://schemas.microsoft.com/office/drawing/2014/main" id="{BA3A2D49-30AA-4681-BF16-A3CB2E020D1D}"/>
              </a:ext>
            </a:extLst>
          </p:cNvPr>
          <p:cNvPicPr>
            <a:picLocks noChangeAspect="1"/>
          </p:cNvPicPr>
          <p:nvPr/>
        </p:nvPicPr>
        <p:blipFill>
          <a:blip r:embed="rId2"/>
          <a:stretch>
            <a:fillRect/>
          </a:stretch>
        </p:blipFill>
        <p:spPr>
          <a:xfrm>
            <a:off x="2614629" y="1611921"/>
            <a:ext cx="2406169" cy="532794"/>
          </a:xfrm>
          <a:prstGeom prst="rect">
            <a:avLst/>
          </a:prstGeom>
        </p:spPr>
      </p:pic>
      <p:pic>
        <p:nvPicPr>
          <p:cNvPr id="9" name="Picture 8">
            <a:extLst>
              <a:ext uri="{FF2B5EF4-FFF2-40B4-BE49-F238E27FC236}">
                <a16:creationId xmlns:a16="http://schemas.microsoft.com/office/drawing/2014/main" id="{E2CD8362-C36B-48AA-BE2D-F8C45399FA97}"/>
              </a:ext>
            </a:extLst>
          </p:cNvPr>
          <p:cNvPicPr>
            <a:picLocks noChangeAspect="1"/>
          </p:cNvPicPr>
          <p:nvPr/>
        </p:nvPicPr>
        <p:blipFill>
          <a:blip r:embed="rId3"/>
          <a:stretch>
            <a:fillRect/>
          </a:stretch>
        </p:blipFill>
        <p:spPr>
          <a:xfrm>
            <a:off x="2592925" y="3510310"/>
            <a:ext cx="5154018" cy="513934"/>
          </a:xfrm>
          <a:prstGeom prst="rect">
            <a:avLst/>
          </a:prstGeom>
        </p:spPr>
      </p:pic>
      <p:sp>
        <p:nvSpPr>
          <p:cNvPr id="10" name="TextBox 9">
            <a:extLst>
              <a:ext uri="{FF2B5EF4-FFF2-40B4-BE49-F238E27FC236}">
                <a16:creationId xmlns:a16="http://schemas.microsoft.com/office/drawing/2014/main" id="{8A2C7D79-4293-40B2-B71E-B3A27C897B2D}"/>
              </a:ext>
            </a:extLst>
          </p:cNvPr>
          <p:cNvSpPr txBox="1"/>
          <p:nvPr/>
        </p:nvSpPr>
        <p:spPr>
          <a:xfrm>
            <a:off x="2592925" y="4058664"/>
            <a:ext cx="4731153" cy="369332"/>
          </a:xfrm>
          <a:prstGeom prst="rect">
            <a:avLst/>
          </a:prstGeom>
          <a:noFill/>
        </p:spPr>
        <p:txBody>
          <a:bodyPr wrap="square" rtlCol="0">
            <a:spAutoFit/>
          </a:bodyPr>
          <a:lstStyle/>
          <a:p>
            <a:pPr algn="just"/>
            <a:r>
              <a:rPr lang="en-US" dirty="0"/>
              <a:t>The user is asked to enter the name first</a:t>
            </a:r>
          </a:p>
        </p:txBody>
      </p:sp>
      <p:pic>
        <p:nvPicPr>
          <p:cNvPr id="11" name="Picture 10">
            <a:extLst>
              <a:ext uri="{FF2B5EF4-FFF2-40B4-BE49-F238E27FC236}">
                <a16:creationId xmlns:a16="http://schemas.microsoft.com/office/drawing/2014/main" id="{952B2BFA-27DE-45D0-8237-AC733E606AB3}"/>
              </a:ext>
            </a:extLst>
          </p:cNvPr>
          <p:cNvPicPr>
            <a:picLocks noChangeAspect="1"/>
          </p:cNvPicPr>
          <p:nvPr/>
        </p:nvPicPr>
        <p:blipFill>
          <a:blip r:embed="rId4"/>
          <a:stretch>
            <a:fillRect/>
          </a:stretch>
        </p:blipFill>
        <p:spPr>
          <a:xfrm>
            <a:off x="2584046" y="4913588"/>
            <a:ext cx="4873505" cy="513934"/>
          </a:xfrm>
          <a:prstGeom prst="rect">
            <a:avLst/>
          </a:prstGeom>
        </p:spPr>
      </p:pic>
      <p:sp>
        <p:nvSpPr>
          <p:cNvPr id="12" name="TextBox 11">
            <a:extLst>
              <a:ext uri="{FF2B5EF4-FFF2-40B4-BE49-F238E27FC236}">
                <a16:creationId xmlns:a16="http://schemas.microsoft.com/office/drawing/2014/main" id="{BA4880D8-7855-4863-9FDE-5D033E1527BB}"/>
              </a:ext>
            </a:extLst>
          </p:cNvPr>
          <p:cNvSpPr txBox="1"/>
          <p:nvPr/>
        </p:nvSpPr>
        <p:spPr>
          <a:xfrm>
            <a:off x="2584046" y="5543782"/>
            <a:ext cx="4455945" cy="369332"/>
          </a:xfrm>
          <a:prstGeom prst="rect">
            <a:avLst/>
          </a:prstGeom>
          <a:noFill/>
        </p:spPr>
        <p:txBody>
          <a:bodyPr wrap="square" rtlCol="0">
            <a:spAutoFit/>
          </a:bodyPr>
          <a:lstStyle/>
          <a:p>
            <a:pPr algn="just"/>
            <a:r>
              <a:rPr lang="en-US" dirty="0"/>
              <a:t>Printing Text</a:t>
            </a:r>
            <a:endParaRPr lang="en-IN" dirty="0"/>
          </a:p>
        </p:txBody>
      </p:sp>
    </p:spTree>
    <p:extLst>
      <p:ext uri="{BB962C8B-B14F-4D97-AF65-F5344CB8AC3E}">
        <p14:creationId xmlns:p14="http://schemas.microsoft.com/office/powerpoint/2010/main" val="521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C229A8-D196-4E06-97C3-95DC604ADDFF}"/>
              </a:ext>
            </a:extLst>
          </p:cNvPr>
          <p:cNvPicPr>
            <a:picLocks noChangeAspect="1"/>
          </p:cNvPicPr>
          <p:nvPr/>
        </p:nvPicPr>
        <p:blipFill>
          <a:blip r:embed="rId2"/>
          <a:stretch>
            <a:fillRect/>
          </a:stretch>
        </p:blipFill>
        <p:spPr>
          <a:xfrm>
            <a:off x="2539881" y="886983"/>
            <a:ext cx="3724795" cy="609685"/>
          </a:xfrm>
          <a:prstGeom prst="rect">
            <a:avLst/>
          </a:prstGeom>
        </p:spPr>
      </p:pic>
      <p:sp>
        <p:nvSpPr>
          <p:cNvPr id="5" name="TextBox 4">
            <a:extLst>
              <a:ext uri="{FF2B5EF4-FFF2-40B4-BE49-F238E27FC236}">
                <a16:creationId xmlns:a16="http://schemas.microsoft.com/office/drawing/2014/main" id="{1334FE36-5048-4B28-A317-82367C2DED0D}"/>
              </a:ext>
            </a:extLst>
          </p:cNvPr>
          <p:cNvSpPr txBox="1"/>
          <p:nvPr/>
        </p:nvSpPr>
        <p:spPr>
          <a:xfrm>
            <a:off x="2539881" y="1580225"/>
            <a:ext cx="4536490" cy="369332"/>
          </a:xfrm>
          <a:prstGeom prst="rect">
            <a:avLst/>
          </a:prstGeom>
          <a:noFill/>
        </p:spPr>
        <p:txBody>
          <a:bodyPr wrap="square" rtlCol="0">
            <a:spAutoFit/>
          </a:bodyPr>
          <a:lstStyle/>
          <a:p>
            <a:pPr algn="just"/>
            <a:r>
              <a:rPr lang="en-US" dirty="0"/>
              <a:t>To open and read file.</a:t>
            </a:r>
            <a:endParaRPr lang="en-IN" dirty="0"/>
          </a:p>
        </p:txBody>
      </p:sp>
      <p:pic>
        <p:nvPicPr>
          <p:cNvPr id="6" name="Picture 5">
            <a:extLst>
              <a:ext uri="{FF2B5EF4-FFF2-40B4-BE49-F238E27FC236}">
                <a16:creationId xmlns:a16="http://schemas.microsoft.com/office/drawing/2014/main" id="{B5E8B6F0-4E83-4A4D-B8BF-B9F3E80B1B8D}"/>
              </a:ext>
            </a:extLst>
          </p:cNvPr>
          <p:cNvPicPr>
            <a:picLocks noChangeAspect="1"/>
          </p:cNvPicPr>
          <p:nvPr/>
        </p:nvPicPr>
        <p:blipFill>
          <a:blip r:embed="rId3"/>
          <a:stretch>
            <a:fillRect/>
          </a:stretch>
        </p:blipFill>
        <p:spPr>
          <a:xfrm>
            <a:off x="2539881" y="2360676"/>
            <a:ext cx="3091977" cy="609685"/>
          </a:xfrm>
          <a:prstGeom prst="rect">
            <a:avLst/>
          </a:prstGeom>
        </p:spPr>
      </p:pic>
      <p:sp>
        <p:nvSpPr>
          <p:cNvPr id="7" name="TextBox 6">
            <a:extLst>
              <a:ext uri="{FF2B5EF4-FFF2-40B4-BE49-F238E27FC236}">
                <a16:creationId xmlns:a16="http://schemas.microsoft.com/office/drawing/2014/main" id="{D4BCB2D6-EC49-4BDD-88E6-94DFCA87C99E}"/>
              </a:ext>
            </a:extLst>
          </p:cNvPr>
          <p:cNvSpPr txBox="1"/>
          <p:nvPr/>
        </p:nvSpPr>
        <p:spPr>
          <a:xfrm>
            <a:off x="2539881" y="3058314"/>
            <a:ext cx="4076531" cy="646331"/>
          </a:xfrm>
          <a:prstGeom prst="rect">
            <a:avLst/>
          </a:prstGeom>
          <a:noFill/>
        </p:spPr>
        <p:txBody>
          <a:bodyPr wrap="square" rtlCol="0">
            <a:spAutoFit/>
          </a:bodyPr>
          <a:lstStyle/>
          <a:p>
            <a:pPr algn="just"/>
            <a:r>
              <a:rPr lang="en-US" dirty="0"/>
              <a:t>Function will choose one random word from wordlist file</a:t>
            </a:r>
          </a:p>
        </p:txBody>
      </p:sp>
      <p:pic>
        <p:nvPicPr>
          <p:cNvPr id="8" name="Picture 7">
            <a:extLst>
              <a:ext uri="{FF2B5EF4-FFF2-40B4-BE49-F238E27FC236}">
                <a16:creationId xmlns:a16="http://schemas.microsoft.com/office/drawing/2014/main" id="{4578D95E-27C6-41C4-AA62-AA98C1A11D1E}"/>
              </a:ext>
            </a:extLst>
          </p:cNvPr>
          <p:cNvPicPr>
            <a:picLocks noChangeAspect="1"/>
          </p:cNvPicPr>
          <p:nvPr/>
        </p:nvPicPr>
        <p:blipFill>
          <a:blip r:embed="rId4"/>
          <a:stretch>
            <a:fillRect/>
          </a:stretch>
        </p:blipFill>
        <p:spPr>
          <a:xfrm>
            <a:off x="2539881" y="4011923"/>
            <a:ext cx="4961986" cy="611904"/>
          </a:xfrm>
          <a:prstGeom prst="rect">
            <a:avLst/>
          </a:prstGeom>
        </p:spPr>
      </p:pic>
      <p:pic>
        <p:nvPicPr>
          <p:cNvPr id="10" name="Picture 9">
            <a:extLst>
              <a:ext uri="{FF2B5EF4-FFF2-40B4-BE49-F238E27FC236}">
                <a16:creationId xmlns:a16="http://schemas.microsoft.com/office/drawing/2014/main" id="{485B6845-CBDE-4F42-AA79-636E8CF39A34}"/>
              </a:ext>
            </a:extLst>
          </p:cNvPr>
          <p:cNvPicPr>
            <a:picLocks noChangeAspect="1"/>
          </p:cNvPicPr>
          <p:nvPr/>
        </p:nvPicPr>
        <p:blipFill>
          <a:blip r:embed="rId5"/>
          <a:stretch>
            <a:fillRect/>
          </a:stretch>
        </p:blipFill>
        <p:spPr>
          <a:xfrm>
            <a:off x="2539881" y="4931105"/>
            <a:ext cx="1659246" cy="485633"/>
          </a:xfrm>
          <a:prstGeom prst="rect">
            <a:avLst/>
          </a:prstGeom>
        </p:spPr>
      </p:pic>
      <p:sp>
        <p:nvSpPr>
          <p:cNvPr id="11" name="TextBox 10">
            <a:extLst>
              <a:ext uri="{FF2B5EF4-FFF2-40B4-BE49-F238E27FC236}">
                <a16:creationId xmlns:a16="http://schemas.microsoft.com/office/drawing/2014/main" id="{D4E504CE-74C8-409A-9FCA-2993255E333A}"/>
              </a:ext>
            </a:extLst>
          </p:cNvPr>
          <p:cNvSpPr txBox="1"/>
          <p:nvPr/>
        </p:nvSpPr>
        <p:spPr>
          <a:xfrm>
            <a:off x="2438822" y="5443845"/>
            <a:ext cx="4272696" cy="646331"/>
          </a:xfrm>
          <a:prstGeom prst="rect">
            <a:avLst/>
          </a:prstGeom>
          <a:noFill/>
        </p:spPr>
        <p:txBody>
          <a:bodyPr wrap="square" rtlCol="0">
            <a:spAutoFit/>
          </a:bodyPr>
          <a:lstStyle/>
          <a:p>
            <a:pPr algn="just"/>
            <a:r>
              <a:rPr lang="en-US" dirty="0"/>
              <a:t>Number of turns can be changed as per preference.</a:t>
            </a:r>
            <a:endParaRPr lang="en-IN" dirty="0"/>
          </a:p>
        </p:txBody>
      </p:sp>
    </p:spTree>
    <p:extLst>
      <p:ext uri="{BB962C8B-B14F-4D97-AF65-F5344CB8AC3E}">
        <p14:creationId xmlns:p14="http://schemas.microsoft.com/office/powerpoint/2010/main" val="164847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18BA71-1D2C-41D1-9DE5-393C48DD2940}"/>
              </a:ext>
            </a:extLst>
          </p:cNvPr>
          <p:cNvPicPr>
            <a:picLocks noChangeAspect="1"/>
          </p:cNvPicPr>
          <p:nvPr/>
        </p:nvPicPr>
        <p:blipFill>
          <a:blip r:embed="rId2"/>
          <a:stretch>
            <a:fillRect/>
          </a:stretch>
        </p:blipFill>
        <p:spPr>
          <a:xfrm>
            <a:off x="2350893" y="650204"/>
            <a:ext cx="2070383" cy="632617"/>
          </a:xfrm>
          <a:prstGeom prst="rect">
            <a:avLst/>
          </a:prstGeom>
        </p:spPr>
      </p:pic>
      <p:sp>
        <p:nvSpPr>
          <p:cNvPr id="5" name="TextBox 4">
            <a:extLst>
              <a:ext uri="{FF2B5EF4-FFF2-40B4-BE49-F238E27FC236}">
                <a16:creationId xmlns:a16="http://schemas.microsoft.com/office/drawing/2014/main" id="{A9B65039-AD4C-4631-93FC-BF14776C763F}"/>
              </a:ext>
            </a:extLst>
          </p:cNvPr>
          <p:cNvSpPr txBox="1"/>
          <p:nvPr/>
        </p:nvSpPr>
        <p:spPr>
          <a:xfrm>
            <a:off x="2246853" y="1358663"/>
            <a:ext cx="4766505" cy="923330"/>
          </a:xfrm>
          <a:prstGeom prst="rect">
            <a:avLst/>
          </a:prstGeom>
          <a:noFill/>
        </p:spPr>
        <p:txBody>
          <a:bodyPr wrap="square" rtlCol="0">
            <a:spAutoFit/>
          </a:bodyPr>
          <a:lstStyle/>
          <a:p>
            <a:pPr algn="just"/>
            <a:r>
              <a:rPr lang="en-US" dirty="0"/>
              <a:t>While loop is used: counts the number of times a user fails</a:t>
            </a:r>
          </a:p>
          <a:p>
            <a:pPr algn="just"/>
            <a:endParaRPr lang="en-IN" dirty="0"/>
          </a:p>
        </p:txBody>
      </p:sp>
      <p:sp>
        <p:nvSpPr>
          <p:cNvPr id="7" name="TextBox 6">
            <a:extLst>
              <a:ext uri="{FF2B5EF4-FFF2-40B4-BE49-F238E27FC236}">
                <a16:creationId xmlns:a16="http://schemas.microsoft.com/office/drawing/2014/main" id="{48753221-2D16-47EA-91E0-D377C7B3C97E}"/>
              </a:ext>
            </a:extLst>
          </p:cNvPr>
          <p:cNvSpPr txBox="1"/>
          <p:nvPr/>
        </p:nvSpPr>
        <p:spPr>
          <a:xfrm>
            <a:off x="2295679" y="3929677"/>
            <a:ext cx="4668852" cy="646331"/>
          </a:xfrm>
          <a:prstGeom prst="rect">
            <a:avLst/>
          </a:prstGeom>
          <a:noFill/>
        </p:spPr>
        <p:txBody>
          <a:bodyPr wrap="square" rtlCol="0">
            <a:spAutoFit/>
          </a:bodyPr>
          <a:lstStyle/>
          <a:p>
            <a:pPr algn="just"/>
            <a:r>
              <a:rPr lang="en-US" dirty="0"/>
              <a:t>A for loop is used within a </a:t>
            </a:r>
            <a:r>
              <a:rPr lang="en-US" dirty="0" err="1"/>
              <a:t>whie</a:t>
            </a:r>
            <a:r>
              <a:rPr lang="en-US" dirty="0"/>
              <a:t> loop to, comparing that character with.</a:t>
            </a:r>
          </a:p>
        </p:txBody>
      </p:sp>
      <p:pic>
        <p:nvPicPr>
          <p:cNvPr id="8" name="Picture 7">
            <a:extLst>
              <a:ext uri="{FF2B5EF4-FFF2-40B4-BE49-F238E27FC236}">
                <a16:creationId xmlns:a16="http://schemas.microsoft.com/office/drawing/2014/main" id="{BAB4EBC5-CEA5-42EF-83C1-2EA12A541AA1}"/>
              </a:ext>
            </a:extLst>
          </p:cNvPr>
          <p:cNvPicPr>
            <a:picLocks noChangeAspect="1"/>
          </p:cNvPicPr>
          <p:nvPr/>
        </p:nvPicPr>
        <p:blipFill>
          <a:blip r:embed="rId3"/>
          <a:stretch>
            <a:fillRect/>
          </a:stretch>
        </p:blipFill>
        <p:spPr>
          <a:xfrm>
            <a:off x="2350893" y="4875583"/>
            <a:ext cx="3166033" cy="446660"/>
          </a:xfrm>
          <a:prstGeom prst="rect">
            <a:avLst/>
          </a:prstGeom>
        </p:spPr>
      </p:pic>
      <p:pic>
        <p:nvPicPr>
          <p:cNvPr id="9" name="Picture 8">
            <a:extLst>
              <a:ext uri="{FF2B5EF4-FFF2-40B4-BE49-F238E27FC236}">
                <a16:creationId xmlns:a16="http://schemas.microsoft.com/office/drawing/2014/main" id="{5ADA990A-EBE7-4000-8B24-2A6A994B89C7}"/>
              </a:ext>
            </a:extLst>
          </p:cNvPr>
          <p:cNvPicPr>
            <a:picLocks noChangeAspect="1"/>
          </p:cNvPicPr>
          <p:nvPr/>
        </p:nvPicPr>
        <p:blipFill>
          <a:blip r:embed="rId4"/>
          <a:stretch>
            <a:fillRect/>
          </a:stretch>
        </p:blipFill>
        <p:spPr>
          <a:xfrm>
            <a:off x="2350893" y="2410284"/>
            <a:ext cx="3555339" cy="1411523"/>
          </a:xfrm>
          <a:prstGeom prst="rect">
            <a:avLst/>
          </a:prstGeom>
        </p:spPr>
      </p:pic>
      <p:sp>
        <p:nvSpPr>
          <p:cNvPr id="10" name="TextBox 9">
            <a:extLst>
              <a:ext uri="{FF2B5EF4-FFF2-40B4-BE49-F238E27FC236}">
                <a16:creationId xmlns:a16="http://schemas.microsoft.com/office/drawing/2014/main" id="{D5F25BDD-9395-419F-8066-99701637C590}"/>
              </a:ext>
            </a:extLst>
          </p:cNvPr>
          <p:cNvSpPr txBox="1"/>
          <p:nvPr/>
        </p:nvSpPr>
        <p:spPr>
          <a:xfrm>
            <a:off x="2246853" y="5400722"/>
            <a:ext cx="5050591" cy="923330"/>
          </a:xfrm>
          <a:prstGeom prst="rect">
            <a:avLst/>
          </a:prstGeom>
          <a:noFill/>
        </p:spPr>
        <p:txBody>
          <a:bodyPr wrap="square" rtlCol="0">
            <a:spAutoFit/>
          </a:bodyPr>
          <a:lstStyle/>
          <a:p>
            <a:pPr algn="just"/>
            <a:r>
              <a:rPr lang="en-US" dirty="0"/>
              <a:t>For every failure, 1 will be incremented in failure</a:t>
            </a:r>
          </a:p>
          <a:p>
            <a:pPr algn="just"/>
            <a:endParaRPr lang="en-IN" dirty="0"/>
          </a:p>
        </p:txBody>
      </p:sp>
    </p:spTree>
    <p:extLst>
      <p:ext uri="{BB962C8B-B14F-4D97-AF65-F5344CB8AC3E}">
        <p14:creationId xmlns:p14="http://schemas.microsoft.com/office/powerpoint/2010/main" val="1190297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3EE132-D533-47BC-8AB0-E841159A24FA}"/>
              </a:ext>
            </a:extLst>
          </p:cNvPr>
          <p:cNvPicPr>
            <a:picLocks noChangeAspect="1"/>
          </p:cNvPicPr>
          <p:nvPr/>
        </p:nvPicPr>
        <p:blipFill>
          <a:blip r:embed="rId2"/>
          <a:stretch>
            <a:fillRect/>
          </a:stretch>
        </p:blipFill>
        <p:spPr>
          <a:xfrm>
            <a:off x="2142573" y="622572"/>
            <a:ext cx="3953427" cy="847843"/>
          </a:xfrm>
          <a:prstGeom prst="rect">
            <a:avLst/>
          </a:prstGeom>
        </p:spPr>
      </p:pic>
      <p:sp>
        <p:nvSpPr>
          <p:cNvPr id="5" name="TextBox 4">
            <a:extLst>
              <a:ext uri="{FF2B5EF4-FFF2-40B4-BE49-F238E27FC236}">
                <a16:creationId xmlns:a16="http://schemas.microsoft.com/office/drawing/2014/main" id="{B345A61F-E647-47D2-921C-8955BCEC1631}"/>
              </a:ext>
            </a:extLst>
          </p:cNvPr>
          <p:cNvSpPr txBox="1"/>
          <p:nvPr/>
        </p:nvSpPr>
        <p:spPr>
          <a:xfrm>
            <a:off x="2068495" y="1481574"/>
            <a:ext cx="5610687" cy="923330"/>
          </a:xfrm>
          <a:prstGeom prst="rect">
            <a:avLst/>
          </a:prstGeom>
          <a:noFill/>
        </p:spPr>
        <p:txBody>
          <a:bodyPr wrap="square" rtlCol="0">
            <a:spAutoFit/>
          </a:bodyPr>
          <a:lstStyle/>
          <a:p>
            <a:pPr algn="just"/>
            <a:r>
              <a:rPr lang="en-US" dirty="0"/>
              <a:t>User will win the game if failure is 0, and 'You Win' will be given as output</a:t>
            </a:r>
          </a:p>
          <a:p>
            <a:pPr algn="just"/>
            <a:endParaRPr lang="en-IN" dirty="0"/>
          </a:p>
        </p:txBody>
      </p:sp>
      <p:pic>
        <p:nvPicPr>
          <p:cNvPr id="6" name="Picture 5">
            <a:extLst>
              <a:ext uri="{FF2B5EF4-FFF2-40B4-BE49-F238E27FC236}">
                <a16:creationId xmlns:a16="http://schemas.microsoft.com/office/drawing/2014/main" id="{1AC5E41E-EADF-4B31-83E3-B3CD97479476}"/>
              </a:ext>
            </a:extLst>
          </p:cNvPr>
          <p:cNvPicPr>
            <a:picLocks noChangeAspect="1"/>
          </p:cNvPicPr>
          <p:nvPr/>
        </p:nvPicPr>
        <p:blipFill>
          <a:blip r:embed="rId3"/>
          <a:stretch>
            <a:fillRect/>
          </a:stretch>
        </p:blipFill>
        <p:spPr>
          <a:xfrm>
            <a:off x="2142573" y="2413020"/>
            <a:ext cx="4022591" cy="537779"/>
          </a:xfrm>
          <a:prstGeom prst="rect">
            <a:avLst/>
          </a:prstGeom>
        </p:spPr>
      </p:pic>
      <p:sp>
        <p:nvSpPr>
          <p:cNvPr id="7" name="TextBox 6">
            <a:extLst>
              <a:ext uri="{FF2B5EF4-FFF2-40B4-BE49-F238E27FC236}">
                <a16:creationId xmlns:a16="http://schemas.microsoft.com/office/drawing/2014/main" id="{5C6FA3EC-D053-428D-83CA-1BF5802FCAB3}"/>
              </a:ext>
            </a:extLst>
          </p:cNvPr>
          <p:cNvSpPr txBox="1"/>
          <p:nvPr/>
        </p:nvSpPr>
        <p:spPr>
          <a:xfrm>
            <a:off x="2057249" y="2968654"/>
            <a:ext cx="3835154" cy="646331"/>
          </a:xfrm>
          <a:prstGeom prst="rect">
            <a:avLst/>
          </a:prstGeom>
          <a:noFill/>
        </p:spPr>
        <p:txBody>
          <a:bodyPr wrap="square" rtlCol="0">
            <a:spAutoFit/>
          </a:bodyPr>
          <a:lstStyle/>
          <a:p>
            <a:pPr algn="just"/>
            <a:r>
              <a:rPr lang="en-US" dirty="0"/>
              <a:t>This prints the correct word.</a:t>
            </a:r>
          </a:p>
          <a:p>
            <a:pPr algn="just"/>
            <a:endParaRPr lang="en-IN" dirty="0"/>
          </a:p>
        </p:txBody>
      </p:sp>
      <p:pic>
        <p:nvPicPr>
          <p:cNvPr id="9" name="Picture 8">
            <a:extLst>
              <a:ext uri="{FF2B5EF4-FFF2-40B4-BE49-F238E27FC236}">
                <a16:creationId xmlns:a16="http://schemas.microsoft.com/office/drawing/2014/main" id="{DA79DE1B-A276-412E-B589-E4F614C3A44D}"/>
              </a:ext>
            </a:extLst>
          </p:cNvPr>
          <p:cNvPicPr>
            <a:picLocks noChangeAspect="1"/>
          </p:cNvPicPr>
          <p:nvPr/>
        </p:nvPicPr>
        <p:blipFill>
          <a:blip r:embed="rId4"/>
          <a:stretch>
            <a:fillRect/>
          </a:stretch>
        </p:blipFill>
        <p:spPr>
          <a:xfrm>
            <a:off x="2142573" y="3707900"/>
            <a:ext cx="5829575" cy="398604"/>
          </a:xfrm>
          <a:prstGeom prst="rect">
            <a:avLst/>
          </a:prstGeom>
        </p:spPr>
      </p:pic>
      <p:sp>
        <p:nvSpPr>
          <p:cNvPr id="10" name="TextBox 9">
            <a:extLst>
              <a:ext uri="{FF2B5EF4-FFF2-40B4-BE49-F238E27FC236}">
                <a16:creationId xmlns:a16="http://schemas.microsoft.com/office/drawing/2014/main" id="{805AEF65-D756-415C-AE2A-216E102E6AA7}"/>
              </a:ext>
            </a:extLst>
          </p:cNvPr>
          <p:cNvSpPr txBox="1"/>
          <p:nvPr/>
        </p:nvSpPr>
        <p:spPr>
          <a:xfrm>
            <a:off x="2068495" y="4126860"/>
            <a:ext cx="5610687" cy="1477328"/>
          </a:xfrm>
          <a:prstGeom prst="rect">
            <a:avLst/>
          </a:prstGeom>
          <a:noFill/>
        </p:spPr>
        <p:txBody>
          <a:bodyPr wrap="square" rtlCol="0">
            <a:spAutoFit/>
          </a:bodyPr>
          <a:lstStyle/>
          <a:p>
            <a:pPr algn="just"/>
            <a:r>
              <a:rPr lang="en-US" dirty="0"/>
              <a:t>If user has input the wrong alphabet then, it will ask user to enter another alphabet</a:t>
            </a:r>
          </a:p>
          <a:p>
            <a:pPr algn="just"/>
            <a:br>
              <a:rPr lang="en-US" dirty="0"/>
            </a:br>
            <a:endParaRPr lang="en-US" dirty="0"/>
          </a:p>
          <a:p>
            <a:pPr algn="just"/>
            <a:endParaRPr lang="en-IN" dirty="0"/>
          </a:p>
        </p:txBody>
      </p:sp>
      <p:pic>
        <p:nvPicPr>
          <p:cNvPr id="11" name="Picture 10">
            <a:extLst>
              <a:ext uri="{FF2B5EF4-FFF2-40B4-BE49-F238E27FC236}">
                <a16:creationId xmlns:a16="http://schemas.microsoft.com/office/drawing/2014/main" id="{765CD2F1-292A-45CA-A126-D4FE8C99B1DC}"/>
              </a:ext>
            </a:extLst>
          </p:cNvPr>
          <p:cNvPicPr>
            <a:picLocks noChangeAspect="1"/>
          </p:cNvPicPr>
          <p:nvPr/>
        </p:nvPicPr>
        <p:blipFill>
          <a:blip r:embed="rId5"/>
          <a:stretch>
            <a:fillRect/>
          </a:stretch>
        </p:blipFill>
        <p:spPr>
          <a:xfrm>
            <a:off x="2142573" y="5035834"/>
            <a:ext cx="2927265" cy="455353"/>
          </a:xfrm>
          <a:prstGeom prst="rect">
            <a:avLst/>
          </a:prstGeom>
        </p:spPr>
      </p:pic>
      <p:sp>
        <p:nvSpPr>
          <p:cNvPr id="12" name="TextBox 11">
            <a:extLst>
              <a:ext uri="{FF2B5EF4-FFF2-40B4-BE49-F238E27FC236}">
                <a16:creationId xmlns:a16="http://schemas.microsoft.com/office/drawing/2014/main" id="{D22A5849-1D8B-46E8-AEFB-C48897ED4C43}"/>
              </a:ext>
            </a:extLst>
          </p:cNvPr>
          <p:cNvSpPr txBox="1"/>
          <p:nvPr/>
        </p:nvSpPr>
        <p:spPr>
          <a:xfrm>
            <a:off x="2057249" y="5491187"/>
            <a:ext cx="5417749" cy="646331"/>
          </a:xfrm>
          <a:prstGeom prst="rect">
            <a:avLst/>
          </a:prstGeom>
          <a:noFill/>
        </p:spPr>
        <p:txBody>
          <a:bodyPr wrap="square" rtlCol="0">
            <a:spAutoFit/>
          </a:bodyPr>
          <a:lstStyle/>
          <a:p>
            <a:pPr algn="just"/>
            <a:r>
              <a:rPr lang="en-US" dirty="0"/>
              <a:t>Every input character will be stored in guesses.</a:t>
            </a:r>
          </a:p>
          <a:p>
            <a:endParaRPr lang="en-IN" dirty="0"/>
          </a:p>
        </p:txBody>
      </p:sp>
    </p:spTree>
    <p:extLst>
      <p:ext uri="{BB962C8B-B14F-4D97-AF65-F5344CB8AC3E}">
        <p14:creationId xmlns:p14="http://schemas.microsoft.com/office/powerpoint/2010/main" val="381245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C9A2C3-A6EB-40D8-8EFA-E8F79A683D82}"/>
              </a:ext>
            </a:extLst>
          </p:cNvPr>
          <p:cNvPicPr>
            <a:picLocks noChangeAspect="1"/>
          </p:cNvPicPr>
          <p:nvPr/>
        </p:nvPicPr>
        <p:blipFill>
          <a:blip r:embed="rId2"/>
          <a:stretch>
            <a:fillRect/>
          </a:stretch>
        </p:blipFill>
        <p:spPr>
          <a:xfrm>
            <a:off x="2175445" y="634740"/>
            <a:ext cx="2721647" cy="874464"/>
          </a:xfrm>
          <a:prstGeom prst="rect">
            <a:avLst/>
          </a:prstGeom>
        </p:spPr>
      </p:pic>
      <p:sp>
        <p:nvSpPr>
          <p:cNvPr id="5" name="TextBox 4">
            <a:extLst>
              <a:ext uri="{FF2B5EF4-FFF2-40B4-BE49-F238E27FC236}">
                <a16:creationId xmlns:a16="http://schemas.microsoft.com/office/drawing/2014/main" id="{7EB05FFA-4758-4A10-89AE-E5CFE6C6EE6F}"/>
              </a:ext>
            </a:extLst>
          </p:cNvPr>
          <p:cNvSpPr txBox="1"/>
          <p:nvPr/>
        </p:nvSpPr>
        <p:spPr>
          <a:xfrm>
            <a:off x="2095130" y="1509204"/>
            <a:ext cx="5779364" cy="1200329"/>
          </a:xfrm>
          <a:prstGeom prst="rect">
            <a:avLst/>
          </a:prstGeom>
          <a:noFill/>
        </p:spPr>
        <p:txBody>
          <a:bodyPr wrap="square" rtlCol="0">
            <a:spAutoFit/>
          </a:bodyPr>
          <a:lstStyle/>
          <a:p>
            <a:pPr algn="just"/>
            <a:r>
              <a:rPr lang="en-US" dirty="0"/>
              <a:t>Check input with the character in word if the character doesn’t match the word, then “Wrong” will be given as output.</a:t>
            </a:r>
          </a:p>
          <a:p>
            <a:pPr algn="just"/>
            <a:endParaRPr lang="en-IN" dirty="0"/>
          </a:p>
        </p:txBody>
      </p:sp>
      <p:pic>
        <p:nvPicPr>
          <p:cNvPr id="6" name="Picture 5">
            <a:extLst>
              <a:ext uri="{FF2B5EF4-FFF2-40B4-BE49-F238E27FC236}">
                <a16:creationId xmlns:a16="http://schemas.microsoft.com/office/drawing/2014/main" id="{C91920E4-F0FB-4644-B11C-B3CFAA341A63}"/>
              </a:ext>
            </a:extLst>
          </p:cNvPr>
          <p:cNvPicPr>
            <a:picLocks noChangeAspect="1"/>
          </p:cNvPicPr>
          <p:nvPr/>
        </p:nvPicPr>
        <p:blipFill>
          <a:blip r:embed="rId3"/>
          <a:stretch>
            <a:fillRect/>
          </a:stretch>
        </p:blipFill>
        <p:spPr>
          <a:xfrm>
            <a:off x="2175445" y="2813643"/>
            <a:ext cx="5548128" cy="379720"/>
          </a:xfrm>
          <a:prstGeom prst="rect">
            <a:avLst/>
          </a:prstGeom>
        </p:spPr>
      </p:pic>
      <p:sp>
        <p:nvSpPr>
          <p:cNvPr id="7" name="TextBox 6">
            <a:extLst>
              <a:ext uri="{FF2B5EF4-FFF2-40B4-BE49-F238E27FC236}">
                <a16:creationId xmlns:a16="http://schemas.microsoft.com/office/drawing/2014/main" id="{E4119082-8C43-4306-9B9E-99FA700F1E11}"/>
              </a:ext>
            </a:extLst>
          </p:cNvPr>
          <p:cNvSpPr txBox="1"/>
          <p:nvPr/>
        </p:nvSpPr>
        <p:spPr>
          <a:xfrm>
            <a:off x="2095130" y="3264182"/>
            <a:ext cx="5601213" cy="646331"/>
          </a:xfrm>
          <a:prstGeom prst="rect">
            <a:avLst/>
          </a:prstGeom>
          <a:noFill/>
        </p:spPr>
        <p:txBody>
          <a:bodyPr wrap="none" rtlCol="0">
            <a:spAutoFit/>
          </a:bodyPr>
          <a:lstStyle/>
          <a:p>
            <a:pPr algn="just"/>
            <a:r>
              <a:rPr lang="en-US" dirty="0"/>
              <a:t> This will print the number of turns left for the user.</a:t>
            </a:r>
          </a:p>
          <a:p>
            <a:pPr algn="just"/>
            <a:endParaRPr lang="en-IN" dirty="0"/>
          </a:p>
        </p:txBody>
      </p:sp>
      <p:pic>
        <p:nvPicPr>
          <p:cNvPr id="8" name="Picture 7">
            <a:extLst>
              <a:ext uri="{FF2B5EF4-FFF2-40B4-BE49-F238E27FC236}">
                <a16:creationId xmlns:a16="http://schemas.microsoft.com/office/drawing/2014/main" id="{22220A19-D1D1-45C1-875B-61FB2595EB76}"/>
              </a:ext>
            </a:extLst>
          </p:cNvPr>
          <p:cNvPicPr>
            <a:picLocks noChangeAspect="1"/>
          </p:cNvPicPr>
          <p:nvPr/>
        </p:nvPicPr>
        <p:blipFill>
          <a:blip r:embed="rId4"/>
          <a:stretch>
            <a:fillRect/>
          </a:stretch>
        </p:blipFill>
        <p:spPr>
          <a:xfrm>
            <a:off x="2175445" y="4041240"/>
            <a:ext cx="4963218" cy="847843"/>
          </a:xfrm>
          <a:prstGeom prst="rect">
            <a:avLst/>
          </a:prstGeom>
        </p:spPr>
      </p:pic>
      <p:sp>
        <p:nvSpPr>
          <p:cNvPr id="9" name="TextBox 8">
            <a:extLst>
              <a:ext uri="{FF2B5EF4-FFF2-40B4-BE49-F238E27FC236}">
                <a16:creationId xmlns:a16="http://schemas.microsoft.com/office/drawing/2014/main" id="{791C19A9-14AC-4D12-BF1D-7942F2A5D690}"/>
              </a:ext>
            </a:extLst>
          </p:cNvPr>
          <p:cNvSpPr txBox="1"/>
          <p:nvPr/>
        </p:nvSpPr>
        <p:spPr>
          <a:xfrm>
            <a:off x="2140535" y="4938005"/>
            <a:ext cx="5894357" cy="923330"/>
          </a:xfrm>
          <a:prstGeom prst="rect">
            <a:avLst/>
          </a:prstGeom>
          <a:noFill/>
        </p:spPr>
        <p:txBody>
          <a:bodyPr wrap="square" rtlCol="0">
            <a:spAutoFit/>
          </a:bodyPr>
          <a:lstStyle/>
          <a:p>
            <a:pPr algn="just"/>
            <a:r>
              <a:rPr lang="en-US" dirty="0"/>
              <a:t>If the number of turns equal to 0,</a:t>
            </a:r>
          </a:p>
          <a:p>
            <a:pPr algn="just"/>
            <a:r>
              <a:rPr lang="en-US" dirty="0"/>
              <a:t>“You Loose”</a:t>
            </a:r>
          </a:p>
          <a:p>
            <a:pPr algn="just"/>
            <a:r>
              <a:rPr lang="en-US" dirty="0"/>
              <a:t>“The correct word was: __ “ will be given as output</a:t>
            </a:r>
            <a:endParaRPr lang="en-IN" dirty="0"/>
          </a:p>
        </p:txBody>
      </p:sp>
    </p:spTree>
    <p:extLst>
      <p:ext uri="{BB962C8B-B14F-4D97-AF65-F5344CB8AC3E}">
        <p14:creationId xmlns:p14="http://schemas.microsoft.com/office/powerpoint/2010/main" val="359297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3EFE-F99E-422B-AA49-62A94F3056D8}"/>
              </a:ext>
            </a:extLst>
          </p:cNvPr>
          <p:cNvSpPr>
            <a:spLocks noGrp="1"/>
          </p:cNvSpPr>
          <p:nvPr>
            <p:ph type="title"/>
          </p:nvPr>
        </p:nvSpPr>
        <p:spPr>
          <a:xfrm>
            <a:off x="4227573" y="2579417"/>
            <a:ext cx="3736854" cy="849583"/>
          </a:xfrm>
        </p:spPr>
        <p:txBody>
          <a:bodyPr/>
          <a:lstStyle/>
          <a:p>
            <a:pPr algn="just"/>
            <a:r>
              <a:rPr lang="en-IN" b="1" dirty="0"/>
              <a:t>Thank You…..</a:t>
            </a:r>
          </a:p>
        </p:txBody>
      </p:sp>
    </p:spTree>
    <p:extLst>
      <p:ext uri="{BB962C8B-B14F-4D97-AF65-F5344CB8AC3E}">
        <p14:creationId xmlns:p14="http://schemas.microsoft.com/office/powerpoint/2010/main" val="27746909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115</TotalTime>
  <Words>396</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Python Basics</vt:lpstr>
      <vt:lpstr>Introduction to the Project</vt:lpstr>
      <vt:lpstr>PowerPoint Presentation</vt:lpstr>
      <vt:lpstr>Program Details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Simranjeet Singh</dc:creator>
  <cp:lastModifiedBy>Simranjeet Singh</cp:lastModifiedBy>
  <cp:revision>13</cp:revision>
  <dcterms:created xsi:type="dcterms:W3CDTF">2021-10-20T18:16:12Z</dcterms:created>
  <dcterms:modified xsi:type="dcterms:W3CDTF">2021-10-20T20:11:50Z</dcterms:modified>
</cp:coreProperties>
</file>