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39440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035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0357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0357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0357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SCANNER TOOLS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VISHAL RAWAT (19BCS1770)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One of very first steps in network reconnaissance mission to reduce a (sometimes huge) set of IP ranges into a list of active or interesting hosts – administrator uses an ICMP ping to locate hosts on internal network – external penetration uses a diverse set of “probes” in an attempt to evade firewall restrictions • Aka “ping” scan, but goes beyond ICMP echo request packets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1101932" y="1193471"/>
            <a:ext cx="3090057" cy="7778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938150" y="1787235"/>
            <a:ext cx="4631378" cy="2048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Network scanning involves detecting all active hosts on a network and mapping them to their IP addresses. Port scanning refers to the process of sending packets to specific ports on a host and analyzing the responses to learn details about its running services or locate potential vulnerabilities (Weak Points).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712640" y="1912000"/>
            <a:ext cx="5385339" cy="546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PORT ? IT’S PURPOSE ?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2"/>
          </p:nvPr>
        </p:nvSpPr>
        <p:spPr>
          <a:xfrm>
            <a:off x="225631" y="2392878"/>
            <a:ext cx="6849894" cy="2315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Montserrat" charset="0"/>
              </a:rPr>
              <a:t>A virtual point where network connections begin and stop is referred to as a port. The operating system of a computer manages ports, which are software-based. Each port is linked to a particular operation or service. Emails, for example, are sent to a different port than webpages, despite the fact that they both reach a computer over the same Internet connection.</a:t>
            </a:r>
            <a:endParaRPr sz="1400" dirty="0">
              <a:latin typeface="Montserrat" charset="0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 dirty="0">
                <a:latin typeface="Montserrat" charset="0"/>
              </a:rPr>
              <a:t>A port is a number used to uniquely identify a transaction over a network by specifying both the host, and the service. They are necessary to differentiate between many diff</a:t>
            </a:r>
            <a:endParaRPr sz="1400" dirty="0">
              <a:latin typeface="Montserrat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44061" y="601568"/>
            <a:ext cx="2799487" cy="574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PORTS NUMBER </a:t>
            </a: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154996" y="1116281"/>
            <a:ext cx="6718344" cy="3728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There are 65,535 possible port numbers, although not all are in common use. Some of the most commonly used ports, along with their associated networking protocol, are:</a:t>
            </a:r>
            <a:endParaRPr sz="1000" dirty="0">
              <a:latin typeface="Montserrat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Ports 20 and 21: File Transfer Protocol (FTP). FTP is for transferring files between a client and a server.</a:t>
            </a:r>
            <a:endParaRPr sz="1000" dirty="0">
              <a:latin typeface="Montserrat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Port 22: Secure Shell (SSH). SSH is one of many tunneling protocols that create secure network connections.</a:t>
            </a:r>
            <a:endParaRPr sz="1000" dirty="0">
              <a:latin typeface="Montserrat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Port 25: Simple Mail Transfer Protocol (SMTP). SMTP is used for email.</a:t>
            </a:r>
            <a:endParaRPr sz="1000" dirty="0">
              <a:latin typeface="Montserrat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Port 53: Domain Name System (DNS). DNS is an essential process for the modern Internet</a:t>
            </a:r>
            <a:endParaRPr sz="1000" dirty="0">
              <a:latin typeface="Montserrat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Port 80: Hypertext Transfer Protocol (HTTP). HTTP is the protocol that makes the World Wide Web possible.</a:t>
            </a:r>
            <a:endParaRPr sz="1000" dirty="0">
              <a:latin typeface="Montserrat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Port 179: Border Gateway Protocol (BGP). BGP is essential for establishing efficient routes between the large networks that make up the Internet (these large networks are called autonomous systems). </a:t>
            </a: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Port 443: HTTP Secure (HTTPS). HTTPS is the secure and encrypted version of HTTP. All HTTPS web traffic goes to port 443. </a:t>
            </a:r>
            <a:endParaRPr sz="1000" dirty="0">
              <a:latin typeface="Montserrat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00" dirty="0">
                <a:latin typeface="Montserrat" charset="0"/>
              </a:rPr>
              <a:t>The Internet Assigned Numbers Authority (IANA) maintains the full list of port numbers and protocols assigned to them</a:t>
            </a:r>
            <a:endParaRPr sz="1000" dirty="0">
              <a:latin typeface="Montserrat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-7125" y="-33375"/>
            <a:ext cx="5055000" cy="12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r="5517"/>
          <a:stretch/>
        </p:blipFill>
        <p:spPr>
          <a:xfrm>
            <a:off x="152400" y="1270660"/>
            <a:ext cx="6622473" cy="333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2652650" y="-23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5700"/>
            <a:ext cx="8839218" cy="36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916500" y="2070150"/>
            <a:ext cx="2188897" cy="548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THANK YOU 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21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Montserrat</vt:lpstr>
      <vt:lpstr>Lato</vt:lpstr>
      <vt:lpstr>Focus</vt:lpstr>
      <vt:lpstr>NETWORK SCANNER TOOLS</vt:lpstr>
      <vt:lpstr>One of very first steps in network reconnaissance mission to reduce a (sometimes huge) set of IP ranges into a list of active or interesting hosts – administrator uses an ICMP ping to locate hosts on internal network – external penetration uses a diverse set of “probes” in an attempt to evade firewall restrictions • Aka “ping” scan, but goes beyond ICMP echo request packets</vt:lpstr>
      <vt:lpstr>INTRODUCTION</vt:lpstr>
      <vt:lpstr>WHAT IS PORT ? IT’S PURPOSE ?</vt:lpstr>
      <vt:lpstr>PORTS NUMBER </vt:lpstr>
      <vt:lpstr>IMPLEMENTATION</vt:lpstr>
      <vt:lpstr>OUTPUT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AILMENT TOOLS</dc:title>
  <cp:lastModifiedBy>VISHAL RAWAT</cp:lastModifiedBy>
  <cp:revision>2</cp:revision>
  <dcterms:modified xsi:type="dcterms:W3CDTF">2024-06-27T12:38:55Z</dcterms:modified>
</cp:coreProperties>
</file>