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1A690E-8E1F-4E07-AC4A-56990E6B162A}">
  <a:tblStyle styleId="{601A690E-8E1F-4E07-AC4A-56990E6B16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cacc8b69d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ccacc8b69d_1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cacc8b69d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ccacc8b69d_1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cacc8b69d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ccacc8b69d_1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cacc8b69d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ccacc8b69d_1_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cacc8b69d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ccacc8b69d_1_1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2946400" y="1500125"/>
            <a:ext cx="37305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Minor Project - 01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Team-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27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–Prof. 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Vijaylaxmi S.</a:t>
            </a:r>
            <a:b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black background with red letters&#10;&#10;Description automatically generated" id="136" name="Google Shape;1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942" y="-1517"/>
            <a:ext cx="2071492" cy="62150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/>
          <p:nvPr/>
        </p:nvSpPr>
        <p:spPr>
          <a:xfrm>
            <a:off x="0" y="-7828"/>
            <a:ext cx="9144000" cy="6889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ack background with red letters&#10;&#10;Description automatically generated"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0025" y="-32834"/>
            <a:ext cx="2345498" cy="69196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109602" y="93945"/>
            <a:ext cx="2057399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Details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1275725" y="1076829"/>
            <a:ext cx="7057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Scholar Sphere:An E-Learning Platform</a:t>
            </a:r>
            <a:endParaRPr sz="1100"/>
          </a:p>
        </p:txBody>
      </p:sp>
      <p:graphicFrame>
        <p:nvGraphicFramePr>
          <p:cNvPr id="141" name="Google Shape;141;p26"/>
          <p:cNvGraphicFramePr/>
          <p:nvPr/>
        </p:nvGraphicFramePr>
        <p:xfrm>
          <a:off x="952500" y="269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{601A690E-8E1F-4E07-AC4A-56990E6B162A}</a:tableStyleId>
              </a:tblPr>
              <a:tblGrid>
                <a:gridCol w="2413000"/>
                <a:gridCol w="2413000"/>
                <a:gridCol w="2413000"/>
              </a:tblGrid>
              <a:tr h="42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NAME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ROLL NO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8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Kshitij Singh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01FE21BCS305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552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8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Arman Khan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     01FE21BCI037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154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8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Manoj S Kulkarni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01FE21BCS097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520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Gayatri Shenvi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     </a:t>
                      </a:r>
                      <a:r>
                        <a:rPr lang="en-GB" sz="1800"/>
                        <a:t>01FE21BCI062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152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0" y="-7828"/>
            <a:ext cx="9144000" cy="6889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ack background with red letters&#10;&#10;Description automatically generated" id="147" name="Google Shape;1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0025" y="-32834"/>
            <a:ext cx="2345498" cy="69196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109602" y="93945"/>
            <a:ext cx="4374714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Sustainable Development Goals</a:t>
            </a:r>
            <a:endParaRPr sz="1100"/>
          </a:p>
        </p:txBody>
      </p:sp>
      <p:sp>
        <p:nvSpPr>
          <p:cNvPr id="149" name="Google Shape;149;p27"/>
          <p:cNvSpPr txBox="1"/>
          <p:nvPr/>
        </p:nvSpPr>
        <p:spPr>
          <a:xfrm>
            <a:off x="221200" y="1283925"/>
            <a:ext cx="41607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Sustainable Development Goals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(SDGs), also known as the Global Goals, were adopted by the United Nations in 2015 as a universal call to action to end poverty, protect the planet, and ensure that by 2030 all people enjoy peace and prosperity.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olorful squares with icons&#10;&#10;Description automatically generated" id="150" name="Google Shape;15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7936" y="883476"/>
            <a:ext cx="4160798" cy="3196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0" y="-7828"/>
            <a:ext cx="9144000" cy="6889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ack background with red letters&#10;&#10;Description automatically generated" id="156" name="Google Shape;15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0025" y="-32834"/>
            <a:ext cx="2345498" cy="69196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109602" y="93945"/>
            <a:ext cx="4374714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109602" y="1092989"/>
            <a:ext cx="51741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accessible and inclusive education, our E-learning platform offers free education to empower learners from diverse backgrounds. We aim to promote skill development and lifelong learning, in line with Sustainable Development Goal 4.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475" y="833500"/>
            <a:ext cx="3674450" cy="37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/>
          <p:nvPr/>
        </p:nvSpPr>
        <p:spPr>
          <a:xfrm>
            <a:off x="0" y="-7828"/>
            <a:ext cx="9144000" cy="6889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ack background with red letters&#10;&#10;Description automatically generated" id="165" name="Google Shape;1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0025" y="-32834"/>
            <a:ext cx="2345498" cy="69196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/>
        </p:nvSpPr>
        <p:spPr>
          <a:xfrm>
            <a:off x="109601" y="93945"/>
            <a:ext cx="5870869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Functionalities mapped to Quality </a:t>
            </a:r>
            <a:r>
              <a:rPr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109600" y="782900"/>
            <a:ext cx="9034500" cy="4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Access to Quality Education Resources: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Our website provides free access to educational resources such as courses and books, aligning with the goal of ensuring equitable access to quality education.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Registration and Profile Management: 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Enabling student registration promotes inclusivity and lifelong learning, regardless of geographical or socio-economic constraints.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Enrollment: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Students can enroll in various courses offered on our platform, ensuring that they have the opportunity to complete primary and secondary education regardless of physical barriers.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Mentor-led Course Creation: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Mentors can create and manage courses on our platform, contributing to the diversity and relevance of educational content available to students.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 Equality: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providing equal access to educational resources for all students, regardless of gender, our website contributes to gender equality in education, as outlined in SDG 4.5.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/>
          <p:nvPr/>
        </p:nvSpPr>
        <p:spPr>
          <a:xfrm>
            <a:off x="0" y="-7828"/>
            <a:ext cx="9144000" cy="6889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ack background with red letters&#10;&#10;Description automatically generated" id="173" name="Google Shape;1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0025" y="-32834"/>
            <a:ext cx="2345498" cy="69196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/>
        </p:nvSpPr>
        <p:spPr>
          <a:xfrm>
            <a:off x="109602" y="93945"/>
            <a:ext cx="4374714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using React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33503"/>
            <a:ext cx="8839198" cy="397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