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3" r:id="rId5"/>
    <p:sldId id="262" r:id="rId6"/>
    <p:sldId id="263" r:id="rId7"/>
    <p:sldId id="264" r:id="rId8"/>
    <p:sldId id="265" r:id="rId9"/>
    <p:sldId id="270" r:id="rId10"/>
    <p:sldId id="266" r:id="rId11"/>
    <p:sldId id="268" r:id="rId12"/>
    <p:sldId id="269" r:id="rId13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74D96-CD53-4595-A135-D556C9ECA7A8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Dept. of CSE,GAT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4A40F-C3C1-4F18-AAA9-5E8BAB1EB5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4DCA5-51D5-4782-80B5-3D21954038A7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89250-D434-4F08-8E56-42FE9111E2EE}" type="datetime1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CSE,GAT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143C-4279-4F70-892D-DF93D6B025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0E27-81BD-4559-902A-9B7D48695CE3}" type="datetime1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CSE,GAT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143C-4279-4F70-892D-DF93D6B025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0F75-4A40-46AB-91CC-4F70A7831A56}" type="datetime1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CSE,GAT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143C-4279-4F70-892D-DF93D6B025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3D8-C578-435D-BEDE-FB94C763123E}" type="datetime1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CSE,GAT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143C-4279-4F70-892D-DF93D6B025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5F71-F382-43A9-9EF0-450A097C984F}" type="datetime1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CSE,GAT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143C-4279-4F70-892D-DF93D6B025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13E8-3250-47C5-A14F-E1D206EE9B3F}" type="datetime1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CSE,GAT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143C-4279-4F70-892D-DF93D6B025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7E77-F8AB-4B1B-8BFC-100F34E19AD9}" type="datetime1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CSE,GAT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143C-4279-4F70-892D-DF93D6B025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8E42-E31A-4F4D-BDC1-5B87F4AC5A5F}" type="datetime1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CSE,GAT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143C-4279-4F70-892D-DF93D6B025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7D80-2DA6-4847-A372-35539A4B786B}" type="datetime1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CSE,GAT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143C-4279-4F70-892D-DF93D6B025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5A54-CCC1-4856-8F7D-58A244C4B724}" type="datetime1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CSE,GAT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143C-4279-4F70-892D-DF93D6B025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2DDE-66D2-4008-BFA7-07B90C738CF4}" type="datetime1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CSE,GAT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143C-4279-4F70-892D-DF93D6B025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C8A7D-A658-449D-837E-9A9F319EAAAC}" type="datetime1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Dept. of CSE,GAT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4143C-4279-4F70-892D-DF93D6B025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codecademy.com/learn/learn-python" TargetMode="External"/><Relationship Id="rId4" Type="http://schemas.openxmlformats.org/officeDocument/2006/relationships/hyperlink" Target="https://www.python.or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" y="198438"/>
            <a:ext cx="8153400" cy="1273010"/>
          </a:xfrm>
        </p:spPr>
        <p:txBody>
          <a:bodyPr>
            <a:noAutofit/>
          </a:bodyPr>
          <a:lstStyle/>
          <a:p>
            <a:r>
              <a:rPr lang="en-IN" b="1" dirty="0"/>
              <a:t>    </a:t>
            </a:r>
            <a:r>
              <a:rPr lang="en-IN" b="1" dirty="0" smtClean="0"/>
              <a:t>PASSWORD GENERATOR</a:t>
            </a:r>
            <a:endParaRPr lang="en-IN" sz="4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02" y="5638800"/>
            <a:ext cx="1974597" cy="781050"/>
          </a:xfrm>
          <a:prstGeom prst="rect">
            <a:avLst/>
          </a:prstGeom>
        </p:spPr>
      </p:pic>
      <p:graphicFrame>
        <p:nvGraphicFramePr>
          <p:cNvPr id="6" name="Picture 946"/>
          <p:cNvGraphicFramePr>
            <a:graphicFrameLocks noChangeAspect="1"/>
          </p:cNvGraphicFramePr>
          <p:nvPr/>
        </p:nvGraphicFramePr>
        <p:xfrm>
          <a:off x="7543800" y="381000"/>
          <a:ext cx="1447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r:id="rId6" imgW="1771650" imgH="1562100" progId="">
                  <p:embed/>
                </p:oleObj>
              </mc:Choice>
              <mc:Fallback>
                <p:oleObj r:id="rId6" imgW="1771650" imgH="15621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81000"/>
                        <a:ext cx="14478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36492" y="1979971"/>
            <a:ext cx="7040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</a:t>
            </a:r>
            <a:r>
              <a:rPr lang="en-IN" sz="2000" b="1" u="sng" dirty="0">
                <a:solidFill>
                  <a:srgbClr val="0070C0"/>
                </a:solidFill>
              </a:rPr>
              <a:t>Submitted for:</a:t>
            </a:r>
            <a:r>
              <a:rPr lang="en-IN" sz="2000" b="1" dirty="0">
                <a:solidFill>
                  <a:srgbClr val="0070C0"/>
                </a:solidFill>
              </a:rPr>
              <a:t> </a:t>
            </a:r>
          </a:p>
          <a:p>
            <a:pPr algn="ctr"/>
            <a:r>
              <a:rPr lang="en-IN" sz="2000" b="1" dirty="0"/>
              <a:t> INFOSYS CAMPUS CONNECT-FOUNDATION PROGRAM 5.0</a:t>
            </a:r>
          </a:p>
          <a:p>
            <a:pPr algn="ctr"/>
            <a:r>
              <a:rPr lang="en-IN" sz="2000" b="1" dirty="0"/>
              <a:t>During 2018-19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563956" y="2992582"/>
            <a:ext cx="51322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0070C0"/>
                </a:solidFill>
              </a:rPr>
              <a:t>Submitted By:</a:t>
            </a:r>
          </a:p>
          <a:p>
            <a:r>
              <a:rPr lang="en-IN" b="1" dirty="0"/>
              <a:t>                          </a:t>
            </a:r>
            <a:r>
              <a:rPr lang="en-IN" b="1" dirty="0" smtClean="0"/>
              <a:t>ASHUTOSH RANJAN    </a:t>
            </a:r>
            <a:r>
              <a:rPr lang="en-IN" dirty="0" smtClean="0"/>
              <a:t>1GA16CS033</a:t>
            </a:r>
            <a:endParaRPr lang="en-IN" dirty="0"/>
          </a:p>
          <a:p>
            <a:r>
              <a:rPr lang="en-IN" dirty="0" smtClean="0"/>
              <a:t>                           </a:t>
            </a:r>
            <a:r>
              <a:rPr lang="en-IN" b="1" dirty="0" smtClean="0"/>
              <a:t>AYUSH DHAR</a:t>
            </a:r>
            <a:r>
              <a:rPr lang="en-IN" dirty="0" smtClean="0"/>
              <a:t>               1GA16CS034</a:t>
            </a:r>
            <a:endParaRPr lang="en-IN" dirty="0"/>
          </a:p>
          <a:p>
            <a:r>
              <a:rPr lang="en-IN" b="1" dirty="0"/>
              <a:t>                           </a:t>
            </a:r>
            <a:endParaRPr lang="en-IN" dirty="0"/>
          </a:p>
          <a:p>
            <a:r>
              <a:rPr lang="en-IN" dirty="0"/>
              <a:t>              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18508" y="4270664"/>
            <a:ext cx="5077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0070C0"/>
                </a:solidFill>
              </a:rPr>
              <a:t>Guided By:</a:t>
            </a:r>
          </a:p>
          <a:p>
            <a:pPr algn="ctr"/>
            <a:r>
              <a:rPr lang="en-IN" dirty="0"/>
              <a:t>                    </a:t>
            </a:r>
            <a:r>
              <a:rPr lang="en-IN" b="1" dirty="0" err="1"/>
              <a:t>Shyam</a:t>
            </a:r>
            <a:r>
              <a:rPr lang="en-IN" b="1" dirty="0"/>
              <a:t> </a:t>
            </a:r>
            <a:r>
              <a:rPr lang="en-IN" b="1" dirty="0" err="1"/>
              <a:t>Sundar</a:t>
            </a:r>
            <a:r>
              <a:rPr lang="en-IN" b="1" dirty="0"/>
              <a:t> </a:t>
            </a:r>
            <a:r>
              <a:rPr lang="en-IN" b="1" dirty="0" err="1"/>
              <a:t>Bhushan</a:t>
            </a:r>
            <a:endParaRPr lang="en-IN" b="1" dirty="0"/>
          </a:p>
          <a:p>
            <a:pPr algn="ctr"/>
            <a:r>
              <a:rPr lang="en-US" dirty="0"/>
              <a:t>	   Professor</a:t>
            </a:r>
          </a:p>
          <a:p>
            <a:pPr algn="ctr"/>
            <a:r>
              <a:rPr lang="en-US" dirty="0"/>
              <a:t>                    Department of CSE,</a:t>
            </a:r>
          </a:p>
          <a:p>
            <a:pPr algn="ctr"/>
            <a:r>
              <a:rPr lang="en-US" dirty="0"/>
              <a:t>                    Global Academy Of Technology</a:t>
            </a:r>
            <a:endParaRPr lang="en-IN" dirty="0"/>
          </a:p>
          <a:p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CSE,GAT</a:t>
            </a:r>
            <a:endParaRPr lang="en-IN" dirty="0"/>
          </a:p>
        </p:txBody>
      </p:sp>
    </p:spTree>
    <p:custDataLst>
      <p:tags r:id="rId2"/>
    </p:custDataLst>
  </p:cSld>
  <p:clrMapOvr>
    <a:masterClrMapping/>
  </p:clrMapOvr>
  <p:transition spd="slow" advTm="8324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7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CSE,GAT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457200" y="554124"/>
            <a:ext cx="8229600" cy="8683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997838"/>
            <a:ext cx="7010400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Password Generator developed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Python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meets the objectives of the system with which it has been developed. The system has reached a steady state where all bugs have been eliminated. The system is operated at a high level of efficiency and all the users who wish to run the program can do the same very easily. The system runs according to the requirement specification.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39"/>
    </mc:Choice>
    <mc:Fallback xmlns="">
      <p:transition spd="slow" advTm="583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143000"/>
            <a:ext cx="807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20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www.w3schools.com/</a:t>
            </a:r>
            <a:endParaRPr lang="en-US" sz="2000" dirty="0"/>
          </a:p>
          <a:p>
            <a:pPr lvl="0"/>
            <a:endParaRPr lang="en-IN" sz="20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https://stackoverflow.com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lvl="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https://www.python.org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pPr lvl="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https://www.codecademy.com/learn/learn-python</a:t>
            </a:r>
            <a:endParaRPr lang="en-US" sz="2000" dirty="0"/>
          </a:p>
          <a:p>
            <a:pPr lvl="0"/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CSE , GAT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685800" y="304800"/>
            <a:ext cx="8229600" cy="8683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BIBLIOGRAPHY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3"/>
    </mc:Choice>
    <mc:Fallback xmlns="">
      <p:transition spd="slow" advTm="3113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514600"/>
            <a:ext cx="63083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CSE , GAT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127">
        <p14:flash/>
      </p:transition>
    </mc:Choice>
    <mc:Fallback xmlns="">
      <p:transition spd="slow" advTm="312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</a:t>
            </a:r>
            <a:r>
              <a:rPr lang="en-US" dirty="0" smtClean="0"/>
              <a:t>Statement</a:t>
            </a:r>
          </a:p>
          <a:p>
            <a:r>
              <a:rPr lang="en-US" dirty="0" smtClean="0"/>
              <a:t>Data Flow Diagram</a:t>
            </a:r>
            <a:endParaRPr lang="en-US" dirty="0"/>
          </a:p>
          <a:p>
            <a:r>
              <a:rPr lang="en-US" dirty="0"/>
              <a:t>Screen Snapshots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Bibliography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CSE,GAT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7"/>
    </mc:Choice>
    <mc:Fallback xmlns="">
      <p:transition spd="slow" advTm="358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56485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         PROBLEM STATEMENT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360608" y="1596981"/>
            <a:ext cx="849767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aims and objectives are as follows:</a:t>
            </a:r>
          </a:p>
          <a:p>
            <a:endParaRPr lang="en-US" sz="3200" b="1" u="sng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purpose of designing this project is to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random passwords  of desired length using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in python language.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also allows us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store the password of a particular account and fetch it later using master password.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CSE , GAT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95"/>
    </mc:Choice>
    <mc:Fallback xmlns="">
      <p:transition spd="slow" advTm="539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CSE,GAT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18"/>
            <a:ext cx="8922327" cy="619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1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57"/>
    </mc:Choice>
    <mc:Fallback xmlns="">
      <p:transition spd="slow" advTm="6557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50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		SCREENSHOT OF OUTPUT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CSE , GAT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0996" y="1081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071538" y="1571612"/>
            <a:ext cx="339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28596" y="9286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51816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                  </a:t>
            </a:r>
            <a:r>
              <a:rPr lang="en-US" b="1" dirty="0" smtClean="0"/>
              <a:t>Random password generated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38597" y="446446"/>
            <a:ext cx="122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Snapshot 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6" y="1262224"/>
            <a:ext cx="8382726" cy="28653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27"/>
    </mc:Choice>
    <mc:Fallback xmlns="">
      <p:transition spd="slow" advTm="472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ISE , GAT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9100" y="3048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" y="5331896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User demanding another password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16" y="1088498"/>
            <a:ext cx="8230313" cy="35882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02"/>
    </mc:Choice>
    <mc:Fallback xmlns="">
      <p:transition spd="slow" advTm="540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70205"/>
            <a:ext cx="2895600" cy="365125"/>
          </a:xfrm>
        </p:spPr>
        <p:txBody>
          <a:bodyPr/>
          <a:lstStyle/>
          <a:p>
            <a:r>
              <a:rPr lang="en-US"/>
              <a:t>Dept. of CSE,GAT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4868" y="228600"/>
            <a:ext cx="122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Snapshot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5964" y="5257800"/>
            <a:ext cx="677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Getting passwords of different accounts using master account 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53" y="1327150"/>
            <a:ext cx="8222693" cy="3435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51"/>
    </mc:Choice>
    <mc:Fallback xmlns="">
      <p:transition spd="slow" advTm="475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CSE,GAT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334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Master user providing wrong account information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28612"/>
            <a:ext cx="122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Snapshot 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68" y="1108364"/>
            <a:ext cx="8359864" cy="36809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9"/>
    </mc:Choice>
    <mc:Fallback xmlns="">
      <p:transition spd="slow" advTm="518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1228725" cy="639762"/>
          </a:xfrm>
        </p:spPr>
        <p:txBody>
          <a:bodyPr>
            <a:normAutofit fontScale="90000"/>
          </a:bodyPr>
          <a:lstStyle/>
          <a:p>
            <a:r>
              <a:rPr lang="en-IN" sz="1800" dirty="0"/>
              <a:t>Snapshot 5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CSE,GAT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68582" y="5364718"/>
            <a:ext cx="680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File where the accounts and their respective passwords are stored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4401"/>
            <a:ext cx="8229600" cy="4050022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20"/>
    </mc:Choice>
    <mc:Fallback xmlns="">
      <p:transition spd="slow" advTm="462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7|1.6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285</Words>
  <Application>Microsoft Office PowerPoint</Application>
  <PresentationFormat>On-screen Show (4:3)</PresentationFormat>
  <Paragraphs>62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    PASSWORD GENERATOR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Snapshot 5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TURTLE RACE</dc:title>
  <dc:creator/>
  <cp:lastModifiedBy>Ayush dhar</cp:lastModifiedBy>
  <cp:revision>35</cp:revision>
  <dcterms:created xsi:type="dcterms:W3CDTF">2019-05-15T05:31:16Z</dcterms:created>
  <dcterms:modified xsi:type="dcterms:W3CDTF">2019-05-17T18:11:55Z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