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Network Automation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Transforming Networking with Automation</a:t>
            </a:r>
          </a:p>
          <a:p>
            <a:r>
              <a:t>Your Name / Date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What is Network Automation?</a:t>
            </a:r>
          </a:p>
          <a:p>
            <a:r>
              <a:t>2. Benefits of Network Automation</a:t>
            </a:r>
          </a:p>
          <a:p>
            <a:r>
              <a:t>3. Tools and Technologies</a:t>
            </a:r>
          </a:p>
          <a:p>
            <a:r>
              <a:t>4. Orchestration Frameworks</a:t>
            </a:r>
          </a:p>
          <a:p>
            <a:r>
              <a:t>5. Hands-On Lab: Automating Network Configurations</a:t>
            </a:r>
          </a:p>
          <a:p>
            <a:r>
              <a:t>6. Q&amp;A Session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Network Automation?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Definition of Network Automation.</a:t>
            </a:r>
          </a:p>
          <a:p>
            <a:r>
              <a:t>- Brief explanation of how it works.</a:t>
            </a:r>
          </a:p>
          <a:p>
            <a:r>
              <a:t>- Visual: Diagram showing traditional vs. automated network management.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Network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Increased efficiency and reduced manual errors.</a:t>
            </a:r>
          </a:p>
          <a:p>
            <a:r>
              <a:t>- Faster deployment and scaling.</a:t>
            </a:r>
          </a:p>
          <a:p>
            <a:r>
              <a:t>- Improved network reliability and consistency.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Ansible: Configuration management and automation.</a:t>
            </a:r>
          </a:p>
          <a:p>
            <a:r>
              <a:t>- Terraform: Infrastructure as Code for provisioning.</a:t>
            </a:r>
          </a:p>
          <a:p>
            <a:r>
              <a:t>- Cisco DNA: Intent-based networking.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Orchestration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Kubernetes: Container orchestration for application deployment.</a:t>
            </a:r>
          </a:p>
          <a:p>
            <a:r>
              <a:t>- OpenStack: Open-source platform for cloud infrastructure.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Hands-On Lab: Automating Network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Overview of the lab setup.</a:t>
            </a:r>
          </a:p>
          <a:p>
            <a:r>
              <a:t>- Key tasks to be accomplished.</a:t>
            </a:r>
          </a:p>
          <a:p>
            <a:r>
              <a:t>- Expected outcomes and learning objectives.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Recap the key points discussed.</a:t>
            </a:r>
          </a:p>
          <a:p>
            <a:r>
              <a:t>- Highlight the importance of embracing network automation.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Invite questions from the audience.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