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Scalable and Resilient Network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Leveraging Azure for Modern Network Solutions</a:t>
            </a:r>
          </a:p>
          <a:p>
            <a:r>
              <a:t>Your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the floor for questions and discussions.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Include any sources or additional reading materials.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Principles of scalability and resilience</a:t>
            </a:r>
          </a:p>
          <a:p>
            <a:r>
              <a:t>High availability and disaster recovery</a:t>
            </a:r>
          </a:p>
          <a:p>
            <a:r>
              <a:t>Scaling strategies</a:t>
            </a:r>
          </a:p>
          <a:p>
            <a:r>
              <a:t>Hands-on lab example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Principles of Scalability and 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Scalability: Ability to handle increased load by adding resources.</a:t>
            </a:r>
          </a:p>
          <a:p>
            <a:r>
              <a:t>Example in Azure: Azure Virtual Machine Scale Sets for automatic scaling.</a:t>
            </a:r>
          </a:p>
          <a:p>
            <a:r>
              <a:t>Resilience: Capability to recover from failures.</a:t>
            </a:r>
          </a:p>
          <a:p>
            <a:r>
              <a:t>Example in Azure: Azure Availability Zones for fault tolerance.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 Availability (HA) and Disaster Recovery (DR)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High Availability: Ensure services are consistently operational.</a:t>
            </a:r>
          </a:p>
          <a:p>
            <a:r>
              <a:t>Azure Example: Load Balancer for distributing traffic across multiple VMs.</a:t>
            </a:r>
          </a:p>
          <a:p>
            <a:r>
              <a:t>Disaster Recovery: Strategies to recover services post-failure.</a:t>
            </a:r>
          </a:p>
          <a:p>
            <a:r>
              <a:t>Azure Example: Azure Site Recovery for orchestrating DR plans.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Horizontal Scaling: Adding more instances.</a:t>
            </a:r>
          </a:p>
          <a:p>
            <a:r>
              <a:t>Azure Example: Using Azure Kubernetes Service (AKS) to manage containers.</a:t>
            </a:r>
          </a:p>
          <a:p>
            <a:r>
              <a:t>Vertical Scaling: Increasing resources of a single instance.</a:t>
            </a:r>
          </a:p>
          <a:p>
            <a:r>
              <a:t>Azure Example: Adjusting VM sizes in Azure based on workload demands.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Example - Designing a Scalable and Resilient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Azure Components Used:</a:t>
            </a:r>
          </a:p>
          <a:p>
            <a:r>
              <a:t>Azure Load Balancer</a:t>
            </a:r>
          </a:p>
          <a:p>
            <a:r>
              <a:t>Azure Virtual Machine Scale Sets</a:t>
            </a:r>
          </a:p>
          <a:p>
            <a:r>
              <a:t>Azure SQL Database with geo-replication</a:t>
            </a:r>
          </a:p>
          <a:p>
            <a:r>
              <a:t>Azure Traffic Manager for global routing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Lab: Step-by-Step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Step 1: Deploy Virtual Machine Scale Sets</a:t>
            </a:r>
          </a:p>
          <a:p>
            <a:r>
              <a:t>Step 2: Configure Load Balancer</a:t>
            </a:r>
          </a:p>
          <a:p>
            <a:r>
              <a:t>Step 3: Implement Azure SQL Database with Geo-Replication</a:t>
            </a:r>
          </a:p>
          <a:p>
            <a:r>
              <a:t>Step 4: Set up Azure Traffic Manager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Azure for Scalable and Resilient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Cost Efficiency: Pay-as-you-go model reduces overhead.</a:t>
            </a:r>
          </a:p>
          <a:p>
            <a:r>
              <a:t>Global Reach: Azure's data centers enable global scaling.</a:t>
            </a:r>
          </a:p>
          <a:p>
            <a:r>
              <a:t>Security and Compliance: Built-in security features and compliance certifications.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Importance of designing for scalability and resilience.</a:t>
            </a:r>
          </a:p>
          <a:p>
            <a:r>
              <a:t>Using Azure's features to optimize network architectures.</a:t>
            </a:r>
          </a:p>
          <a:p>
            <a:r>
              <a:t>Call to Action: Experiment with Azure's offerings to implement these principles.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