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Virtual Private Clouds (VPC) in Azure Cloud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Training Material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3: Apply Network Security Groups (NSG)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Navigate to 'Network Security Groups' and create a new NSG.</a:t>
            </a:r>
          </a:p>
          <a:p>
            <a:r>
              <a:t>   - Name: myNSG</a:t>
            </a:r>
          </a:p>
          <a:p>
            <a:r>
              <a:t>   - Resource group: myResourceGroup</a:t>
            </a:r>
          </a:p>
          <a:p>
            <a:r>
              <a:t>2. Add inbound security rules to the NSG:</a:t>
            </a:r>
          </a:p>
          <a:p>
            <a:r>
              <a:t>   - Allow RDP (3389) from your IP address.</a:t>
            </a:r>
          </a:p>
          <a:p>
            <a:r>
              <a:t>   - Allow HTTP (80) from any source.</a:t>
            </a:r>
          </a:p>
          <a:p>
            <a:r>
              <a:t>3. Associate the NSG with mySubnet1.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4: Deploy a Virtual Machine (VM)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Navigate to 'Virtual Machines' and create a new VM.</a:t>
            </a:r>
          </a:p>
          <a:p>
            <a:r>
              <a:t>   - Name: myVM</a:t>
            </a:r>
          </a:p>
          <a:p>
            <a:r>
              <a:t>   - Image: Windows Server 2019</a:t>
            </a:r>
          </a:p>
          <a:p>
            <a:r>
              <a:t>   - Size: Standard B2s</a:t>
            </a:r>
          </a:p>
          <a:p>
            <a:r>
              <a:t>   - Virtual network: myVNet</a:t>
            </a:r>
          </a:p>
          <a:p>
            <a:r>
              <a:t>   - Subnet: mySubnet1</a:t>
            </a:r>
          </a:p>
          <a:p>
            <a:r>
              <a:t>   - Public IP: Create a new IP</a:t>
            </a:r>
          </a:p>
          <a:p>
            <a:r>
              <a:t>   - Network security group: Select myNSG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5: Verify Connectivity and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Connect to the VM using RDP.</a:t>
            </a:r>
          </a:p>
          <a:p>
            <a:r>
              <a:t>2. Verify that you can access the VM via HTTP and that other traffic is blocked as per the NSG rules.</a:t>
            </a:r>
          </a:p>
          <a:p>
            <a:r>
              <a:t>3. Test the DDoS Protection by simulating traffic to ensure your VM is safeguarded.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Understanding and implementing VPCs in Azure is crucial for building secure and scalable cloud solutions. By following best practices and hands-on labs, you can ensure your resources are well-protected and optimized for performance.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Virtual Private Clouds (VPC)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Virtual Private Cloud (VPC) is an isolated section of the cloud where you can run your Azure resources. VPCs provide a secure and scalable environment for your applications, ensuring that your resources are isolated from other users.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Cloud Network 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Cloud network architecture involves designing and implementing a virtual network that includes subnets, route tables, network gateways, and security settings. In Azure, this is achieved using Virtual Networks (VNet).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Example: Azure VNet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Subnets: Divide your VNet into multiple subnets to segment your network for better organization and security.</a:t>
            </a:r>
          </a:p>
          <a:p>
            <a:r>
              <a:t>- Route Tables: Control the routing of network traffic by associating route tables with subnets.</a:t>
            </a:r>
          </a:p>
          <a:p>
            <a:r>
              <a:t>- Network Gateways: Use VPN Gateway or ExpressRoute to establish secure connections between your on-premises network and Azure VNet.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Cloud Security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Ensuring security in the cloud involves implementing various best practices to protect your data, applications, and infrastructure.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Example: Azure Security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Network Security Groups (NSG): Use NSGs to control inbound and outbound traffic to your VNet resources.</a:t>
            </a:r>
          </a:p>
          <a:p>
            <a:r>
              <a:t>2. Azure Firewall: Deploy Azure Firewall to provide network security and control network traffic.</a:t>
            </a:r>
          </a:p>
          <a:p>
            <a:r>
              <a:t>3. DDoS Protection: Enable Azure DDoS Protection to safeguard your applications from Distributed Denial of Service (DDoS) attacks.</a:t>
            </a:r>
          </a:p>
          <a:p>
            <a:r>
              <a:t>4. Identity and Access Management: Implement Azure Active Directory (Azure AD) for secure access to resources.</a:t>
            </a:r>
          </a:p>
          <a:p>
            <a:r>
              <a:t>5. Encryption: Use Azure Key Vault to manage and store encryption keys securely.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Hands-On Lab: Configuring a Secure VPC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 this hands-on lab, we will configure a secure VPC in Azure by creating a VNet, setting up subnets, applying network security groups, and deploying a virtual machine.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1: Create a Virtual Network (VNet)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Navigate to the Azure portal.</a:t>
            </a:r>
          </a:p>
          <a:p>
            <a:r>
              <a:t>2. Select 'Create a resource' and search for 'Virtual Network.'</a:t>
            </a:r>
          </a:p>
          <a:p>
            <a:r>
              <a:t>3. Click 'Create' and fill in the required details:</a:t>
            </a:r>
          </a:p>
          <a:p>
            <a:r>
              <a:t>   - Name: myVNet</a:t>
            </a:r>
          </a:p>
          <a:p>
            <a:r>
              <a:t>   - Address space: 10.0.0.0/16</a:t>
            </a:r>
          </a:p>
          <a:p>
            <a:r>
              <a:t>   - Resource group: myResourceGroup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2: Create Subnets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In the 'Subnets' section of the VNet, add the following subnets:</a:t>
            </a:r>
          </a:p>
          <a:p>
            <a:r>
              <a:t>   - Subnet name: mySubnet1</a:t>
            </a:r>
          </a:p>
          <a:p>
            <a:r>
              <a:t>     - Address range: 10.0.1.0/24</a:t>
            </a:r>
          </a:p>
          <a:p>
            <a:r>
              <a:t>   - Subnet name: mySubnet2</a:t>
            </a:r>
          </a:p>
          <a:p>
            <a:r>
              <a:t>     - Address range: 10.0.2.0/24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