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151" d="100"/>
          <a:sy n="151" d="100"/>
        </p:scale>
        <p:origin x="-1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44A5-E504-1D08-3690-843025DDE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7E735-A684-E141-A17D-93264DF1B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2C38-AD77-BCCF-9151-40B3B267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6EA0-5B27-61D4-250E-500DA43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4A14-8F51-A9DA-3AA1-A184BAF9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6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12C8-FED8-0910-51B3-BE5DB67E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38F6D-33A3-1B8F-7F7D-6E33EFDA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7C6C-C9A7-B28B-1172-2430D5F5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859D-46CD-E85B-2BC8-0BBA9540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C503A-5864-F5EE-8E4C-CD88A6B6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6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FADC3-C4EE-D77C-EB16-FDFE7C951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4481E-2C74-9FDB-9504-B7B14848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CCE0-FDC8-576E-395F-DBDC92D8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115A-C049-0ECC-782D-9F8AAFF5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3755-A6B7-6422-2677-1BFB460E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23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24AD-58C0-9BCD-5E40-57C72DF2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598F-06CE-5B8F-6A46-98429B17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FC9D-2773-BEA0-F3A4-AE4A7E6E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673CC-AC3F-2805-5F77-B40C916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126A-53C6-EB9B-88E9-F8D55363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43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390D-A4E5-836C-880D-BD1DC4EC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F20D-B72E-4ECB-C92F-E5DBDFBA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AD59-2A3E-0E3E-D71E-F84BD78F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9421C-3C0B-A6FA-C6E0-AE35876E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1F02-C3F5-C536-AF03-00418C60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71BE-A4A0-672C-2635-7394127A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BE74-C705-1ECB-4C99-EC7182160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91E4-EB19-05A3-6973-92AA58D39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86A3D-8B84-9D63-1E6E-E2669927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5C970-8B0D-839C-B2F7-1D24172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D8130-9F21-6330-DDBD-5F9024EB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26D0-19DE-EAD3-E5ED-0057D719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73B5-2B83-6012-D986-40651CA0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A83F4-D84B-73B5-F920-07350E9D9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DF336-A56A-0799-D6B9-BDFD0F15D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77D3E-746D-C36C-7ED0-B13843EB9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84E68-303B-E4B4-5BB1-6079FF72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F3EAF-95C4-2EE8-0399-8FA7B7CF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CEAF9-8CC8-DE54-634C-D06D3E4F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9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4806-6E0A-22C4-CE72-95671E8F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1A3E9-CEED-44BA-9146-2D4396C3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175CD-1979-9FAE-034F-6AAEA48E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D9A7F-841E-5151-2F17-0B144A33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BC587-6EBA-1576-9B68-983F5D95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C5DC4-EEED-53CE-F6B6-92206229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2737B-672F-E593-B84A-A848FDB7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85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EAF6-15D3-610E-45F4-2B5A7F5B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912C-BE91-FFCB-A404-3247FFF9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0E05C-1127-61D8-36AF-85175CD1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A3D8-049F-1984-3637-46FF3FDA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687DA-17FB-E930-0ADB-24FD7EB4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E787-CBED-9DE1-5964-C63F48A9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08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3276-A1A8-651A-C2FA-26AF4F2C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7C8E1-8456-0C80-7134-3A087A8E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391CF-1459-BEFB-8D62-C2B6DED6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33D8D-0848-342D-B8AF-547E7CCB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32917-C342-52E8-2D00-F129BAFD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5D67-DE0D-7643-E469-239FBFE7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55DB3-1E32-75EE-E5BF-DDFEE2CB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CA40-F2F4-F2A5-E8FB-9E91527D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DDF9-D3A2-6D3F-301B-382784573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B9DC-2866-7847-8506-50BD4EB12DF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A1BE-E454-B48E-10DF-584E0EFDE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A5F3-C679-6A14-5E86-BF16D2097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9A6D-DE90-384B-961E-2A08BDD2C8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39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ED48BF-69AA-8502-B1D2-E7118E50EEBE}"/>
              </a:ext>
            </a:extLst>
          </p:cNvPr>
          <p:cNvSpPr/>
          <p:nvPr/>
        </p:nvSpPr>
        <p:spPr>
          <a:xfrm>
            <a:off x="1524000" y="406400"/>
            <a:ext cx="7145867" cy="46651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A red square on a black background&#10;&#10;Description automatically generated">
            <a:extLst>
              <a:ext uri="{FF2B5EF4-FFF2-40B4-BE49-F238E27FC236}">
                <a16:creationId xmlns:a16="http://schemas.microsoft.com/office/drawing/2014/main" id="{9BACC6B2-EC3C-8B2B-A1DC-C3203DAC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538" y="807966"/>
            <a:ext cx="2261257" cy="1997960"/>
          </a:xfrm>
          <a:prstGeom prst="rect">
            <a:avLst/>
          </a:prstGeom>
        </p:spPr>
      </p:pic>
      <p:pic>
        <p:nvPicPr>
          <p:cNvPr id="9" name="Picture 8" descr="A red and yellow brick wall&#10;&#10;Description automatically generated">
            <a:extLst>
              <a:ext uri="{FF2B5EF4-FFF2-40B4-BE49-F238E27FC236}">
                <a16:creationId xmlns:a16="http://schemas.microsoft.com/office/drawing/2014/main" id="{FD55B903-D4C6-1E3F-5445-F575F66D3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4" t="19161" r="20637" b="19581"/>
          <a:stretch/>
        </p:blipFill>
        <p:spPr>
          <a:xfrm>
            <a:off x="6096000" y="1551711"/>
            <a:ext cx="2307814" cy="1997960"/>
          </a:xfrm>
          <a:prstGeom prst="rect">
            <a:avLst/>
          </a:prstGeom>
        </p:spPr>
      </p:pic>
      <p:pic>
        <p:nvPicPr>
          <p:cNvPr id="7" name="Picture 6" descr="A black and white rectangles&#10;&#10;Description automatically generated">
            <a:extLst>
              <a:ext uri="{FF2B5EF4-FFF2-40B4-BE49-F238E27FC236}">
                <a16:creationId xmlns:a16="http://schemas.microsoft.com/office/drawing/2014/main" id="{F46FEE2D-F9C8-8AF5-4539-75A894965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10" b="27122"/>
          <a:stretch/>
        </p:blipFill>
        <p:spPr>
          <a:xfrm>
            <a:off x="1891677" y="3639218"/>
            <a:ext cx="6512137" cy="1232997"/>
          </a:xfrm>
          <a:prstGeom prst="rect">
            <a:avLst/>
          </a:prstGeom>
        </p:spPr>
      </p:pic>
      <p:pic>
        <p:nvPicPr>
          <p:cNvPr id="12" name="Picture 11" descr="A blue square on a black background&#10;&#10;Description automatically generated">
            <a:extLst>
              <a:ext uri="{FF2B5EF4-FFF2-40B4-BE49-F238E27FC236}">
                <a16:creationId xmlns:a16="http://schemas.microsoft.com/office/drawing/2014/main" id="{8417145C-3154-2E3A-2E6A-DAE3D58DBB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2" r="7800" b="6013"/>
          <a:stretch/>
        </p:blipFill>
        <p:spPr>
          <a:xfrm>
            <a:off x="1800224" y="807966"/>
            <a:ext cx="2165409" cy="1883319"/>
          </a:xfrm>
          <a:prstGeom prst="rect">
            <a:avLst/>
          </a:prstGeom>
        </p:spPr>
      </p:pic>
      <p:pic>
        <p:nvPicPr>
          <p:cNvPr id="5" name="Picture 4" descr="A blue and yellow brick wall&#10;&#10;Description automatically generated">
            <a:extLst>
              <a:ext uri="{FF2B5EF4-FFF2-40B4-BE49-F238E27FC236}">
                <a16:creationId xmlns:a16="http://schemas.microsoft.com/office/drawing/2014/main" id="{7F23DFB0-F358-B605-FBBB-5418EC47A6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08" t="20281" r="13741" b="15710"/>
          <a:stretch/>
        </p:blipFill>
        <p:spPr>
          <a:xfrm>
            <a:off x="2605293" y="1654686"/>
            <a:ext cx="2235582" cy="1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 Barnard (Staff)</dc:creator>
  <cp:lastModifiedBy>Isla Barnard (Staff)</cp:lastModifiedBy>
  <cp:revision>1</cp:revision>
  <dcterms:created xsi:type="dcterms:W3CDTF">2025-02-14T16:19:51Z</dcterms:created>
  <dcterms:modified xsi:type="dcterms:W3CDTF">2025-02-14T17:04:19Z</dcterms:modified>
</cp:coreProperties>
</file>