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3625" cy="30275213"/>
  <p:notesSz cx="6858000" cy="9144000"/>
  <p:defaultTextStyle>
    <a:defPPr>
      <a:defRPr lang="pt-PT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9" d="100"/>
          <a:sy n="39" d="100"/>
        </p:scale>
        <p:origin x="512" y="-1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87B77-98EA-4A27-BDC3-9625FA812FC0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D3B0F-4417-4B33-AEC3-0A34BB5269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300390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5901E-03DD-4D0C-A23E-2D2BB68CF79D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257B9-95CB-436B-95C7-534FC7BE8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066463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91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40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16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085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390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20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65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033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476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636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033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6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BE0D113-7E0C-F040-899E-28A351D6F20B}"/>
              </a:ext>
            </a:extLst>
          </p:cNvPr>
          <p:cNvSpPr/>
          <p:nvPr/>
        </p:nvSpPr>
        <p:spPr>
          <a:xfrm>
            <a:off x="3268979" y="3541159"/>
            <a:ext cx="7075976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5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</a:t>
            </a:r>
            <a:r>
              <a:rPr lang="pt-PT" sz="5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Póster</a:t>
            </a:r>
            <a:endParaRPr lang="pt-PT" sz="5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55E15A-1570-0D42-BDD4-416633322C35}"/>
              </a:ext>
            </a:extLst>
          </p:cNvPr>
          <p:cNvSpPr/>
          <p:nvPr/>
        </p:nvSpPr>
        <p:spPr>
          <a:xfrm>
            <a:off x="3314699" y="4784336"/>
            <a:ext cx="106902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4200" i="1" dirty="0">
                <a:latin typeface="Georgia" panose="02040502050405020303" pitchFamily="18" charset="0"/>
              </a:rPr>
              <a:t>Descrição da investigação</a:t>
            </a:r>
          </a:p>
          <a:p>
            <a:r>
              <a:rPr lang="pt-PT" sz="4200" i="1" dirty="0">
                <a:latin typeface="Georgia" panose="02040502050405020303" pitchFamily="18" charset="0"/>
              </a:rPr>
              <a:t>Descrição da investigação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205C0F-3AA6-3944-8199-7C21A024F338}"/>
              </a:ext>
            </a:extLst>
          </p:cNvPr>
          <p:cNvSpPr/>
          <p:nvPr/>
        </p:nvSpPr>
        <p:spPr>
          <a:xfrm>
            <a:off x="3314699" y="6472492"/>
            <a:ext cx="10690225" cy="4885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pt-PT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 do </a:t>
            </a:r>
            <a:r>
              <a:rPr lang="pt-PT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 – Instituição - Email</a:t>
            </a:r>
            <a:endParaRPr lang="pt-PT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304D43D-0F10-3F49-AA69-AC5F7A83000C}"/>
              </a:ext>
            </a:extLst>
          </p:cNvPr>
          <p:cNvSpPr/>
          <p:nvPr/>
        </p:nvSpPr>
        <p:spPr>
          <a:xfrm>
            <a:off x="3268979" y="7574883"/>
            <a:ext cx="17442669" cy="7294305"/>
          </a:xfrm>
          <a:prstGeom prst="rect">
            <a:avLst/>
          </a:prstGeom>
        </p:spPr>
        <p:txBody>
          <a:bodyPr wrap="square" numCol="2" spcCol="288000">
            <a:spAutoFit/>
          </a:bodyPr>
          <a:lstStyle/>
          <a:p>
            <a:pPr algn="just"/>
            <a:r>
              <a:rPr lang="pt-PT" sz="1800" dirty="0" smtClean="0">
                <a:latin typeface="Georgia" panose="02040502050405020303" pitchFamily="18" charset="0"/>
              </a:rPr>
              <a:t>O resumo não deverá exceder as </a:t>
            </a:r>
            <a:r>
              <a:rPr lang="pt-PT" sz="1800" b="1" dirty="0" smtClean="0">
                <a:latin typeface="Georgia" panose="02040502050405020303" pitchFamily="18" charset="0"/>
              </a:rPr>
              <a:t>mil palavras </a:t>
            </a:r>
            <a:r>
              <a:rPr lang="pt-PT" sz="1800" dirty="0" smtClean="0">
                <a:latin typeface="Georgia" panose="02040502050405020303" pitchFamily="18" charset="0"/>
              </a:rPr>
              <a:t>e deve fazer uma breve </a:t>
            </a:r>
            <a:r>
              <a:rPr lang="pt-PT" sz="1800" b="1" dirty="0" smtClean="0">
                <a:latin typeface="Georgia" panose="02040502050405020303" pitchFamily="18" charset="0"/>
              </a:rPr>
              <a:t>referência introdutória</a:t>
            </a:r>
            <a:r>
              <a:rPr lang="pt-PT" sz="1800" dirty="0" smtClean="0">
                <a:latin typeface="Georgia" panose="02040502050405020303" pitchFamily="18" charset="0"/>
              </a:rPr>
              <a:t> ao trabalho a apresentar, </a:t>
            </a:r>
            <a:r>
              <a:rPr lang="pt-PT" sz="1800" dirty="0" smtClean="0">
                <a:latin typeface="Georgia" panose="02040502050405020303" pitchFamily="18" charset="0"/>
              </a:rPr>
              <a:t>seus objetivos, </a:t>
            </a:r>
            <a:r>
              <a:rPr lang="pt-PT" sz="1800" b="1" dirty="0" smtClean="0">
                <a:latin typeface="Georgia" panose="02040502050405020303" pitchFamily="18" charset="0"/>
              </a:rPr>
              <a:t>metodologia</a:t>
            </a:r>
            <a:r>
              <a:rPr lang="pt-PT" sz="1800" dirty="0" smtClean="0">
                <a:latin typeface="Georgia" panose="02040502050405020303" pitchFamily="18" charset="0"/>
              </a:rPr>
              <a:t> </a:t>
            </a:r>
            <a:r>
              <a:rPr lang="pt-PT" sz="1800" dirty="0" smtClean="0">
                <a:latin typeface="Georgia" panose="02040502050405020303" pitchFamily="18" charset="0"/>
              </a:rPr>
              <a:t>utilizada</a:t>
            </a:r>
            <a:r>
              <a:rPr lang="pt-PT" sz="1800" dirty="0" smtClean="0">
                <a:latin typeface="Georgia" panose="02040502050405020303" pitchFamily="18" charset="0"/>
              </a:rPr>
              <a:t>, </a:t>
            </a:r>
            <a:r>
              <a:rPr lang="pt-PT" sz="1800" b="1" dirty="0" smtClean="0">
                <a:latin typeface="Georgia" panose="02040502050405020303" pitchFamily="18" charset="0"/>
              </a:rPr>
              <a:t>dados recolhidos</a:t>
            </a:r>
            <a:r>
              <a:rPr lang="pt-PT" sz="1800" dirty="0" smtClean="0">
                <a:latin typeface="Georgia" panose="02040502050405020303" pitchFamily="18" charset="0"/>
              </a:rPr>
              <a:t> e </a:t>
            </a:r>
            <a:r>
              <a:rPr lang="pt-PT" sz="1800" b="1" dirty="0" smtClean="0">
                <a:latin typeface="Georgia" panose="02040502050405020303" pitchFamily="18" charset="0"/>
              </a:rPr>
              <a:t>conclusões</a:t>
            </a:r>
            <a:r>
              <a:rPr lang="pt-PT" sz="1800" dirty="0" smtClean="0">
                <a:latin typeface="Georgia" panose="02040502050405020303" pitchFamily="18" charset="0"/>
              </a:rPr>
              <a:t> </a:t>
            </a:r>
            <a:r>
              <a:rPr lang="pt-PT" sz="1800" dirty="0" smtClean="0">
                <a:latin typeface="Georgia" panose="02040502050405020303" pitchFamily="18" charset="0"/>
              </a:rPr>
              <a:t>alcançadas com a sua </a:t>
            </a:r>
            <a:r>
              <a:rPr lang="pt-PT" sz="1800" b="1" dirty="0" smtClean="0">
                <a:latin typeface="Georgia" panose="02040502050405020303" pitchFamily="18" charset="0"/>
              </a:rPr>
              <a:t>discussão</a:t>
            </a:r>
            <a:r>
              <a:rPr lang="pt-PT" sz="1800" dirty="0" smtClean="0">
                <a:latin typeface="Georgia" panose="02040502050405020303" pitchFamily="18" charset="0"/>
              </a:rPr>
              <a:t>.</a:t>
            </a:r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Referências (</a:t>
            </a:r>
            <a:r>
              <a:rPr lang="pt-PT" sz="1800" b="1" dirty="0">
                <a:latin typeface="Georgia" panose="02040502050405020303" pitchFamily="18" charset="0"/>
              </a:rPr>
              <a:t>normas APA</a:t>
            </a:r>
            <a:r>
              <a:rPr lang="pt-PT" sz="1800" dirty="0">
                <a:latin typeface="Georgia" panose="02040502050405020303" pitchFamily="18" charset="0"/>
              </a:rPr>
              <a:t>)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57</Words>
  <Application>Microsoft Office PowerPoint</Application>
  <PresentationFormat>Personalizados</PresentationFormat>
  <Paragraphs>25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Verdana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Mário Acácio Borges de Melo Correia de Oliveira</dc:creator>
  <cp:lastModifiedBy>Mário Acácio Borges de Melo Correia de Oliveira</cp:lastModifiedBy>
  <cp:revision>11</cp:revision>
  <dcterms:created xsi:type="dcterms:W3CDTF">2021-07-14T11:07:00Z</dcterms:created>
  <dcterms:modified xsi:type="dcterms:W3CDTF">2021-07-14T15:19:05Z</dcterms:modified>
</cp:coreProperties>
</file>