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2817" y="630542"/>
            <a:ext cx="11381999" cy="218232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Caso di studio sistemi ad agenti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2817" y="3399796"/>
            <a:ext cx="10572000" cy="434974"/>
          </a:xfrm>
        </p:spPr>
        <p:txBody>
          <a:bodyPr>
            <a:noAutofit/>
          </a:bodyPr>
          <a:lstStyle/>
          <a:p>
            <a:r>
              <a:rPr lang="it-IT" sz="3200" dirty="0" err="1"/>
              <a:t>EmoFilter</a:t>
            </a:r>
            <a:r>
              <a:rPr lang="it-IT" sz="3200" dirty="0"/>
              <a:t>: un sistema per applicare real-time filtri </a:t>
            </a:r>
            <a:r>
              <a:rPr lang="it-IT" sz="3200" dirty="0" err="1"/>
              <a:t>emotion</a:t>
            </a:r>
            <a:r>
              <a:rPr lang="it-IT" sz="3200" dirty="0"/>
              <a:t> </a:t>
            </a:r>
            <a:r>
              <a:rPr lang="it-IT" sz="3200" dirty="0" err="1"/>
              <a:t>based</a:t>
            </a: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22817" y="5268686"/>
            <a:ext cx="305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Federico Canistro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Ivan De </a:t>
            </a:r>
            <a:r>
              <a:rPr lang="it-IT" dirty="0" err="1"/>
              <a:t>Cosmis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Giuseppe Galgano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Simone Gramegna</a:t>
            </a:r>
          </a:p>
        </p:txBody>
      </p:sp>
    </p:spTree>
    <p:extLst>
      <p:ext uri="{BB962C8B-B14F-4D97-AF65-F5344CB8AC3E}">
        <p14:creationId xmlns:p14="http://schemas.microsoft.com/office/powerpoint/2010/main" val="282984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Obiettivo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10000" y="2760617"/>
            <a:ext cx="105719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Creare un applicativo in grado di applicare ad un flusso video in tempo reale un filtro al volto dell’utente in base all’emozione rilevata</a:t>
            </a:r>
          </a:p>
        </p:txBody>
      </p:sp>
    </p:spTree>
    <p:extLst>
      <p:ext uri="{BB962C8B-B14F-4D97-AF65-F5344CB8AC3E}">
        <p14:creationId xmlns:p14="http://schemas.microsoft.com/office/powerpoint/2010/main" val="180125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69966" y="269966"/>
            <a:ext cx="621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Introduzione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9966" y="3516446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7030A0"/>
                </a:solidFill>
              </a:rPr>
              <a:t>Ambiti di applicazione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69966" y="2216370"/>
            <a:ext cx="1142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Processo di identificazione dell’emozione umana attraverso tratti somatici o comportamentali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Coinvolte tecniche di machine </a:t>
            </a:r>
            <a:r>
              <a:rPr lang="it-IT" sz="2400" dirty="0" err="1"/>
              <a:t>learning</a:t>
            </a:r>
            <a:r>
              <a:rPr lang="it-IT" sz="2400" dirty="0"/>
              <a:t>  e computer </a:t>
            </a:r>
            <a:r>
              <a:rPr lang="it-IT" sz="2400" dirty="0" err="1"/>
              <a:t>vision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2366" y="1130252"/>
            <a:ext cx="621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Cos’è l’</a:t>
            </a:r>
            <a:r>
              <a:rPr lang="it-IT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emotion</a:t>
            </a: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recognition</a:t>
            </a: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69966" y="4411975"/>
            <a:ext cx="1142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E-</a:t>
            </a:r>
            <a:r>
              <a:rPr lang="it-IT" sz="2400" dirty="0" err="1"/>
              <a:t>health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Educazione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Videogames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Automotive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47" y="3709852"/>
            <a:ext cx="3991378" cy="26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2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 6">
            <a:extLst>
              <a:ext uri="{FF2B5EF4-FFF2-40B4-BE49-F238E27FC236}">
                <a16:creationId xmlns:a16="http://schemas.microsoft.com/office/drawing/2014/main" id="{9E818333-CD8F-49EF-AADA-DBD8C01B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Tecniche utilizzate nell’emotion recognition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2481637"/>
            <a:ext cx="2913062" cy="16385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26" name="Picture 2" descr="FaceReader: lo strumento per leggere le espressioni del volto">
            <a:extLst>
              <a:ext uri="{FF2B5EF4-FFF2-40B4-BE49-F238E27FC236}">
                <a16:creationId xmlns:a16="http://schemas.microsoft.com/office/drawing/2014/main" id="{F3DB46B0-6459-65D9-1C89-2E243864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438" y="4463319"/>
            <a:ext cx="2913062" cy="155616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4330699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Tecniche knowledge-based, utilizzano caratteristiche sintattiche e semantiche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Algoritmi di apprendimento supervisionati (Support Vector Machines, Naive Bayes, KNN)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Deep learning, Convolutional Neural Network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90A7E396-A5E4-44BC-9BB6-B0E9D90C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832910-954A-4154-8EEC-E4CA185BD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2FA16332-BD82-4636-A57E-B2AD816C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emotion recognition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18712" y="2413000"/>
            <a:ext cx="5016259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 err="1"/>
              <a:t>AffectNet</a:t>
            </a:r>
            <a:endParaRPr lang="en-US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Ascertain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Dreamer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Extended Cohn-</a:t>
            </a:r>
            <a:r>
              <a:rPr lang="en-US" dirty="0" err="1"/>
              <a:t>Kanade</a:t>
            </a:r>
            <a:r>
              <a:rPr lang="en-US" dirty="0"/>
              <a:t> Dataset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 err="1"/>
              <a:t>Emotic</a:t>
            </a:r>
            <a:endParaRPr lang="en-US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FER-2013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Google facial expression comparison dataset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K- </a:t>
            </a:r>
            <a:r>
              <a:rPr lang="en-US" dirty="0" err="1"/>
              <a:t>EmoCon</a:t>
            </a:r>
            <a:endParaRPr lang="en-US" dirty="0"/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7E042ED9-EA98-45DE-9E15-4E81D3834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379E74-9E44-1AC1-7EEC-929728238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5" r="-1" b="-1"/>
          <a:stretch/>
        </p:blipFill>
        <p:spPr>
          <a:xfrm>
            <a:off x="7410517" y="1952277"/>
            <a:ext cx="3832042" cy="29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210491" y="1628503"/>
            <a:ext cx="9727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Emofiter</a:t>
            </a:r>
            <a:endParaRPr lang="it-IT" sz="9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8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036B3-E93B-F1AF-FC5F-E3D0C789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96"/>
            <a:ext cx="7415238" cy="991196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Introduzione del sistema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0A59B8-7CD2-9E2F-FC8B-F6AE6AA08B55}"/>
              </a:ext>
            </a:extLst>
          </p:cNvPr>
          <p:cNvSpPr txBox="1"/>
          <p:nvPr/>
        </p:nvSpPr>
        <p:spPr>
          <a:xfrm>
            <a:off x="111968" y="2190777"/>
            <a:ext cx="6951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Rabbia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Disgusto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Paura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Felicità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Neutralità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Tristezza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Sorpresa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B1D918-88EE-B382-B15F-C5FCFD0FC4D2}"/>
              </a:ext>
            </a:extLst>
          </p:cNvPr>
          <p:cNvSpPr txBox="1"/>
          <p:nvPr/>
        </p:nvSpPr>
        <p:spPr>
          <a:xfrm>
            <a:off x="261257" y="1005192"/>
            <a:ext cx="1151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EmoFilter</a:t>
            </a:r>
            <a:r>
              <a:rPr lang="it-IT" dirty="0"/>
              <a:t> è una </a:t>
            </a:r>
            <a:r>
              <a:rPr lang="it-IT" dirty="0" err="1"/>
              <a:t>webapp</a:t>
            </a:r>
            <a:r>
              <a:rPr lang="it-IT" dirty="0"/>
              <a:t> scritta in </a:t>
            </a:r>
            <a:r>
              <a:rPr lang="it-IT" dirty="0" err="1"/>
              <a:t>python</a:t>
            </a:r>
            <a:r>
              <a:rPr lang="it-IT" dirty="0"/>
              <a:t> in grado di applicare in tempo reale un filtro al volto dell'utente sulla base dell'emozione rilevata dal volto dell'utente appoggiandosi ad un sistema esterno di rilevamento delle emozioni.</a:t>
            </a:r>
          </a:p>
        </p:txBody>
      </p:sp>
    </p:spTree>
    <p:extLst>
      <p:ext uri="{BB962C8B-B14F-4D97-AF65-F5344CB8AC3E}">
        <p14:creationId xmlns:p14="http://schemas.microsoft.com/office/powerpoint/2010/main" val="149228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82</TotalTime>
  <Words>176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Citazione</vt:lpstr>
      <vt:lpstr>Caso di studio sistemi ad agenti</vt:lpstr>
      <vt:lpstr>Obiettivo</vt:lpstr>
      <vt:lpstr>Presentazione standard di PowerPoint</vt:lpstr>
      <vt:lpstr>Tecniche utilizzate nell’emotion recognition</vt:lpstr>
      <vt:lpstr>Dataset emotion recognition</vt:lpstr>
      <vt:lpstr>Presentazione standard di PowerPoint</vt:lpstr>
      <vt:lpstr>Introduzione del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di studio sistemi ad agenti</dc:title>
  <dc:creator>Lenovo</dc:creator>
  <cp:lastModifiedBy>Federico Canistro</cp:lastModifiedBy>
  <cp:revision>7</cp:revision>
  <dcterms:created xsi:type="dcterms:W3CDTF">2022-06-07T17:51:19Z</dcterms:created>
  <dcterms:modified xsi:type="dcterms:W3CDTF">2022-06-08T14:51:15Z</dcterms:modified>
</cp:coreProperties>
</file>