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40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34FB-A405-4EA7-8825-60D537E0A943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C860-DB0F-4271-B5E8-45E7B9FE1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4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C860-DB0F-4271-B5E8-45E7B9FE1C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C860-DB0F-4271-B5E8-45E7B9FE1C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4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C860-DB0F-4271-B5E8-45E7B9FE1C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2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7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6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5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08A2-C54D-4B3C-ACA2-D50934EB7C21}" type="datetimeFigureOut">
              <a:rPr lang="zh-CN" altLang="en-US" smtClean="0"/>
              <a:t>2015/5/9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00AA-D3BC-47BE-B324-F705FF487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&#22914;&#37038;&#31665;&#20026;test@mail.ustc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高级软件工程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课程实验要求</a:t>
            </a:r>
            <a:endParaRPr lang="zh-CN" altLang="en-US" sz="4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24000" y="3914078"/>
            <a:ext cx="7679473" cy="1648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dirty="0" smtClean="0"/>
              <a:t>2015.5.5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4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3936"/>
            <a:ext cx="10515600" cy="4403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/>
              <a:t>设计</a:t>
            </a:r>
            <a:r>
              <a:rPr lang="zh-CN" altLang="en-US" dirty="0" smtClean="0"/>
              <a:t>模式作业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课程上机大作业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zh-CN" altLang="en-US" sz="2000" dirty="0"/>
              <a:t>详细实验</a:t>
            </a:r>
            <a:r>
              <a:rPr lang="zh-CN" altLang="en-US" sz="2000" dirty="0" smtClean="0"/>
              <a:t>内容见研究生平台高级软件工程课程作业）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46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个设计模式题中选择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个设计模式实现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</a:t>
            </a:r>
            <a:r>
              <a:rPr lang="zh-CN" altLang="en-US" dirty="0" smtClean="0"/>
              <a:t>分组，需独立完成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0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实验环境：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使用个人笔记本电脑安装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编译开发环境实现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或者使用瀚海星云云平台云主机开发实现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地址</a:t>
            </a:r>
            <a:r>
              <a:rPr lang="zh-CN" altLang="en-US" dirty="0"/>
              <a:t>：</a:t>
            </a:r>
            <a:r>
              <a:rPr lang="en-US" altLang="zh-CN" dirty="0" err="1" smtClean="0"/>
              <a:t>cloud.ustc.edu.cn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云</a:t>
            </a:r>
            <a:r>
              <a:rPr lang="zh-CN" altLang="en-US" dirty="0" smtClean="0"/>
              <a:t>平台使用帮助手册：</a:t>
            </a:r>
            <a:r>
              <a:rPr lang="en-US" altLang="zh-CN" dirty="0" smtClean="0"/>
              <a:t>http://</a:t>
            </a:r>
            <a:r>
              <a:rPr lang="en-US" altLang="zh-CN" dirty="0" err="1" smtClean="0"/>
              <a:t>cloud.ustc.edu.cn</a:t>
            </a:r>
            <a:r>
              <a:rPr lang="en-US" altLang="zh-CN" dirty="0" smtClean="0"/>
              <a:t>/static/index/</a:t>
            </a:r>
            <a:r>
              <a:rPr lang="en-US" altLang="zh-CN" dirty="0" err="1" smtClean="0"/>
              <a:t>user_guide.pdf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云</a:t>
            </a:r>
            <a:r>
              <a:rPr lang="zh-CN" altLang="en-US" dirty="0" smtClean="0"/>
              <a:t>主机镜像类型选择</a:t>
            </a:r>
            <a:r>
              <a:rPr lang="en-US" altLang="zh-CN" dirty="0" err="1" smtClean="0"/>
              <a:t>ubuntu12.04</a:t>
            </a:r>
            <a:r>
              <a:rPr lang="en-US" altLang="zh-CN" dirty="0"/>
              <a:t>_</a:t>
            </a:r>
            <a:r>
              <a:rPr lang="zh-CN" altLang="en-US" dirty="0"/>
              <a:t>高软课程</a:t>
            </a:r>
            <a:r>
              <a:rPr lang="zh-CN" altLang="en-US" dirty="0" smtClean="0"/>
              <a:t>镜像，内含</a:t>
            </a:r>
            <a:r>
              <a:rPr lang="en-US" altLang="zh-CN" dirty="0" smtClean="0"/>
              <a:t>g++</a:t>
            </a:r>
            <a:r>
              <a:rPr lang="zh-CN" altLang="en-US" dirty="0"/>
              <a:t>运行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1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提交方法：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远程工具登陆到瀚海星云云平台主机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172.16.3.30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用户名为学号，如</a:t>
            </a:r>
            <a:r>
              <a:rPr lang="en-US" altLang="zh-CN" dirty="0" err="1" smtClean="0"/>
              <a:t>SA14011001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密码为研究生平台上记录的邮箱名，</a:t>
            </a:r>
            <a:r>
              <a:rPr lang="zh-CN" altLang="en-US" dirty="0" smtClean="0">
                <a:hlinkClick r:id="rId3"/>
              </a:rPr>
              <a:t>如邮箱为</a:t>
            </a:r>
            <a:r>
              <a:rPr lang="en-US" altLang="zh-CN" dirty="0" err="1" smtClean="0">
                <a:hlinkClick r:id="rId3"/>
              </a:rPr>
              <a:t>test@mail.ustc.edu.cn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则密码为</a:t>
            </a:r>
            <a:r>
              <a:rPr lang="en-US" altLang="zh-CN" dirty="0" smtClean="0"/>
              <a:t>test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5.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winscp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lrzsz</a:t>
            </a:r>
            <a:r>
              <a:rPr lang="zh-CN" altLang="en-US" dirty="0" smtClean="0"/>
              <a:t>工具上传个人代码文件到个人的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6.</a:t>
            </a:r>
            <a:r>
              <a:rPr lang="zh-CN" altLang="en-US" dirty="0" smtClean="0"/>
              <a:t>使用系统自带的</a:t>
            </a:r>
            <a:r>
              <a:rPr lang="en-US" altLang="zh-CN" dirty="0" smtClean="0"/>
              <a:t>g++</a:t>
            </a:r>
            <a:r>
              <a:rPr lang="zh-CN" altLang="en-US" dirty="0" smtClean="0"/>
              <a:t>环境编译运行代码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4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课程上机大作业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实验需求：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从“校园保修系统”和“教学系统”两个项目作业中任选一个完成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分组实验，每组人数不超过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编程语言不限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0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课程上机大作业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提交方法：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按组提交，各组由组长提前将各组成员名单发送到助教邮箱。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组长将系统文档和源码提交到研究生课程</a:t>
            </a:r>
            <a:r>
              <a:rPr lang="zh-CN" altLang="en-US" dirty="0"/>
              <a:t>平台，提交截止日期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2015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各</a:t>
            </a:r>
            <a:r>
              <a:rPr lang="zh-CN" altLang="en-US" dirty="0" smtClean="0"/>
              <a:t>组现场演示答辩，答辩日期</a:t>
            </a:r>
            <a:r>
              <a:rPr lang="zh-CN" altLang="en-US" dirty="0" smtClean="0"/>
              <a:t>：</a:t>
            </a:r>
            <a:r>
              <a:rPr lang="zh-CN" altLang="en-US" dirty="0"/>
              <a:t>暂定</a:t>
            </a:r>
            <a:r>
              <a:rPr lang="en-US" altLang="zh-CN" dirty="0" smtClean="0">
                <a:solidFill>
                  <a:srgbClr val="FF0000"/>
                </a:solidFill>
              </a:rPr>
              <a:t>2015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3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</a:t>
            </a:r>
            <a:r>
              <a:rPr lang="zh-CN" altLang="en-US" dirty="0"/>
              <a:t>邮箱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疏官胜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sgs2012@mail.ustc.edu.cn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徐    华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boxwh@mail.ustc.edu.cn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7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304</Words>
  <Application>Microsoft Office PowerPoint</Application>
  <PresentationFormat>宽屏</PresentationFormat>
  <Paragraphs>43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高级软件工程 课程实验要求</vt:lpstr>
      <vt:lpstr>实验内容</vt:lpstr>
      <vt:lpstr>设计模式作业</vt:lpstr>
      <vt:lpstr>设计模式作业</vt:lpstr>
      <vt:lpstr>设计模式作业</vt:lpstr>
      <vt:lpstr>课程上机大作业</vt:lpstr>
      <vt:lpstr>课程上机大作业</vt:lpstr>
      <vt:lpstr>助教邮箱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高级软件工程 课程实验要求</dc:title>
  <dc:creator>boxwh</dc:creator>
  <cp:lastModifiedBy>boxwh</cp:lastModifiedBy>
  <cp:revision>85</cp:revision>
  <dcterms:created xsi:type="dcterms:W3CDTF">2015-05-03T06:42:31Z</dcterms:created>
  <dcterms:modified xsi:type="dcterms:W3CDTF">2015-05-09T09:04:12Z</dcterms:modified>
</cp:coreProperties>
</file>