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64" r:id="rId14"/>
    <p:sldId id="265" r:id="rId15"/>
    <p:sldId id="266" r:id="rId16"/>
    <p:sldId id="267" r:id="rId17"/>
    <p:sldId id="268" r:id="rId18"/>
    <p:sldId id="273" r:id="rId19"/>
    <p:sldId id="274" r:id="rId20"/>
    <p:sldId id="275" r:id="rId21"/>
    <p:sldId id="277" r:id="rId22"/>
    <p:sldId id="276" r:id="rId23"/>
    <p:sldId id="280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38:21.4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430 52,'-44'-15,"22"5,-1 3,-1 1,1 2,-26-3,38 6,0 0,0 1,1 0,-1 1,0 0,0 0,1 1,-1 1,-11 4,18-5,1 1,0-1,-1 1,1 0,0-1,0 1,1 1,-1-1,0 0,1 1,0-1,0 1,0 0,1 0,-3 7,-17 72,14-49,-6 16,-1 3,-7 57,18-95,2 1,0-1,1 1,1 0,0 0,1-1,0 1,7 19,-7-29,1-1,-1 0,1 1,0-1,1-1,-1 1,1 0,0-1,0 0,1 0,-1 0,1 0,-1-1,1 0,0 0,1 0,-1-1,0 1,1-1,0 0,-1-1,1 0,8 2,15 0,0 0,0-2,46-4,-24 1,-38 2,0-1,-1 0,1-1,-1 0,0-1,1 0,-1-1,0 0,-1-1,1-1,-1 1,0-2,11-8,-15 9,1-1,-1 0,0-1,0 0,-1 0,0 0,-1-1,1 1,-2-1,1-1,-1 1,-1-1,0 1,0-1,-1 0,2-19,-3 10,-1 0,-1-1,0 1,-2 0,0 0,-1 0,-1 0,-1 1,-1 0,0 0,-1 1,-1-1,-1 2,0-1,-1 1,-1 1,-1 0,0 1,-15-13,17 18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15.36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3076,'1'-5,"0"-1,0 0,1 1,0-1,0 1,0 0,1 0,5-9,9-21,10-32,3 0,46-75,-69 130,24-37,2 1,56-60,7-11,-58 69,70-72,-94 107,-1-2,0 1,11-21,23-31,20-22,-43 57,42-48,-46 58,-1-2,28-47,-26 40,28-36,83-110,-111 152,-1-2,30-56,-31 50,39-53,133-167,-109 135,-32 42,41-62,37-52,-98 148,43-87,-32 53,-25 42,22-63,-35 90,2-7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16.2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266 1,'-6'1,"-1"2,1-1,0 1,0 0,0 0,0 0,1 1,0 0,-1 0,1 1,1-1,-6 7,-4 1,-130 110,121-96,17-13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16.96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0,'0'53,"-1"-1,2 1,12 81,14 21,-24-136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30.3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359 16,'-56'-2,"40"0,-1 1,1 0,0 2,-1-1,1 2,0 0,-29 9,33-4,1 0,0 1,0 1,1 0,0 0,1 1,0 0,0 0,1 1,1 0,-1 1,2 0,-8 18,12-21,0 0,0 0,1 0,0 0,1 0,0 0,0 1,1-1,0 0,3 9,4 13,19 47,-3-10,-21-59,-1 0,1-1,1 1,0-1,0 0,0 0,1-1,0 1,1-1,0 0,0 0,0-1,1 0,0 0,0 0,0-1,1 0,0 0,0-1,0 0,14 4,5 0,0-2,0 0,45 2,-61-7,0-1,-1 0,1 0,0-2,-1 1,0-1,1-1,-1 0,0 0,0-1,0 0,15-9,-15 2,0 0,0 0,-1-1,0 0,-1-1,-1 0,11-24,-10 15,-1 0,-1-1,0-1,-2 1,-1 0,-1-1,-1-45,-2 57,0 1,-1-1,0 1,-1-1,0 1,-1 0,0 0,-1 0,0 0,0 1,-1 0,-1 0,0 1,0-1,-1 1,0 1,0 0,-1 0,0 1,-1 0,1 0,-1 1,-1 0,-10-4,16 7,-1 0,0 0,0 0,0 1,0 0,0 0,0 0,0 1,-1 0,1 1,0-1,-1 1,1 0,-12 2,-1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34.12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449 33,'-14'1,"1"0,0 1,-15 4,19-3,1-1,0 0,-1-1,0 0,1-1,-1 1,1-2,-1 1,-16-4,18 2,0 0,0 1,0 0,0 0,0 1,0-1,0 2,0-1,0 1,-1 0,1 0,0 1,1 0,-1 0,0 1,1 0,-1 0,1 0,0 1,0 0,0 0,1 1,-11 10,16-15,-16 14,1 0,0 1,-16 22,27-30,0-1,0 1,1 0,0 0,0 0,0 0,1 1,1-1,-1 1,1-1,0 1,1 10,-1 0,2-1,0 1,1-1,7 29,-6-38,0 0,0 0,0-1,1 0,0 1,1-1,0-1,0 1,0-1,1 0,0 0,7 6,11 8,1-1,1-1,29 14,-42-26,1 0,-1-1,1 0,0-2,0 1,1-2,-1 0,28 1,-29-3,1-1,-1 1,1-2,-1 0,1-1,-1 0,0-1,19-8,-26 9,0-1,0 1,-1-1,0 0,1 0,-2-1,1 1,0-1,-1 0,0-1,0 1,0-1,-1 1,0-1,0 0,-1-1,1 1,-1 0,1-9,4-17,-1 0,-2-1,-1 1,-3-58,-2 74,0-1,0 1,-2 0,0 0,-1 0,0 0,-2 1,1 0,-2 0,0 1,-13-18,16 26,-1 0,0 1,0-1,0 2,0-1,-1 0,-8-3,-3-2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50.7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1,'0'2,"1"0,-1 0,1 0,0 0,-1 0,1-1,0 1,0 0,1 0,-1-1,0 1,1 0,-1-1,0 1,1-1,0 0,-1 1,1-1,2 1,42 23,-29-17,49 24,1-3,104 29,-81-29,189 74,-251-94,1-1,0-1,0-2,0 0,45 0,-49-4,-20 0,0 0,0 0,0 0,-1 0,1 1,0 0,-1 0,1 0,-1 0,1 1,-1 0,0 0,7 7,-1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51.7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 0,'2'6,"0"0,1 0,0 0,0-1,0 1,0-1,1 0,0 0,0 0,1 0,-1-1,8 6,0 3,20 18,39 29,-15-13,-55-47,0 1,-1-1,1 1,0-1,-1 1,1 0,-1-1,1 1,-1 0,1-1,-1 1,0 0,1-1,-1 1,0 0,0 0,1-1,-1 1,0 0,0 0,0 0,0-1,0 1,0 0,0 0,0 0,0-1,-1 1,1 1,-19 16,-32 4,50-22,-71 25,37-12,-44 11,55-19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52.8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1,'23'2,"0"1,0 1,0 1,-1 2,0 0,0 1,40 21,-37-16,2-1,-1-2,2 0,48 9,222 9,-226-21,94 21,-147-24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53.7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186 1,'0'0,"-1"0,1 0,0 0,-1 0,1 0,-1 0,1 0,0 0,-1 0,1 0,0 0,-1 0,1 0,0 0,-1 1,1-1,0 0,-1 0,1 0,0 0,0 1,-1-1,1 0,0 0,0 1,-1-1,1 0,0 0,0 1,0-1,-1 0,1 1,0-1,0 0,0 1,0-1,0 0,0 1,0-1,0 0,0 1,8 17,18 12,-2-13,52 26,-49-29,37 27,-63-41,-1 0,1 1,-1-1,1 0,-1 1,1-1,-1 1,0-1,1 1,-1-1,1 1,-1-1,0 1,0 0,1-1,-1 1,0-1,0 1,0 0,1-1,-1 1,0-1,0 1,0 0,0-1,0 1,0 0,-1-1,1 1,0 0,0-1,0 1,-1-1,1 1,0 0,0-1,-1 1,1-1,-1 1,1-1,0 1,-1-1,1 1,-1-1,1 0,-1 1,1-1,-1 0,0 1,1-1,-1 0,1 0,-2 1,-40 17,34-15,-306 103,281-93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30.3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359 16,'-56'-2,"40"0,-1 1,1 0,0 2,-1-1,1 2,0 0,-29 9,33-4,1 0,0 1,0 1,1 0,0 0,1 1,0 0,0 0,1 1,1 0,-1 1,2 0,-8 18,12-21,0 0,0 0,1 0,0 0,1 0,0 0,0 1,1-1,0 0,3 9,4 13,19 47,-3-10,-21-59,-1 0,1-1,1 1,0-1,0 0,0 0,1-1,0 1,1-1,0 0,0 0,0-1,1 0,0 0,0 0,0-1,1 0,0 0,0-1,0 0,14 4,5 0,0-2,0 0,45 2,-61-7,0-1,-1 0,1 0,0-2,-1 1,0-1,1-1,-1 0,0 0,0-1,0 0,15-9,-15 2,0 0,0 0,-1-1,0 0,-1-1,-1 0,11-24,-10 15,-1 0,-1-1,0-1,-2 1,-1 0,-1-1,-1-45,-2 57,0 1,-1-1,0 1,-1-1,0 1,-1 0,0 0,-1 0,0 0,0 1,-1 0,-1 0,0 1,0-1,-1 1,0 1,0 0,-1 0,0 1,-1 0,1 0,-1 1,-1 0,-10-4,16 7,-1 0,0 0,0 0,0 1,0 0,0 0,0 0,0 1,-1 0,1 1,0-1,-1 1,1 0,-12 2,-1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38:25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1,'6'2,"-1"0,0 1,0-1,-1 1,1 1,0-1,-1 1,0-1,0 1,0 1,6 7,2 1,164 141,-111-100,-64-53,0 0,1 0,-1 0,0 0,0 1,0-1,0 0,0 0,-1 1,1-1,0 1,-1-1,1 0,0 1,-1-1,0 1,1 0,-1-1,0 1,0-1,0 1,0-1,0 1,0 0,-1-1,1 1,0-1,-1 1,1-1,-1 1,1-1,-1 0,0 1,0-1,0 0,0 1,0-1,0 0,0 0,0 0,-1 1,-9 8,1-1,-2 0,-22 14,7-5,-34 38,51-47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34.12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449 33,'-14'1,"1"0,0 1,-15 4,19-3,1-1,0 0,-1-1,0 0,1-1,-1 1,1-2,-1 1,-16-4,18 2,0 0,0 1,0 0,0 0,0 1,0-1,0 2,0-1,0 1,-1 0,1 0,0 1,1 0,-1 0,0 1,1 0,-1 0,1 0,0 1,0 0,0 0,1 1,-11 10,16-15,-16 14,1 0,0 1,-16 22,27-30,0-1,0 1,1 0,0 0,0 0,0 0,1 1,1-1,-1 1,1-1,0 1,1 10,-1 0,2-1,0 1,1-1,7 29,-6-38,0 0,0 0,0-1,1 0,0 1,1-1,0-1,0 1,0-1,1 0,0 0,7 6,11 8,1-1,1-1,29 14,-42-26,1 0,-1-1,1 0,0-2,0 1,1-2,-1 0,28 1,-29-3,1-1,-1 1,1-2,-1 0,1-1,-1 0,0-1,19-8,-26 9,0-1,0 1,-1-1,0 0,1 0,-2-1,1 1,0-1,-1 0,0-1,0 1,0-1,-1 1,0-1,0 0,-1-1,1 1,-1 0,1-9,4-17,-1 0,-2-1,-1 1,-3-58,-2 74,0-1,0 1,-2 0,0 0,-1 0,0 0,-2 1,1 0,-2 0,0 1,-13-18,16 26,-1 0,0 1,0-1,0 2,0-1,-1 0,-8-3,-3-2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50.7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1,'0'2,"1"0,-1 0,1 0,0 0,-1 0,1-1,0 1,0 0,1 0,-1-1,0 1,1 0,-1-1,0 1,1-1,0 0,-1 1,1-1,2 1,42 23,-29-17,49 24,1-3,104 29,-81-29,189 74,-251-94,1-1,0-1,0-2,0 0,45 0,-49-4,-20 0,0 0,0 0,0 0,-1 0,1 1,0 0,-1 0,1 0,-1 0,1 1,-1 0,0 0,7 7,-1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51.7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 0,'2'6,"0"0,1 0,0 0,0-1,0 1,0-1,1 0,0 0,0 0,1 0,-1-1,8 6,0 3,20 18,39 29,-15-13,-55-47,0 1,-1-1,1 1,0-1,-1 1,1 0,-1-1,1 1,-1 0,1-1,-1 1,0 0,1-1,-1 1,0 0,0 0,1-1,-1 1,0 0,0 0,0 0,0-1,0 1,0 0,0 0,0 0,0-1,-1 1,1 1,-19 16,-32 4,50-22,-71 25,37-12,-44 11,55-19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52.8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1,'23'2,"0"1,0 1,0 1,-1 2,0 0,0 1,40 21,-37-16,2-1,-1-2,2 0,48 9,222 9,-226-21,94 21,-147-24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53.7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186 1,'0'0,"-1"0,1 0,0 0,-1 0,1 0,-1 0,1 0,0 0,-1 0,1 0,0 0,-1 0,1 0,0 0,-1 1,1-1,0 0,-1 0,1 0,0 0,0 1,-1-1,1 0,0 0,0 1,-1-1,1 0,0 0,0 1,0-1,-1 0,1 1,0-1,0 0,0 1,0-1,0 0,0 1,0-1,0 0,0 1,8 17,18 12,-2-13,52 26,-49-29,37 27,-63-41,-1 0,1 1,-1-1,1 0,-1 1,1-1,-1 1,0-1,1 1,-1-1,1 1,-1-1,0 1,0 0,1-1,-1 1,0-1,0 1,0 0,1-1,-1 1,0-1,0 1,0 0,0-1,0 1,0 0,-1-1,1 1,0 0,0-1,0 1,-1-1,1 1,0 0,0-1,-1 1,1-1,-1 1,1-1,0 1,-1-1,1 1,-1-1,1 0,-1 1,1-1,-1 0,0 1,1-1,-1 0,1 0,-2 1,-40 17,34-15,-306 103,281-93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9:16.6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86,'-2'94,"4"103,-1-185,0 0,1 0,0 0,1 0,6 17,-8-26,1 0,-1 0,1 0,0 0,0-1,0 1,0-1,0 1,0-1,1 0,-1 0,1 0,0 0,-1 0,1-1,0 1,0-1,0 0,0 0,0 0,0 0,0 0,1-1,-1 1,4-1,24 0,0-1,60-11,-16 1,-4 7,-46 4,0-2,39-7,-23 2,-32 7,-1-1,0-1,1 1,-1-1,16-7,-22 8,1-1,0 0,-1 1,1-1,-1-1,0 1,0 0,0 0,0-1,0 1,0-1,0 0,-1 1,0-1,1 0,-1 0,0 0,0 0,-1 0,2-5,2-31,-2 0,-1 1,-4-42,-1-13,5 86,-2-1,1 1,-1 0,0-1,-1 1,0 0,0 0,-5-11,6 16,0 0,0 0,0 0,-1 0,1 0,-1 0,1 1,-1-1,1 1,-1-1,0 1,0 0,0-1,0 1,0 0,0 0,0 1,0-1,0 0,-1 1,1-1,0 1,0-1,-1 1,1 0,0 0,0 0,-1 1,1-1,0 0,-3 2,-26 3,1-1,-1-1,-38-2,-26 3,27 7,49-7,-1-1,-29 2,25-6,18 0,0 0,0 1,0 0,0 0,0 0,0 1,0 0,0 0,0 1,0-1,0 1,0 1,-5 2,11-5,0 0,-1 1,1-1,0 0,0 1,0-1,-1 0,1 1,0-1,0 1,0-1,0 0,0 1,0-1,0 1,0-1,-1 0,2 1,-1-1,0 1,0-1,0 0,0 1,0-1,0 1,0-1,0 0,1 1,-1-1,0 0,0 1,0-1,1 0,-1 1,1-1,17 18,23 8,-40-25,44 24,-18-11,-1 1,-1 1,45 37,-67-50,1 0,-1-1,1 1,0-1,0 0,0 0,0 0,1 0,-1-1,1 1,-1-1,1 0,-1-1,1 1,-1-1,1 0,-1 0,1 0,0-1,-1 1,1-1,-1-1,0 1,1 0,-1-1,0 0,0 0,7-4,10-7,-1-1,0 0,-1-2,18-18,-28 26,24-26,-25 23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9:23.6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26,'0'491,"0"-488,0 0,0-1,0 1,0 0,1-1,-1 1,1 0,-1 0,1-1,0 1,0-1,0 1,0-1,1 1,-1-1,1 0,-1 0,1 1,0-1,0 0,2 2,1-2,-1 0,1 0,-1 0,1-1,0 0,0 0,-1 0,1 0,0-1,0 0,7 0,7 0,23 0,0-1,0-2,49-11,-66 10,0 1,0 1,0 1,28 3,52-3,-103 1,0-1,1 1,-1-1,0 0,1 0,-1 0,0 0,0 0,0 0,0-1,0 1,0 0,0-1,0 0,-1 1,1-1,0 0,-1 0,0 0,1 0,-1 0,0 0,0-1,0 1,-1 0,1 0,0-1,-1 1,1-1,-1-4,2-9,-2-1,0 1,-3-28,1 14,-1-5,-9-48,8 61,1-3,2-1,1-34,-1-24,1 82,-1 0,1 0,0 0,-1 0,1 0,-1 0,1 0,-1 0,0 0,0 0,0 1,0-1,0 0,0 0,-1 1,1-1,-1 1,1-1,-1 1,1 0,-1-1,0 1,0 0,0 0,1 0,-1 1,0-1,0 0,0 1,0-1,0 1,0-1,0 1,-1 0,-1 0,-10 1,0 0,0 0,1 2,-21 5,-4 0,-39-2,51-5,1 0,-35 8,41-6,0 0,-36-1,2 0,52-2,0 0,-1 0,1 0,0 0,-1 0,1 0,0 1,0-1,-1 0,1 1,0-1,0 1,0-1,-1 1,1-1,0 1,0 0,0 0,0-1,0 1,0 0,0 0,0 1,1 0,0-1,0 0,0 0,0 0,0 0,0 0,0 0,1 0,-1 0,0 0,1 0,-1 0,1 0,0 0,-1 0,1 0,-1 0,1 0,0 0,1 1,6 5,0 0,0 0,1-1,9 6,22 14,44 37,1 1,-83-63,0 0,-1 0,1 0,0 0,0 0,0-1,0 1,0 0,0-1,0 0,0 1,0-1,0 0,0 0,0 0,0 0,0 0,0-1,0 1,0-1,3-1,0 0,-1 0,0-1,1 1,-1-1,-1 0,1 0,0-1,5-7,2-3,-1 0,0-1,-2-1,9-18,30-66,-41 87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9:31.4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0,'6'1,"-1"-1,1 1,0 0,0 1,-1-1,1 1,0 0,-1 1,0-1,0 1,0 0,0 0,0 1,0-1,-1 1,0 0,1 1,-2-1,1 1,0-1,-1 1,0 0,0 0,2 7,-1-5,-1 1,0-1,-1 1,0 0,0 0,0 0,-1 0,0 0,-1 0,0 0,0 0,-1 0,0 0,0 0,-1 0,0 0,-4 11,3-15,0 0,-1-1,1 1,0-1,-1 1,0-1,0 0,0-1,0 1,0-1,-1 1,1-1,-1-1,1 1,-1-1,0 1,-6 0,-8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9:32.39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74,'1'-2,"0"-1,-1 1,1 0,0-1,0 1,0 0,0 0,0 0,1 0,-1 0,1 0,-1 0,1 0,0 1,0-1,0 1,0-1,0 1,0 0,4-3,47-16,-21 15,1 1,0 2,0 2,63 6,-93-6,0 1,0-1,1 1,-1 0,0 0,0 0,0 0,0 0,0 1,0-1,0 1,-1 0,1 0,0 0,-1 0,4 4,4 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9:30.34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0 130,'4'2,"1"0,-1 0,0 0,0 0,-1 1,1 0,0-1,-1 1,0 0,1 1,-1-1,4 8,6 3,-10-11,1 0,-1 0,1-1,0 1,0-1,0 1,0-1,0-1,0 1,1 0,-1-1,1 0,-1 0,1 0,8-1,-6 0,1 0,-1-1,1-1,0 1,-1-1,0-1,1 1,12-7,-6 1,1-1,-2 0,1-1,-1-1,-1 0,0-1,0 0,12-17,-19 22,-1 0,-1 0,1 0,-1 0,0 0,0 0,1-9,0-3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38:26.7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1,'3'2,"1"0,-1 0,0 0,0 1,0 0,0-1,0 1,0 0,-1 0,0 0,1 1,-1-1,2 6,7 7,0-3,1-1,0-1,1 0,0 0,1-1,23 12,94 36,-60-28,-70-30,0 0,0 1,0-1,0 0,-1 1,1-1,0 1,0-1,-1 1,1-1,0 1,0 0,-1-1,1 1,-1 0,1 0,-1-1,1 1,-1 0,1 0,-1 0,0 0,1 0,-1 0,0-1,1 3,-2-2,1 1,-1 0,1-1,-1 1,1-1,-1 1,0-1,0 1,0-1,0 1,0-1,0 0,0 1,-1 0,-10 8,1 0,-27 15,20-12,-20 13,-1-2,-1-1,-45 18,65-33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9:33.47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265 1,'0'37,"-1"0,-10 58,8-80,-1 0,-1 0,0-1,-1 1,-1-1,0-1,0 1,-2-1,-9 12,11-16,-1-1,1 1,-1-1,0-1,-1 0,0 0,0-1,0 0,-1 0,0-1,0 0,-1-1,1 0,-1-1,-15 3,7-3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9:34.30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25 0,'0'4,"-4"5,-1 5,0 3,1 4,1 1,1 0,1 2,1-1,0 0,0 0,4 0,5-5,1 0,3-1,2-2,0-4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9:35.17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113 0,'-11'12,"1"1,1 0,-1 1,2 0,0 0,1 1,0-1,1 2,-4 16,3-4,0 1,2-1,1 1,0 37,9-23,0-24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9:36.59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15,'29'0,"1"0,-1-2,48-10,-69 11,0 1,0 0,0 1,1-1,-1 2,0-1,0 1,0 0,0 1,-1-1,1 2,-1-1,1 1,-1 0,0 1,-1-1,1 1,-1 1,0-1,0 1,-1 0,1 1,-1-1,-1 1,1 0,3 8,-2 0,1-2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9:37.76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17 555,'16'-45,"-7"23,9-40,-2 0,11-83,-27 134,1 0,-2 0,1 0,-1 0,-1 0,0 0,-1 0,-6-18,6 22,0 0,0-1,-1 1,0 0,0 0,-1 1,1 0,-1-1,-1 1,1 1,-1-1,-11-7,0 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9:38.68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0 534,'19'0,"-1"0,1-2,34-6,-44 6,-2-1,1 0,0 0,0-1,-1 0,0-1,0 1,0-1,-1-1,1 1,5-7,4-6,1 0,-2-1,-1 0,0-1,-1-1,-1 0,-1-1,-1 0,11-36,-13 29,0 0,-2 0,0 0,-3 0,1-37,-4 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9:39.62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 1,'-2'79,"4"88,-1-160,0-1,0 1,1 0,0-1,0 1,0-1,1 1,0-1,0 0,0 0,1 0,0-1,0 1,1-1,-1 0,1 0,0-1,1 1,-1-1,1 0,0-1,0 1,0-1,0 0,0-1,1 0,-1 0,11 2,17 2,0-1,0-2,0-1,52-4,-38 1,-21 0,47-8,-48 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9:40.40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114 1,'-2'0,"1"1,-1-1,0 1,1 0,0 0,-1-1,1 1,-1 0,1 0,0 0,0 0,0 0,-1 1,1-1,0 0,1 1,-1-1,-1 2,-17 32,14-25,-6 10,2 1,0 0,1 1,1 0,1 0,1 0,1 1,2 0,0-1,1 1,2 29,0-48,1 1,-1-1,1 1,0-1,0 0,1 0,-1 0,1 0,0 0,0 0,0-1,0 1,1-1,-1 0,1 0,0 0,0-1,0 1,0-1,1 0,-1 0,1-1,-1 1,7 0,8 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9T14:51:16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24254 8575 0,'0'0'0,"-28"0"16,0 0-16,1 0 15,-1 0-15,28-28 16,-28 28-16,0 0 16,0 0-16,0 0 15,0-28-15,0 28 0,-28 0 16,0-28-16,0 28 0,0 0 0,0-28 15,-27 28-15,27 0 0,-28 0 16,28 0-16,-28-27 0,0 27 16,1 0-16,-1-28 0,0 28 15,0 0-15,-28-28 0,28 28 16,-27 0-16,-1-28 0,28 28 0,-28-28 16,29 28-16,-29-28 0,28 28 15,-28-28-15,0 28 0,1-28 16,-1 28-16,28-28 0,-28 28 15,28-28-15,1 28 0,-1-28 16,28 28-16,0 0 0,-28 0 16,28-28-16,0 28 0,0 0 15,1 0-15,27 0 0,0 0 16,0 0-16,0 0 16,0 0-16,0 0 31,0 0 0,0 0-31,0 0 16,0 0-1,0 0 1,0 0-16,0 0 0,0 0 16,0 28-16,1-28 0,-1 0 15,0 0-15,0 0 0,28 28 0,-28-28 16,0 0-16,0 0 15,0 28 1,0-28-16,0 0 16,0 0-1,28 28-15,-28-28 0,0 0 47,0 0-16,28 28-15,-28-28 0,28 28-16,0 0 15,0 0 1,-28 0-16,28 0 16,-28 0-16,28-1 0,0 1 0,-28 28 15,28-28-15,0 28 0,0 0 16,-27-28-16,27 28 0,0 0 15,0-28-15,-28 27 0,28 1 16,0-28-16,-28 28 0,28-28 16,0 28-16,-28-28 0,0 0 15,28 28-15,-28-28 0,28-1 16,-28 1-16,28 0 0,0 0 16,-28 0-16,28 0 0,0 0 15,0 0-15,0 0 16,0 0-1,28-28 79,-28 28-78,28-28-1,0 0 17,0 0-32,0 0 15,0 0-15,0 28 0,-1-28 16,1 0-16,28 0 0,0 0 0,0 0 16,0 0-16,0 0 0,28 0 15,-28 0-15,27 0 0,1 0 16,0 0-16,0 0 15,-28 28-15,28-28 0,-1 0 0,-27 28 16,28-28-16,-28 28 0,28-28 16,-28 27-16,28-27 0,-1 28 15,-27-28-15,28 0 0,-28 0 16,0 28-16,28-28 0,-28 0 16,27 28-16,1-28 0,-28 0 15,28 0-15,-28 28 0,28-28 0,-28 0 16,27 28-16,-27-28 0,0 0 15,28 0-15,0 0 0,0 28 16,-1-28-16,-27 0 0,28 0 16,-28 0-16,0 0 0,0 0 15,0 0-15,0 0 0,-28 0 16,27 0-16,-27 0 0,0 0 16,0 0-16,0 0 15,0 0-15,0 0 0,0 0 16,0 0-16,0 0 0,0 0 15,0 0-15,0 0 0,0 0 16,0 0-16,0 0 0,0 0 16,-1 0-16,1 0 0,0 0 15,0 0-15,0 0 16,0 0-16,-28-28 16,28 28 30,-28-28-46,28 28 16,-28-28-16,28 0 0,0 0 16,-28 0-16,28 1 15,-28-29-15,28 28 0,0-28 16,-28 0-16,28 28 0,0-56 16,-28 28-16,28 1 0,-28-1 0,28 0 15,-28-28-15,28 28 16,-1-28-16,-27 28 0,0 1 15,28 27-15,-28-28 0,0 28 16,0 0-16</inkml:trace>
  <inkml:trace contextRef="#ctx0" brushRef="#br0" timeOffset="3655.63">20510 9888 0,'0'0'0,"0"28"16,0 28 0,0-28-16,0 28 0,0-1 15,0 1-15,0 0 0,-28 0 0,28 0 16,0 0-16,-28 0 15,28 0-15,0-1 0,0-27 16,0 28-16,0-28 0,0 28 0,0-28 16,0 28-16,0-28 0,0 0 15,0 28-15,0-29 0,0 1 16,0 0-16,0 0 0,0 0 16,28 0-16,-28 0 15,28-28-15,-28 28 16,28-28-1,0 0 1,-28 28-16,28-28 0,0 0 16,0 28-16,0-28 15,0 0 1,-28 28 0,28-28-16,-1 0 15,1 0 1,0 0-16,0 0 15,0 0-15,0 0 0,0 0 16,28 0-16,0 0 0,-28 0 16,28 0-16,0 0 0,0 0 15,27 0-15,-27 0 0,56 0 16,-28 0-16,28 0 0,-29 0 16,29 0-16,0 0 0,28 0 15,-29 0-15,29 0 0,-28 0 16,28 0-16,-1 0 0,-27 0 15,28 0-15,-28-28 0,-1 28 0,-27 0 16,28 0-16,-28 0 0,0 0 16,-1-28-16,-27 28 0,28 0 15,-28 0-15,28 0 0,-28 0 16,-28-28-16,28 28 0,0 0 16,-1 0-16,113-28 15,-112 0-15,0 28 16,0 0-16,-28 0 0,28 0 15,-29 0-15,1-28 0,0 28 16,0 0 0,0 0-1,0 0 1,0 0-16,0 0 16,0 0-1,0 0-15,0 0 16,0 0-1,-28-28 1,0 0 0,0 0 15,-28 28-15,28-28-16,0 1 31,0-1-31,0 0 15,0 0-15,0 0 0,0 0 16,0 0-16,28-28 0,-28 28 16,0-28-16,28 28 0,-28 0 15,28-27-15,-28-1 16,0 0-16,0 0 0,28 0 0,-28 0 16,28 28-16,-28-28 0,0 1 15,0 27-15,28 0 0,-28 0 16,0 0-16,0 0 0,0 0 15,0 0-15,-28 28 188,0 0-188,0 0 16,0 0-16,0 0 0,-56 0 15,28 0-15,-56 0 0,1 0 16,-1 0-16,-28 0 0,0 0 15,-27 0-15,-1 0 0,0-28 0,29 28 16,-29-28-16,28 0 0,29 28 16,-29-28-16,28 28 15,28 0-15,-28 0 0,29 0 16,27 0-16,-28 0 0,0 0 0,0 28 16,28 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9T14:52:47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24115 7765 0,'-28'-28'94,"0"28"-94,0 0 15,0 0-15,0 0 0,-28-28 16,0 28-16,0 0 0,0 0 15,-27 0-15,-1 0 0,0 0 16,-28 0-16,0-28 0,29 28 16,-29 0-16,0 0 0,28 0 0,-56 0 15,29 0-15,-29 0 16,0 0-16,1 28 0,-29-28 16,28 0-16,0 28 0,1 0 15,27-28-15,-28 28 0,28-28 0,29 0 16,-29 28-16,0-28 0,28 28 15,-28-28-15,29 28 0,-1 0 16,0-28-16,0 28 0,0-28 16,28 0-16,-27 0 0,27 28 15,0-28-15,-28 0 0,28 0 0,0 28 16,-28-28-16,29 0 0,-1 0 16,0 0-16,-28 0 0,28 28 15,0-28-15,28 0 0,-28 0 16,28 27-16,0-27 0,1 0 15,-1 0 17,0 0-1,0 0 0,0 0-15,0 0 15,0 0-15,28 28-16,-28-28 15,0 0 32,28 28-16,0 0-15,28 0-16,-28 0 0,0 0 16,0 28-16,0-28 0,28 0 15,-28 0-15,0 28 0,0-28 0,0-1 16,0 29-16,0 0 16,-28 0-16,0 0 0,28 0 15,-28 0-15,28-28 0,0 27 16,0 113-1,0-112-15,0 28 0,0-28 0,28-1 16,-28 1-16,28 0 0,0 0 16,-28 0-16,0 0 0,28-28 15,-28 0-15,0 28 0,0-29 16,0 1-16,0 28 0,0-28 0,0 0 16,0 0-16,-28 0 0,28 0 15,0 0-15,0 0 16,0 0-16,0 0 0,0 0 15,0-1-15,0 1 16,0 0-16,0 0 16,0 0-16,0 0 15,0 0-15,0 0 16,0 0-16,-28-28 16,28 28-16,0 0 0,0 0 15,0 0 1,-28-28-16,28 28 15,0 0 17,0-1-17,0 1 1,0 0-16,0 0 31,0 0-15,0 0 15,0 0-15,0 0-1,0 0 1,-28-28 0,28 28-1,0 0 1,0 0 15,0 0 0,0 0-15,28 0 0,-28-1-1,0 1 1,0 0-16,0 0 31,28-28-15,0 28-1,0-28 1,0 0-16,0 0 16,0 0-16,0 28 15,0-28-15,-1 0 0,1 0 16,0 0-16,28 0 0,-28 0 15,28 0-15,-28 28 0,28-28 16,0 0-16,28 0 16,-29 0-16,29 0 0,0 0 0,28 0 15,-28-28-15,28 28 0,-1-28 16,1 28-16,-28-28 0,28 0 16,-1 28-16,1-28 0,-28 28 15,28-28-15,-28 28 0,27 0 16,-27 0-16,28 0 0,-28 0 15,0 0-15,-1 0 0,-27 0 0,28 0 16,0 0-16,0 28 0,0-28 16,167 0-1</inkml:trace>
  <inkml:trace contextRef="#ctx0" brushRef="#br0" timeOffset="6977.46">3465 9301 0,'28'0'140,"0"0"-124,0 0-16,0 0 16,-28-27-1,28 27-15,0 0 16,0 0-16,-1 0 15,1 0-15,0 0 0,0 0 16,0 0-16,28 0 16,-28 0-1,0-28 1,0 28-16,0 0 16,0 0-1,0 0 1,28 0-1,-28 0 1,0 0-16,-1 0 16,1 0-16,0 0 15,0 0 1,0 0 0,0 0-1,0 0-15,0 0 16,0 0-16,0 0 0,0 0 15,0 0-15,0 0 16,0 0-16,0 0 16,0 0-16,0 0 15,0 0 1,-1 0-16,1 0 16,0 28-1,0-28-15,0 0 0,0 0 16,0 0-16,0 0 0,0 0 15,0 0-15,0 0 0,0 0 0,0 0 16,0 0-16,0 0 16,0 0-16,0 0 0,-1 0 15,1 0-15,0 0 16,0 0-16,0 0 0,0 0 16,0 0-16,0 0 0,0 0 15,0 0-15,0 0 16,0 0-16,0 0 0,0 0 15,0 0 1,0 0-16,0 0 0,0 0 16,-28 27-16,27-27 0,1 0 15,0 0-15,0 0 16,0 0-16,0 0 16,0 0-16,0 0 0,0 0 0,0 0 15,0 0-15,0 0 16,0 0-16,0 0 15,0 0-15,0 0 0,0 0 16,-1 0-16,1 0 16,0 0-16,0 0 0,0 0 0,0 0 15,0 0-15,0 0 16,0 0-16,0 0 0,0 0 16,0 0-1,0 0-15,0 0 0,0 0 16,0 0-16,0 0 15,-1 0 1,1 0-16,0 0 0,0 0 16,0 0-16,0 0 15,0 0-15,0 0 0,0 0 0,0 0 16,0 0-16,0 0 16,0 0-16,0-27 15,0 27-15,0 0 16,0 0-16,0 0 15,-1 0-15,1 0 16,0 0 0,0 0-1,0 0 79,0 0-94</inkml:trace>
  <inkml:trace contextRef="#ctx0" brushRef="#br0" timeOffset="13274.31">20007 9469 0,'0'28'140,"28"-28"-140,0 0 0,0 0 16,-28 28-16,28-28 0,28 0 16,-28 0-16,0 0 0,27 0 0,1 0 15,-28 0-15,28 0 0,0 0 16,0 0-16,-28 0 0,28 0 16,0 0-16,0 0 15,-29 0-15,1 0 0,28 0 16,-28 0-16,28 0 0,-28 0 0,28 0 15,0 0-15,-28 0 0,28 0 16,0 0-16,-1 0 0,-27 0 16,28 0-16,0 0 0,-28 0 15,0 0-15,0 0 0,28 0 16,-28 0-16,0 0 0,0 0 16,-28 28-16,28-28 46,-56 0-14,0 0-17,0 0-15,0 0 16,-28 0-16,28 0 0,-28 0 16,0-28-16,-28 28 0,29 0 0,-29 0 15,0 0-15,0 0 0,-28 0 16,28 0-16,1 0 0,27 0 15,-28 0-15,56 0 0,-28 0 16,28 0-16,0 0 0,0 0 16,84 0 46,-28 0-62,28 0 16,-28 0-16,28 0 0,28 0 15,-28 0-15,27 0 0,1 0 16,28 0-16,-28 0 0,28 0 16,-1 0-16,1 0 0,-28 0 15,0 0-15,0 28 0,-29-28 0,1 0 16,-28 0-16,0 0 0,-28 28 47,-56-28-47,28 0 0,-27 0 15,27 0-15,-28 0 0,0 0 16,0 0-16,-28-28 0,0 28 16,0 0-16,-27 0 0,27 0 15,-28 0-15,28 0 0,0 0 16,1 0-16,27-28 0</inkml:trace>
  <inkml:trace contextRef="#ctx0" brushRef="#br0" timeOffset="14249.52">23304 10139 0,'-28'28'31,"0"0"-31,28 0 15,-28 0-15,1 28 0,27-28 16,0 0-16,0 0 0,0 0 16,27-28 15,1-28-31,-28 0 16,28 0-16,0 0 0,-28-28 15,0 28-15,0 0 16,0 0-16,-28 28 15,0 0-15,0 0 0,1 0 16,-1 0-16,0 28 0,0 0 16,28 0-16,-28 0 0,28 0 15,0 0-15,28 0 16,0-28 0,0 0-16,0 0 0,-1 0 0,1-28 15,-28 0-15,28 0 0,-28 0 16,-28 28 15,0 0-31,28 28 0,-27 0 16,27 0-16,0 0 0,0 0 15</inkml:trace>
  <inkml:trace contextRef="#ctx0" brushRef="#br0" timeOffset="17289.84">27077 9665 0,'-28'0'16,"56"0"15,0 28 16,-1-28-47,1 0 0,0 27 15,28-27-15,0 0 0,0 0 16,28 0-16,0 0 0,-1 28 16,29-28-16,-28 0 0,28 0 15,0 0-15,-29 0 0,1 0 16,28 0-16,-28 28 0,-28-28 16,28 0-16,-29 0 0,1 0 15,0 0-15,0 0 0,-28 0 16,56 0-1,-112 0 17,0 0-32,0 0 0,-28 0 15,0-28-15,-28 28 0,1 0 16,-29 0-16,0 0 0,-28 0 16,29 0-16,-1 0 0,0 28 0,28-28 15,-28 0-15,29 0 16,27 0-16,0 0 0,28 0 15,0 0-15,0 0 0,0 0 16,56 0 47</inkml:trace>
  <inkml:trace contextRef="#ctx0" brushRef="#br0" timeOffset="18270.13">31408 10307 0,'0'28'78,"0"0"-78,-28-28 109,28 28-30,28-28-79,0 0 15,-56 0 32,0 0-31,28 28-1,28 28 1</inkml:trace>
  <inkml:trace contextRef="#ctx0" brushRef="#br0" timeOffset="25998.37">26099 11648 0,'0'0'0,"0"28"16,0 0 0,0 0-16,0 27 0,0 29 15,-28 0-15,0 0 0,28 28 16,-28 27-16,0 1 0,-28-28 16,28 55-16,0-27 0,28 0 15,-28-1-15,28 1 0,0-28 16,0-1-16,0 1 0,0-28 0,0 28 15,0-29-15,0 1 0,0 0 16,0-28-16,0 0 0,0-28 16,0 0-16,0 0 0</inkml:trace>
  <inkml:trace contextRef="#ctx0" brushRef="#br0" timeOffset="26437.32">25568 13771 0,'28'28'0,"-28"0"16,0-1-16,0 29 0,0-28 15,0 28-15,28-28 0,-28 28 16,0-28-16,27 28 0,1-28 0,0 0 15,0 0-15,-28-1 0,28-27 16,0 28-16,0 0 16,0-28-16,0 0 15,0 0-15,0 0 0,0 0 16,0-28-16,0-27 0,0 27 16,0-28-16,0 0 0,27 0 15,-27-28-15,28 28 0,0 0 16,-28 29-16</inkml:trace>
  <inkml:trace contextRef="#ctx0" brushRef="#br0" timeOffset="31101.54">24059 11955 0,'0'28'94,"28"-28"-94,0 0 16,0 28-16,0-28 15,-1 0-15,1 0 16,0 0-16,0 0 0,-28 28 15,0 0 17,0 0-17,0 0-15,0 28 0,0-29 16,0 29-16,0 0 0,-28 0 16,28 0-16,0-28 0,0 28 0,0 0 15,0-1-15,0 1 0,0-28 16,0 28-16,0-28 0,0 28 15,0-28-15,0 0 16,0 0-16,0 28 0,0-29 0,0 1 16,0 0-16,0 0 15,0 0-15,0 0 16,0 0 15,-28-56 63,0 28-78,1 0-16,-1 0 0,0 0 15,-28 0-15,28 0 0,-28 0 16,0 0-16,0 0 0,0 0 0,0 0 15,0 0-15,29 0 0,-1 0 16,0 0-16</inkml:trace>
  <inkml:trace contextRef="#ctx0" brushRef="#br0" timeOffset="35349.08">21348 13715 0,'0'-28'16,"28"28"47,0 0-48,0 0 1,28 0-16,0 0 0,-28 0 15,56 0-15,-28 0 0,-1 0 16,1 0-16,0-28 0,-28 28 0,0 0 16,0 0-16,0 0 15,-56 0 1,0 0 0,-28 0-16,28 0 0,-28 0 15,28 0-15,0 0 0,-27 0 16,27 0-16,-28 28 0,28-28 15,0 0-15,56 0 47,0 0-47,0 0 0,28 0 0,-1 0 16,-27 0-16,0-28 0,0 28 16,0 0-16,0 0 15,-56 0 1,0 0-1,0 0-15,0 0 0,0 0 16,1 0-16</inkml:trace>
  <inkml:trace contextRef="#ctx0" brushRef="#br0" timeOffset="37189.32">25372 16871 0,'-28'0'0,"0"0"16,0 0 0,0 0-1,56 0 48,0 0-63,0 0 15,0 0-15,0 0 16,0 0-16,0 0 16,-56 0 15,0 0-31,0 0 16,0 0-16,0 0 15,0 0-15,0 0 0,0 0 16,0 0-16,56 0 31,0 0-15,0 0-16,0 0 15,28 0-15,-28-28 0,0 28 16,0 0-16,0-28 0,0 28 16,0 0-1,-56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38:27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0,'8'6,"0"0,0-1,1 0,0-1,0 0,0 0,11 3,12 5,9 4,47 11,-48-15,53 21,-75-27,5 4,-22-2,-15 2,-292 178,290-180,2-3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9T14:53:38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18135 9665 0,'28'0'141,"0"0"-141,0 0 16,28 0-16,-1 0 0,1 0 15,0 0-15,0 0 0,28 0 0,-28 0 16,28 0-16,-28 0 0,27 0 16,-27 0-16,28 0 15,-28 0-15,28 0 0,0 0 16,-1 0-16,1 0 0,-28 0 0,0-28 15,28 28-15,-28 0 0,0 0 16,-28-28-16,27 28 0,-27 0 16,0 0-16,-56 28 78</inkml:trace>
  <inkml:trace contextRef="#ctx0" brushRef="#br0" timeOffset="1299.64">24785 9832 0,'0'28'31,"28"-28"1,0 0-17,0 0-15,0 28 0,28-28 16,0 0-16,0 0 0,28 0 0,-1 0 15,29 0-15,0 0 0,0 0 16,-1 0-16,1-28 16,0 28-16,0 0 0,0 0 15,-29 0-15,-27 0 0,0 0 0,0 0 16,-28 0-16,-84 0 47,28 0-47,0 0 0,-28 28 15,28-28-15,0 0 0,0 0 0</inkml:trace>
  <inkml:trace contextRef="#ctx0" brushRef="#br0" timeOffset="3663.82">27160 13575 0,'-28'0'79,"1"0"-79,-1 0 15,0 0-15,0 0 16,0 0-16,0 0 0,-56 0 31,56 0-31,0 28 0,0-28 0,-28 0 16,28 0-16,0 0 0,-28 28 15,29-28-15,-1 0 0,-28 0 16,-28 0 0,56 0-16,0 0 15,0 0 1,28 28-16,0 0 125,0 0-110,28-28-15,-28 28 0,28-28 16,-28 28-16,0 0 16,28 0-16,-28-1 15,0 1-15,0 0 0,0 0 16,0 28-16,0-28 0,28 28 16,-28 0-16,0 0 0,0 0 15,28-1-15,-28 29 0,0-28 16,28 0-16,-28 0 0,0-28 0,28 28 15,-28-29-15,0 1 0,28 0 16,-28 0-16,0 0 0,0 0 16,0 0-1,0 0 1,0 0 0,0 0 15,-28-28-31,56 0 156,0 0-156,27-28 16,-27 28-16,28 0 0,0-28 15,0 28-15,0-28 0,-28 28 16,28-28-16,0 28 0,-28 0 16,0-28-16,-1 28 15,-54 0 1,-1 0-16,-28 0 15,28 0 1</inkml:trace>
  <inkml:trace contextRef="#ctx0" brushRef="#br0" timeOffset="8552.03">30458 15056 0,'-28'0'16,"0"0"0,0 27-1,28 1-15,0 0 16,0 0-1,28-28 1,0 0 0,-28-28 15,0 0-15,-28 28-16,0 0 0,0 0 15,0 0 1,0 0-1,28 28 1,28-28-16,0 0 16</inkml:trace>
  <inkml:trace contextRef="#ctx0" brushRef="#br0" timeOffset="9295.84">31631 16033 0,'0'0'0,"0"28"31,0 0 1,28-28-17,-28-28 16,0 0-15,-28 28 15,28 28 1,0 0-17,28-28-15,0 28 16,0-28-16,-28-28 31,-28 0-31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9T15:00:39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14139 5279 0,'0'-28'15,"-28"28"32,28 28-31,-28 0-16,28 0 0,-28 28 15,0-28-15,28 0 0,-28 0 16,0 28-16,28-29 0,-28 29 0,1 0 16,-1 0-16,0-28 15,0 28-15,0-28 0,28 0 0,0 0 16,28-28 15,0 0-15,0-28-16,27 28 0,-27-28 15,28 0-15,0 0 0,0 0 16,0 28-16,0-28 0,0 28 16,-28 0-16,28-28 0,-29 28 0,29 0 15,-28 0-15,0 0 16</inkml:trace>
  <inkml:trace contextRef="#ctx0" brushRef="#br0" timeOffset="340.88">14027 5782 0,'0'0'0,"0"-28"31,0 0-15,28 28-16,0-28 0,0 0 15,28-28-15,0 28 0,28-27 16,0-29-16,-1 28 0,29-28 0,28 0 16,-28 1-16,-1-1 0,1 28 15,-28 0-15,0 0 16,0 28-16,-56 0 0,0 28 16</inkml:trace>
  <inkml:trace contextRef="#ctx0" brushRef="#br0" timeOffset="30178.36">18666 10949 0,'0'28'16,"-28"0"-1,-28 28 1,56-28-16,-28 0 16,28 0-16,-28 0 15,28 0-15,-28-28 16,28 28-1,0 0 1,0 0 0,28-28-16,-28 28 0,28-28 15,0 28-15,0-28 0,0 27 16,0-27-16,28 0 0,-28 0 16,28 0-16,-1 0 0,1 0 15,0-27-15,0 27 0,0-28 16,0 0-16,-28 28 0,0 0 0,0-28 15,0 28-15,-28-28 16,0 0 0</inkml:trace>
  <inkml:trace contextRef="#ctx0" brushRef="#br0" timeOffset="30501.86">18694 11257 0,'28'0'16,"0"0"0,0 0-16,27-28 0,29-28 15,-28 0-15,56 0 0,-28 0 16,55-27-16,1-29 0,0 28 16,28-28-16,-1 1 0,1-29 15,0 28-15,-1 0 0,1-27 16,-28 27-16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38:29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9,'0'0,"0"0,0-1,0 1,0 0,0-1,0 1,0 0,0-1,0 1,0 0,0-1,0 1,0 0,1-1,-1 1,0 0,0 0,0-1,1 1,-1 0,0 0,0-1,1 1,-1 0,0 0,1 0,-1-1,0 1,0 0,1 0,-1 0,0 0,1 0,-1 0,0 0,1 0,-1 0,0 0,1 0,19 5,14 13,4 3,0-2,2-2,1-1,75 18,-98-31,-1 0,1-1,26 1,-29-3,0 0,0 1,0 1,0 1,22 6,-37-8,1-1,0 0,0 0,-1 0,1 1,0-1,0 0,-1 1,1-1,0 0,-1 1,1-1,-1 1,1-1,-1 1,1-1,-1 1,1 0,-1-1,1 1,-1 0,1-1,-1 1,0 0,0-1,1 1,-1 0,0 0,0-1,0 1,0 0,0 0,0 0,0 1,-1 0,0 1,0-1,-1 0,1 1,-1-1,1 0,-1 0,0 0,1 0,-5 3,-62 42,64-44,-223 111,7-5,208-101,0-1,-1-1,1 0,-1 0,-15 3,10-6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05.99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2 219,'1'0,"0"0,0 1,0-1,0 1,0-1,0 1,-1-1,1 1,0 0,0-1,0 1,-1 0,1 0,0 0,-1 0,1-1,-1 1,1 0,-1 0,1 0,-1 0,0 0,0 0,1 0,-1 0,0 0,0 2,4 34,-4-33,0 215,1 33,0-250,-1 1,1-1,-1 0,1 1,0-1,0 0,0 0,0 0,1 0,-1 1,0-2,1 1,-1 0,1 0,0 0,0-1,0 1,0-1,0 1,0-1,0 0,0 0,0 0,0 0,1 0,-1 0,0-1,1 1,-1-1,5 0,9 2,1-1,-1-1,28-4,-14 2,476 0,-275 3,-228-1,-1 0,1 0,0 0,-1 0,1 0,0-1,-1 1,1-1,0 0,-1 1,1-1,-1-1,1 1,-1 0,0-1,1 1,-1-1,0 1,0-1,0 0,3-3,-3 1,0-1,0 0,-1 1,1-1,-1 0,0 1,0-1,-1 0,1 0,-1 0,-1-7,-3-638,4 647,1 0,-1 1,0-1,-1 0,1 0,0 1,-1-1,1 0,-1 1,0-1,0 1,0-1,0 0,-1 1,1 0,-1-1,1 1,-4-4,2 5,1 0,-1 0,1 0,-1 0,0 0,1 1,-1-1,0 1,0-1,1 1,-1 0,0 0,0 1,0-1,1 0,-1 1,0 0,-3 1,-66 18,42-11,0-1,0-1,-1-1,-60 2,72-8,-9-1,-1 1,1 2,0 0,-29 8,31-6,-1 0,0-1,-50-3,50-1,-1 2,1 0,-46 9,58-7,0-1,-1-1,-16 0,-27 2,59-3,-1 0,1 0,0 0,-1 0,1 0,0 0,-1 0,1 0,0 0,-1 0,1 0,0 0,-1 0,1 0,0 0,0 0,-1 1,1-1,0 0,-1 0,1 0,0 1,0-1,-1 0,1 0,0 0,0 1,0-1,-1 0,1 1,0-1,0 0,0 0,0 1,0-1,0 0,0 1,-1-1,1 0,0 1,0-1,0 1,12 11,21 6,14-4,-1 1,72 36,-69-28,-26-13,-4-3,0 2,0 0,-1 1,0 1,-1 1,21 18,-35-28,0 1,0-1,0 0,0 1,0-1,0-1,1 1,-1 0,1-1,0 0,-1 0,1 0,0 0,-1-1,1 1,0-1,0 0,0 0,-1 0,1-1,0 1,0-1,-1 0,1 0,0 0,-1 0,1-1,-1 0,0 0,1 0,3-3,11-8,0-1,-2-1,0-1,19-23,-8 10,34-21,-46 38,0 1,21-24,-25 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09.74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834 2641,'-1'-5,"0"0,0 1,0-1,0 1,-1-1,0 1,0 0,0 0,0-1,-1 1,1 1,-1-1,-4-4,-49-49,35 38,3 0,1-1,2 0,0-1,1 0,-16-33,-46-123,51 113,-16-66,31 92,-2 0,-17-39,-83-196,68 94,32 132,2-1,-7-78,13 102,-1 0,-1 0,-18-44,1 2,4 6,3 9,-20-101,28 98,2 25,2-1,0-35,3 43,-1 1,-6-26,-3-42,-5-79,9 113,5 42,0-1,-1 1,-1 0,-8-21,5 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10.7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207 1,'-3'2,"-1"1,1-1,0 1,0 0,1 0,-1 0,0 0,1 1,0-1,0 1,-3 7,1-4,-135 250,120-226,10-20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45:11.37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0,'1'6,"1"-1,1-1,-1 1,1 0,0-1,0 1,0-1,1 0,6 6,4 8,6 10,47 51,-57-68,1-1,0-1,1 0,-1 0,2-1,-1-1,19 8,-13-8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CDED-57B7-46EA-99AA-B0092F611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634E4-1D91-4964-AFF4-166245D97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51BF-761C-4F07-89AA-781E83B1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4CE-3B62-4526-A59A-F1FA08B453C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92C4-29B0-4B2D-88ED-90DD9B98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3BD0-504A-4BD1-9E80-C6182881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333A-DA39-43FA-BDDC-803DE8F15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4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8984-041C-468E-BE61-3D887E35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1AA99-1995-4BB3-9873-C7105A700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216DC-BE43-42F9-80C7-6795B912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4CE-3B62-4526-A59A-F1FA08B453C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22F98-35E1-49C8-8AC5-376B5458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33434-8894-40DD-AD7C-53BBBF81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333A-DA39-43FA-BDDC-803DE8F15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5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31C57-6EAE-4A29-BF4D-32580637B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50005-CD6E-4426-9D95-BBC72DB77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76B2-1E4F-4A92-B795-08D40117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4CE-3B62-4526-A59A-F1FA08B453C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49C5-BD53-4A71-87D4-1374A87E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F2FC-FFBA-4631-ACE4-EDA126FA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333A-DA39-43FA-BDDC-803DE8F15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54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C6BA-51C8-4C28-9084-F719EEF1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D2A1-0C87-4C41-8AC7-EE9E1B80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A27B-D92C-4056-982D-12016917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4CE-3B62-4526-A59A-F1FA08B453C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42DC-4B37-458C-B8A7-2E811E76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168A-8E57-402C-B2DF-3C9A4372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333A-DA39-43FA-BDDC-803DE8F15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79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CDC4-6301-44D7-88E9-925787A4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50B0F-63E6-4BA7-8674-F0DD8C19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1DC3D-B715-4051-AD28-74770E30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4CE-3B62-4526-A59A-F1FA08B453C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0444A-2F76-49BB-81AC-7C9B3C8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8AD2F-0C61-462F-BC4A-B9530055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333A-DA39-43FA-BDDC-803DE8F15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0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72E7-CE1E-4D30-9600-9BEAE6C6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82C8-26D3-49A3-A31D-15D21CB78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243E1-DF88-4D68-9034-A4AFFF4B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A1A43-03F8-4B7F-A385-4BAFEE79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4CE-3B62-4526-A59A-F1FA08B453C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5B1D-1249-4117-A31E-2A35AB83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A81A3-2A17-440A-A10D-AD06E88E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333A-DA39-43FA-BDDC-803DE8F15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76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4A16-9DF9-417A-BC3E-E972380A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F7541-923B-4441-A4C5-AF4D02406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9F135-F2B8-4432-8F0B-AD967EFAB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4951-063F-444B-9D0E-86C990EFE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813A4-C152-4BA7-AE8D-F9E668B37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8BB63-284A-4BAF-98DF-DA861045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4CE-3B62-4526-A59A-F1FA08B453C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67FC4-4997-4D09-B53C-A5B1809C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F208E-2A13-41F4-88CB-4F3FE9AB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333A-DA39-43FA-BDDC-803DE8F15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8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E664-A156-4DCB-A2FC-C1652881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38B8A-50A1-4173-9E7B-7079AA25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4CE-3B62-4526-A59A-F1FA08B453C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B0ECE-2B0B-426C-A5C4-D08880B0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20778-773F-4F5D-A81E-4F77177F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333A-DA39-43FA-BDDC-803DE8F15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12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B828A-9639-4C88-80CF-79C8322A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4CE-3B62-4526-A59A-F1FA08B453C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71B59-1F4B-4399-8650-F454FD5C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28089-BBD9-47F8-9C8C-F50F832B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333A-DA39-43FA-BDDC-803DE8F15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0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68B0-E25B-4E8B-A241-B8CADBBE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429B-892D-47CD-A00B-D0645FF8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D6C4A-046A-40A1-8A58-327AAB56B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656D6-7949-46C6-A6B9-E2AE4273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4CE-3B62-4526-A59A-F1FA08B453C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77435-8E02-453B-B567-42E2164B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28C8E-D26C-4479-B282-B340F855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333A-DA39-43FA-BDDC-803DE8F15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1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7086-24D7-4350-8AC4-214A1C9F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CF431-8EB2-4365-8943-643557212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6771E-9098-478A-89F6-82B81D1C4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3B806-D1FF-431B-ADA1-116C34E4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4CE-3B62-4526-A59A-F1FA08B453C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D66BE-1BC1-40AE-B287-56E7F4B6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79F0D-41C6-4300-AB5B-84A3D7F2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333A-DA39-43FA-BDDC-803DE8F15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75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A7517-E0E0-4F3E-832A-569249E3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587C9-78E2-4D6B-9D7A-3E6AA6DD6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0AD5-C4FD-479C-A864-0613A795A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B4CE-3B62-4526-A59A-F1FA08B453C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50F2-F908-4561-B40D-C8DD386DD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B765-350F-4A58-8004-E41B8C6D3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F333A-DA39-43FA-BDDC-803DE8F15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35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8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10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7.png"/><Relationship Id="rId24" Type="http://schemas.openxmlformats.org/officeDocument/2006/relationships/customXml" Target="../ink/ink16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18.xml"/><Relationship Id="rId10" Type="http://schemas.openxmlformats.org/officeDocument/2006/relationships/customXml" Target="../ink/ink9.xml"/><Relationship Id="rId19" Type="http://schemas.openxmlformats.org/officeDocument/2006/relationships/image" Target="../media/image21.png"/><Relationship Id="rId4" Type="http://schemas.openxmlformats.org/officeDocument/2006/relationships/customXml" Target="../ink/ink6.xml"/><Relationship Id="rId9" Type="http://schemas.openxmlformats.org/officeDocument/2006/relationships/image" Target="../media/image16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44.png"/><Relationship Id="rId21" Type="http://schemas.openxmlformats.org/officeDocument/2006/relationships/image" Target="../media/image35.png"/><Relationship Id="rId34" Type="http://schemas.openxmlformats.org/officeDocument/2006/relationships/customXml" Target="../ink/ink34.xml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39.png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30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43.png"/><Relationship Id="rId40" Type="http://schemas.openxmlformats.org/officeDocument/2006/relationships/customXml" Target="../ink/ink37.xm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10" Type="http://schemas.openxmlformats.org/officeDocument/2006/relationships/customXml" Target="../ink/ink22.xml"/><Relationship Id="rId19" Type="http://schemas.openxmlformats.org/officeDocument/2006/relationships/image" Target="../media/image34.png"/><Relationship Id="rId31" Type="http://schemas.openxmlformats.org/officeDocument/2006/relationships/image" Target="../media/image40.png"/><Relationship Id="rId4" Type="http://schemas.openxmlformats.org/officeDocument/2006/relationships/customXml" Target="../ink/ink19.xml"/><Relationship Id="rId9" Type="http://schemas.openxmlformats.org/officeDocument/2006/relationships/image" Target="../media/image29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8.png"/><Relationship Id="rId30" Type="http://schemas.openxmlformats.org/officeDocument/2006/relationships/customXml" Target="../ink/ink32.xml"/><Relationship Id="rId35" Type="http://schemas.openxmlformats.org/officeDocument/2006/relationships/image" Target="../media/image42.png"/><Relationship Id="rId8" Type="http://schemas.openxmlformats.org/officeDocument/2006/relationships/customXml" Target="../ink/ink21.xml"/><Relationship Id="rId3" Type="http://schemas.openxmlformats.org/officeDocument/2006/relationships/image" Target="../media/image8.svg"/><Relationship Id="rId12" Type="http://schemas.openxmlformats.org/officeDocument/2006/relationships/customXml" Target="../ink/ink23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33" Type="http://schemas.openxmlformats.org/officeDocument/2006/relationships/image" Target="../media/image41.png"/><Relationship Id="rId38" Type="http://schemas.openxmlformats.org/officeDocument/2006/relationships/customXml" Target="../ink/ink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customXml" Target="../ink/ink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customXml" Target="../ink/ink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customXml" Target="../ink/ink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0A58-2887-4870-92DA-DDC2BDF77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1" dirty="0">
                <a:solidFill>
                  <a:srgbClr val="1D1C1D"/>
                </a:solidFill>
                <a:effectLst/>
                <a:latin typeface="Slack-Lato"/>
              </a:rPr>
              <a:t>Micro-clients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F78F0-0869-47D9-9920-0255C0933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i="1" dirty="0">
                <a:solidFill>
                  <a:srgbClr val="1D1C1D"/>
                </a:solidFill>
                <a:effectLst/>
                <a:latin typeface="Slack-Lato"/>
              </a:rPr>
              <a:t>it's not just monolith vs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20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EF4-2FB6-4C79-8BAC-465EE64B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Sender broadcasts a message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CA54D41-F782-4500-90C8-1D7BD2B70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05" y="1591677"/>
            <a:ext cx="11806989" cy="45994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64A63B-C602-4EBE-88B9-92013D71BE9C}"/>
                  </a:ext>
                </a:extLst>
              </p14:cNvPr>
              <p14:cNvContentPartPr/>
              <p14:nvPr/>
            </p14:nvContentPartPr>
            <p14:xfrm>
              <a:off x="1425202" y="4689701"/>
              <a:ext cx="219240" cy="23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64A63B-C602-4EBE-88B9-92013D71BE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6562" y="4681061"/>
                <a:ext cx="23688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0B56231-851A-4BF7-A344-8A7B2AEC8215}"/>
              </a:ext>
            </a:extLst>
          </p:cNvPr>
          <p:cNvGrpSpPr/>
          <p:nvPr/>
        </p:nvGrpSpPr>
        <p:grpSpPr>
          <a:xfrm>
            <a:off x="1772242" y="4715981"/>
            <a:ext cx="711360" cy="208080"/>
            <a:chOff x="1772242" y="4715981"/>
            <a:chExt cx="71136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2709807-E99C-4A90-BEA0-FC935B6BF695}"/>
                    </a:ext>
                  </a:extLst>
                </p14:cNvPr>
                <p14:cNvContentPartPr/>
                <p14:nvPr/>
              </p14:nvContentPartPr>
              <p14:xfrm>
                <a:off x="1772242" y="4715981"/>
                <a:ext cx="118800" cy="165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2709807-E99C-4A90-BEA0-FC935B6BF6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63242" y="4707341"/>
                  <a:ext cx="136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BBC4AB-88D4-46CD-B5C0-0A2F4E2E4BDF}"/>
                    </a:ext>
                  </a:extLst>
                </p14:cNvPr>
                <p14:cNvContentPartPr/>
                <p14:nvPr/>
              </p14:nvContentPartPr>
              <p14:xfrm>
                <a:off x="2068882" y="4748021"/>
                <a:ext cx="138240" cy="165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BBC4AB-88D4-46CD-B5C0-0A2F4E2E4B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0242" y="4739381"/>
                  <a:ext cx="155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BA4DC4-A749-4ECE-B978-47342740E510}"/>
                    </a:ext>
                  </a:extLst>
                </p14:cNvPr>
                <p14:cNvContentPartPr/>
                <p14:nvPr/>
              </p14:nvContentPartPr>
              <p14:xfrm>
                <a:off x="2333842" y="4788341"/>
                <a:ext cx="149760" cy="135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BA4DC4-A749-4ECE-B978-47342740E5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4842" y="4779341"/>
                  <a:ext cx="16740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D2E55E-06B4-4DC2-8D59-FF93B5BFC4DD}"/>
                  </a:ext>
                </a:extLst>
              </p14:cNvPr>
              <p14:cNvContentPartPr/>
              <p14:nvPr/>
            </p14:nvContentPartPr>
            <p14:xfrm>
              <a:off x="2679082" y="4817141"/>
              <a:ext cx="233280" cy="188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D2E55E-06B4-4DC2-8D59-FF93B5BFC4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70442" y="4808501"/>
                <a:ext cx="250920" cy="2062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33B9DD4-DFA2-4C2C-8009-078F3E2D5A59}"/>
              </a:ext>
            </a:extLst>
          </p:cNvPr>
          <p:cNvSpPr txBox="1"/>
          <p:nvPr/>
        </p:nvSpPr>
        <p:spPr>
          <a:xfrm>
            <a:off x="1772242" y="5309937"/>
            <a:ext cx="2486937" cy="1200329"/>
          </a:xfrm>
          <a:custGeom>
            <a:avLst/>
            <a:gdLst>
              <a:gd name="connsiteX0" fmla="*/ 0 w 2486937"/>
              <a:gd name="connsiteY0" fmla="*/ 0 h 1200329"/>
              <a:gd name="connsiteX1" fmla="*/ 522257 w 2486937"/>
              <a:gd name="connsiteY1" fmla="*/ 0 h 1200329"/>
              <a:gd name="connsiteX2" fmla="*/ 969905 w 2486937"/>
              <a:gd name="connsiteY2" fmla="*/ 0 h 1200329"/>
              <a:gd name="connsiteX3" fmla="*/ 1442423 w 2486937"/>
              <a:gd name="connsiteY3" fmla="*/ 0 h 1200329"/>
              <a:gd name="connsiteX4" fmla="*/ 1989550 w 2486937"/>
              <a:gd name="connsiteY4" fmla="*/ 0 h 1200329"/>
              <a:gd name="connsiteX5" fmla="*/ 2486937 w 2486937"/>
              <a:gd name="connsiteY5" fmla="*/ 0 h 1200329"/>
              <a:gd name="connsiteX6" fmla="*/ 2486937 w 2486937"/>
              <a:gd name="connsiteY6" fmla="*/ 388106 h 1200329"/>
              <a:gd name="connsiteX7" fmla="*/ 2486937 w 2486937"/>
              <a:gd name="connsiteY7" fmla="*/ 800219 h 1200329"/>
              <a:gd name="connsiteX8" fmla="*/ 2486937 w 2486937"/>
              <a:gd name="connsiteY8" fmla="*/ 1200329 h 1200329"/>
              <a:gd name="connsiteX9" fmla="*/ 2039288 w 2486937"/>
              <a:gd name="connsiteY9" fmla="*/ 1200329 h 1200329"/>
              <a:gd name="connsiteX10" fmla="*/ 1591640 w 2486937"/>
              <a:gd name="connsiteY10" fmla="*/ 1200329 h 1200329"/>
              <a:gd name="connsiteX11" fmla="*/ 1168860 w 2486937"/>
              <a:gd name="connsiteY11" fmla="*/ 1200329 h 1200329"/>
              <a:gd name="connsiteX12" fmla="*/ 696342 w 2486937"/>
              <a:gd name="connsiteY12" fmla="*/ 1200329 h 1200329"/>
              <a:gd name="connsiteX13" fmla="*/ 0 w 2486937"/>
              <a:gd name="connsiteY13" fmla="*/ 1200329 h 1200329"/>
              <a:gd name="connsiteX14" fmla="*/ 0 w 2486937"/>
              <a:gd name="connsiteY14" fmla="*/ 800219 h 1200329"/>
              <a:gd name="connsiteX15" fmla="*/ 0 w 2486937"/>
              <a:gd name="connsiteY15" fmla="*/ 376103 h 1200329"/>
              <a:gd name="connsiteX16" fmla="*/ 0 w 2486937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86937" h="1200329" fill="none" extrusionOk="0">
                <a:moveTo>
                  <a:pt x="0" y="0"/>
                </a:moveTo>
                <a:cubicBezTo>
                  <a:pt x="108288" y="-49721"/>
                  <a:pt x="305347" y="60114"/>
                  <a:pt x="522257" y="0"/>
                </a:cubicBezTo>
                <a:cubicBezTo>
                  <a:pt x="739167" y="-60114"/>
                  <a:pt x="835501" y="20510"/>
                  <a:pt x="969905" y="0"/>
                </a:cubicBezTo>
                <a:cubicBezTo>
                  <a:pt x="1104309" y="-20510"/>
                  <a:pt x="1298691" y="27826"/>
                  <a:pt x="1442423" y="0"/>
                </a:cubicBezTo>
                <a:cubicBezTo>
                  <a:pt x="1586155" y="-27826"/>
                  <a:pt x="1719736" y="55881"/>
                  <a:pt x="1989550" y="0"/>
                </a:cubicBezTo>
                <a:cubicBezTo>
                  <a:pt x="2259364" y="-55881"/>
                  <a:pt x="2297599" y="34083"/>
                  <a:pt x="2486937" y="0"/>
                </a:cubicBezTo>
                <a:cubicBezTo>
                  <a:pt x="2495351" y="140226"/>
                  <a:pt x="2440840" y="237481"/>
                  <a:pt x="2486937" y="388106"/>
                </a:cubicBezTo>
                <a:cubicBezTo>
                  <a:pt x="2533034" y="538731"/>
                  <a:pt x="2451353" y="673733"/>
                  <a:pt x="2486937" y="800219"/>
                </a:cubicBezTo>
                <a:cubicBezTo>
                  <a:pt x="2522521" y="926705"/>
                  <a:pt x="2476566" y="1069718"/>
                  <a:pt x="2486937" y="1200329"/>
                </a:cubicBezTo>
                <a:cubicBezTo>
                  <a:pt x="2384432" y="1229798"/>
                  <a:pt x="2185797" y="1179579"/>
                  <a:pt x="2039288" y="1200329"/>
                </a:cubicBezTo>
                <a:cubicBezTo>
                  <a:pt x="1892779" y="1221079"/>
                  <a:pt x="1700749" y="1166079"/>
                  <a:pt x="1591640" y="1200329"/>
                </a:cubicBezTo>
                <a:cubicBezTo>
                  <a:pt x="1482531" y="1234579"/>
                  <a:pt x="1286765" y="1162445"/>
                  <a:pt x="1168860" y="1200329"/>
                </a:cubicBezTo>
                <a:cubicBezTo>
                  <a:pt x="1050955" y="1238213"/>
                  <a:pt x="928907" y="1147603"/>
                  <a:pt x="696342" y="1200329"/>
                </a:cubicBezTo>
                <a:cubicBezTo>
                  <a:pt x="463777" y="1253055"/>
                  <a:pt x="217609" y="1178713"/>
                  <a:pt x="0" y="1200329"/>
                </a:cubicBezTo>
                <a:cubicBezTo>
                  <a:pt x="-25392" y="1039156"/>
                  <a:pt x="25149" y="945089"/>
                  <a:pt x="0" y="800219"/>
                </a:cubicBezTo>
                <a:cubicBezTo>
                  <a:pt x="-25149" y="655349"/>
                  <a:pt x="25723" y="527510"/>
                  <a:pt x="0" y="376103"/>
                </a:cubicBezTo>
                <a:cubicBezTo>
                  <a:pt x="-25723" y="224696"/>
                  <a:pt x="569" y="107671"/>
                  <a:pt x="0" y="0"/>
                </a:cubicBezTo>
                <a:close/>
              </a:path>
              <a:path w="2486937" h="1200329" stroke="0" extrusionOk="0">
                <a:moveTo>
                  <a:pt x="0" y="0"/>
                </a:moveTo>
                <a:cubicBezTo>
                  <a:pt x="182009" y="-43209"/>
                  <a:pt x="323887" y="6438"/>
                  <a:pt x="547126" y="0"/>
                </a:cubicBezTo>
                <a:cubicBezTo>
                  <a:pt x="770365" y="-6438"/>
                  <a:pt x="834836" y="48760"/>
                  <a:pt x="994775" y="0"/>
                </a:cubicBezTo>
                <a:cubicBezTo>
                  <a:pt x="1154714" y="-48760"/>
                  <a:pt x="1277476" y="39704"/>
                  <a:pt x="1467293" y="0"/>
                </a:cubicBezTo>
                <a:cubicBezTo>
                  <a:pt x="1657110" y="-39704"/>
                  <a:pt x="1801909" y="53621"/>
                  <a:pt x="1914941" y="0"/>
                </a:cubicBezTo>
                <a:cubicBezTo>
                  <a:pt x="2027973" y="-53621"/>
                  <a:pt x="2225873" y="67333"/>
                  <a:pt x="2486937" y="0"/>
                </a:cubicBezTo>
                <a:cubicBezTo>
                  <a:pt x="2499494" y="160815"/>
                  <a:pt x="2458509" y="222497"/>
                  <a:pt x="2486937" y="364100"/>
                </a:cubicBezTo>
                <a:cubicBezTo>
                  <a:pt x="2515365" y="505703"/>
                  <a:pt x="2447960" y="585638"/>
                  <a:pt x="2486937" y="752206"/>
                </a:cubicBezTo>
                <a:cubicBezTo>
                  <a:pt x="2525914" y="918774"/>
                  <a:pt x="2451414" y="1023929"/>
                  <a:pt x="2486937" y="1200329"/>
                </a:cubicBezTo>
                <a:cubicBezTo>
                  <a:pt x="2334488" y="1259179"/>
                  <a:pt x="2154507" y="1195956"/>
                  <a:pt x="1989550" y="1200329"/>
                </a:cubicBezTo>
                <a:cubicBezTo>
                  <a:pt x="1824593" y="1204702"/>
                  <a:pt x="1684042" y="1193775"/>
                  <a:pt x="1517032" y="1200329"/>
                </a:cubicBezTo>
                <a:cubicBezTo>
                  <a:pt x="1350022" y="1206883"/>
                  <a:pt x="1250086" y="1200198"/>
                  <a:pt x="1094252" y="1200329"/>
                </a:cubicBezTo>
                <a:cubicBezTo>
                  <a:pt x="938418" y="1200460"/>
                  <a:pt x="719945" y="1146971"/>
                  <a:pt x="596865" y="1200329"/>
                </a:cubicBezTo>
                <a:cubicBezTo>
                  <a:pt x="473785" y="1253687"/>
                  <a:pt x="238303" y="1145438"/>
                  <a:pt x="0" y="1200329"/>
                </a:cubicBezTo>
                <a:cubicBezTo>
                  <a:pt x="-30057" y="1034084"/>
                  <a:pt x="2466" y="929688"/>
                  <a:pt x="0" y="788216"/>
                </a:cubicBezTo>
                <a:cubicBezTo>
                  <a:pt x="-2466" y="646744"/>
                  <a:pt x="13254" y="500894"/>
                  <a:pt x="0" y="400110"/>
                </a:cubicBezTo>
                <a:cubicBezTo>
                  <a:pt x="-13254" y="299326"/>
                  <a:pt x="14298" y="105909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7354333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dirty="0"/>
              <a:t>The sender sends to part of the event hierarchy, </a:t>
            </a:r>
            <a:r>
              <a:rPr lang="en-GB" b="1" dirty="0"/>
              <a:t>not</a:t>
            </a:r>
            <a:r>
              <a:rPr lang="en-GB" dirty="0"/>
              <a:t> to another client</a:t>
            </a:r>
          </a:p>
        </p:txBody>
      </p:sp>
    </p:spTree>
    <p:extLst>
      <p:ext uri="{BB962C8B-B14F-4D97-AF65-F5344CB8AC3E}">
        <p14:creationId xmlns:p14="http://schemas.microsoft.com/office/powerpoint/2010/main" val="256331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EF4-2FB6-4C79-8BAC-465EE64B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 finds clients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CA54D41-F782-4500-90C8-1D7BD2B70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05" y="1591677"/>
            <a:ext cx="11806989" cy="4599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3B9DD4-DFA2-4C2C-8009-078F3E2D5A59}"/>
              </a:ext>
            </a:extLst>
          </p:cNvPr>
          <p:cNvSpPr txBox="1"/>
          <p:nvPr/>
        </p:nvSpPr>
        <p:spPr>
          <a:xfrm>
            <a:off x="1736725" y="1631716"/>
            <a:ext cx="2486937" cy="923330"/>
          </a:xfrm>
          <a:custGeom>
            <a:avLst/>
            <a:gdLst>
              <a:gd name="connsiteX0" fmla="*/ 0 w 2486937"/>
              <a:gd name="connsiteY0" fmla="*/ 0 h 923330"/>
              <a:gd name="connsiteX1" fmla="*/ 472518 w 2486937"/>
              <a:gd name="connsiteY1" fmla="*/ 0 h 923330"/>
              <a:gd name="connsiteX2" fmla="*/ 895297 w 2486937"/>
              <a:gd name="connsiteY2" fmla="*/ 0 h 923330"/>
              <a:gd name="connsiteX3" fmla="*/ 1442423 w 2486937"/>
              <a:gd name="connsiteY3" fmla="*/ 0 h 923330"/>
              <a:gd name="connsiteX4" fmla="*/ 1890072 w 2486937"/>
              <a:gd name="connsiteY4" fmla="*/ 0 h 923330"/>
              <a:gd name="connsiteX5" fmla="*/ 2486937 w 2486937"/>
              <a:gd name="connsiteY5" fmla="*/ 0 h 923330"/>
              <a:gd name="connsiteX6" fmla="*/ 2486937 w 2486937"/>
              <a:gd name="connsiteY6" fmla="*/ 480132 h 923330"/>
              <a:gd name="connsiteX7" fmla="*/ 2486937 w 2486937"/>
              <a:gd name="connsiteY7" fmla="*/ 923330 h 923330"/>
              <a:gd name="connsiteX8" fmla="*/ 2039288 w 2486937"/>
              <a:gd name="connsiteY8" fmla="*/ 923330 h 923330"/>
              <a:gd name="connsiteX9" fmla="*/ 1591640 w 2486937"/>
              <a:gd name="connsiteY9" fmla="*/ 923330 h 923330"/>
              <a:gd name="connsiteX10" fmla="*/ 1143991 w 2486937"/>
              <a:gd name="connsiteY10" fmla="*/ 923330 h 923330"/>
              <a:gd name="connsiteX11" fmla="*/ 596865 w 2486937"/>
              <a:gd name="connsiteY11" fmla="*/ 923330 h 923330"/>
              <a:gd name="connsiteX12" fmla="*/ 0 w 2486937"/>
              <a:gd name="connsiteY12" fmla="*/ 923330 h 923330"/>
              <a:gd name="connsiteX13" fmla="*/ 0 w 2486937"/>
              <a:gd name="connsiteY13" fmla="*/ 489365 h 923330"/>
              <a:gd name="connsiteX14" fmla="*/ 0 w 2486937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6937" h="923330" fill="none" extrusionOk="0">
                <a:moveTo>
                  <a:pt x="0" y="0"/>
                </a:moveTo>
                <a:cubicBezTo>
                  <a:pt x="159456" y="-32196"/>
                  <a:pt x="338409" y="8594"/>
                  <a:pt x="472518" y="0"/>
                </a:cubicBezTo>
                <a:cubicBezTo>
                  <a:pt x="606627" y="-8594"/>
                  <a:pt x="708356" y="38315"/>
                  <a:pt x="895297" y="0"/>
                </a:cubicBezTo>
                <a:cubicBezTo>
                  <a:pt x="1082238" y="-38315"/>
                  <a:pt x="1288423" y="23320"/>
                  <a:pt x="1442423" y="0"/>
                </a:cubicBezTo>
                <a:cubicBezTo>
                  <a:pt x="1596423" y="-23320"/>
                  <a:pt x="1751181" y="16094"/>
                  <a:pt x="1890072" y="0"/>
                </a:cubicBezTo>
                <a:cubicBezTo>
                  <a:pt x="2028963" y="-16094"/>
                  <a:pt x="2360741" y="32851"/>
                  <a:pt x="2486937" y="0"/>
                </a:cubicBezTo>
                <a:cubicBezTo>
                  <a:pt x="2520085" y="154590"/>
                  <a:pt x="2440098" y="345133"/>
                  <a:pt x="2486937" y="480132"/>
                </a:cubicBezTo>
                <a:cubicBezTo>
                  <a:pt x="2533776" y="615131"/>
                  <a:pt x="2483396" y="750968"/>
                  <a:pt x="2486937" y="923330"/>
                </a:cubicBezTo>
                <a:cubicBezTo>
                  <a:pt x="2371237" y="968610"/>
                  <a:pt x="2202846" y="915006"/>
                  <a:pt x="2039288" y="923330"/>
                </a:cubicBezTo>
                <a:cubicBezTo>
                  <a:pt x="1875730" y="931654"/>
                  <a:pt x="1786338" y="886581"/>
                  <a:pt x="1591640" y="923330"/>
                </a:cubicBezTo>
                <a:cubicBezTo>
                  <a:pt x="1396942" y="960079"/>
                  <a:pt x="1345692" y="879603"/>
                  <a:pt x="1143991" y="923330"/>
                </a:cubicBezTo>
                <a:cubicBezTo>
                  <a:pt x="942290" y="967057"/>
                  <a:pt x="725933" y="877441"/>
                  <a:pt x="596865" y="923330"/>
                </a:cubicBezTo>
                <a:cubicBezTo>
                  <a:pt x="467797" y="969219"/>
                  <a:pt x="138625" y="910989"/>
                  <a:pt x="0" y="923330"/>
                </a:cubicBezTo>
                <a:cubicBezTo>
                  <a:pt x="-25544" y="811808"/>
                  <a:pt x="51483" y="596292"/>
                  <a:pt x="0" y="489365"/>
                </a:cubicBezTo>
                <a:cubicBezTo>
                  <a:pt x="-51483" y="382439"/>
                  <a:pt x="52089" y="126861"/>
                  <a:pt x="0" y="0"/>
                </a:cubicBezTo>
                <a:close/>
              </a:path>
              <a:path w="2486937" h="923330" stroke="0" extrusionOk="0">
                <a:moveTo>
                  <a:pt x="0" y="0"/>
                </a:moveTo>
                <a:cubicBezTo>
                  <a:pt x="182009" y="-43209"/>
                  <a:pt x="323887" y="6438"/>
                  <a:pt x="547126" y="0"/>
                </a:cubicBezTo>
                <a:cubicBezTo>
                  <a:pt x="770365" y="-6438"/>
                  <a:pt x="834836" y="48760"/>
                  <a:pt x="994775" y="0"/>
                </a:cubicBezTo>
                <a:cubicBezTo>
                  <a:pt x="1154714" y="-48760"/>
                  <a:pt x="1277476" y="39704"/>
                  <a:pt x="1467293" y="0"/>
                </a:cubicBezTo>
                <a:cubicBezTo>
                  <a:pt x="1657110" y="-39704"/>
                  <a:pt x="1801909" y="53621"/>
                  <a:pt x="1914941" y="0"/>
                </a:cubicBezTo>
                <a:cubicBezTo>
                  <a:pt x="2027973" y="-53621"/>
                  <a:pt x="2225873" y="67333"/>
                  <a:pt x="2486937" y="0"/>
                </a:cubicBezTo>
                <a:cubicBezTo>
                  <a:pt x="2490168" y="193269"/>
                  <a:pt x="2451658" y="305687"/>
                  <a:pt x="2486937" y="433965"/>
                </a:cubicBezTo>
                <a:cubicBezTo>
                  <a:pt x="2522216" y="562243"/>
                  <a:pt x="2477647" y="694202"/>
                  <a:pt x="2486937" y="923330"/>
                </a:cubicBezTo>
                <a:cubicBezTo>
                  <a:pt x="2346838" y="980331"/>
                  <a:pt x="2196992" y="893594"/>
                  <a:pt x="1939811" y="923330"/>
                </a:cubicBezTo>
                <a:cubicBezTo>
                  <a:pt x="1682630" y="953066"/>
                  <a:pt x="1611989" y="922682"/>
                  <a:pt x="1442423" y="923330"/>
                </a:cubicBezTo>
                <a:cubicBezTo>
                  <a:pt x="1272857" y="923978"/>
                  <a:pt x="1136915" y="916776"/>
                  <a:pt x="969905" y="923330"/>
                </a:cubicBezTo>
                <a:cubicBezTo>
                  <a:pt x="802895" y="929884"/>
                  <a:pt x="700329" y="915076"/>
                  <a:pt x="547126" y="923330"/>
                </a:cubicBezTo>
                <a:cubicBezTo>
                  <a:pt x="393923" y="931584"/>
                  <a:pt x="192545" y="888441"/>
                  <a:pt x="0" y="923330"/>
                </a:cubicBezTo>
                <a:cubicBezTo>
                  <a:pt x="-16713" y="833122"/>
                  <a:pt x="18896" y="680208"/>
                  <a:pt x="0" y="489365"/>
                </a:cubicBezTo>
                <a:cubicBezTo>
                  <a:pt x="-18896" y="298522"/>
                  <a:pt x="55560" y="216332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7354333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dirty="0"/>
              <a:t>The router walks up the tree toward the ‘base event’ type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C8EE42-FEB6-4837-9CAE-1F1DBB2177D0}"/>
                  </a:ext>
                </a:extLst>
              </p14:cNvPr>
              <p14:cNvContentPartPr/>
              <p14:nvPr/>
            </p14:nvContentPartPr>
            <p14:xfrm>
              <a:off x="5541802" y="4998581"/>
              <a:ext cx="363240" cy="290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C8EE42-FEB6-4837-9CAE-1F1DBB2177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5802" y="4962581"/>
                <a:ext cx="434880" cy="36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57EF9-1605-4038-8CAF-935820E021DA}"/>
              </a:ext>
            </a:extLst>
          </p:cNvPr>
          <p:cNvGrpSpPr/>
          <p:nvPr/>
        </p:nvGrpSpPr>
        <p:grpSpPr>
          <a:xfrm>
            <a:off x="4569442" y="3673061"/>
            <a:ext cx="395640" cy="995040"/>
            <a:chOff x="4569442" y="3673061"/>
            <a:chExt cx="395640" cy="9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715AE9-65A4-400C-8697-C93691D9FC84}"/>
                    </a:ext>
                  </a:extLst>
                </p14:cNvPr>
                <p14:cNvContentPartPr/>
                <p14:nvPr/>
              </p14:nvContentPartPr>
              <p14:xfrm>
                <a:off x="4664842" y="3717341"/>
                <a:ext cx="300240" cy="950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715AE9-65A4-400C-8697-C93691D9FC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28842" y="3681701"/>
                  <a:ext cx="371880" cy="10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1BF024-7218-4E99-A51D-FF3CB8E3155B}"/>
                    </a:ext>
                  </a:extLst>
                </p14:cNvPr>
                <p14:cNvContentPartPr/>
                <p14:nvPr/>
              </p14:nvContentPartPr>
              <p14:xfrm>
                <a:off x="4569442" y="3673061"/>
                <a:ext cx="74520" cy="126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1BF024-7218-4E99-A51D-FF3CB8E315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33802" y="3637421"/>
                  <a:ext cx="146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F8FF02-94EA-4197-910B-43E025979CED}"/>
                    </a:ext>
                  </a:extLst>
                </p14:cNvPr>
                <p14:cNvContentPartPr/>
                <p14:nvPr/>
              </p14:nvContentPartPr>
              <p14:xfrm>
                <a:off x="4659802" y="3689261"/>
                <a:ext cx="95400" cy="9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F8FF02-94EA-4197-910B-43E025979C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24162" y="3653261"/>
                  <a:ext cx="16704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4E8E40-293B-4737-9112-4B70E159D4A1}"/>
              </a:ext>
            </a:extLst>
          </p:cNvPr>
          <p:cNvGrpSpPr/>
          <p:nvPr/>
        </p:nvGrpSpPr>
        <p:grpSpPr>
          <a:xfrm>
            <a:off x="4828282" y="2044781"/>
            <a:ext cx="761760" cy="1107720"/>
            <a:chOff x="4828282" y="2044781"/>
            <a:chExt cx="761760" cy="11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3D6AA4-0602-4BD1-846E-1009CA3A1834}"/>
                    </a:ext>
                  </a:extLst>
                </p14:cNvPr>
                <p14:cNvContentPartPr/>
                <p14:nvPr/>
              </p14:nvContentPartPr>
              <p14:xfrm>
                <a:off x="4828282" y="2044781"/>
                <a:ext cx="736920" cy="1107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3D6AA4-0602-4BD1-846E-1009CA3A18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92642" y="2008781"/>
                  <a:ext cx="808560" cy="11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75E104-B100-4EA7-A741-59042026F620}"/>
                    </a:ext>
                  </a:extLst>
                </p14:cNvPr>
                <p14:cNvContentPartPr/>
                <p14:nvPr/>
              </p14:nvContentPartPr>
              <p14:xfrm>
                <a:off x="5446762" y="2053061"/>
                <a:ext cx="95760" cy="80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75E104-B100-4EA7-A741-59042026F6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11122" y="2017421"/>
                  <a:ext cx="167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EEB0BBD-A672-4CEA-A730-D8045CBB4EF5}"/>
                    </a:ext>
                  </a:extLst>
                </p14:cNvPr>
                <p14:cNvContentPartPr/>
                <p14:nvPr/>
              </p14:nvContentPartPr>
              <p14:xfrm>
                <a:off x="5573842" y="2060981"/>
                <a:ext cx="16200" cy="168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EEB0BBD-A672-4CEA-A730-D8045CBB4E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38202" y="2024981"/>
                  <a:ext cx="8784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F65E8B-0990-4C11-8854-B6012C8AFDC0}"/>
                  </a:ext>
                </a:extLst>
              </p14:cNvPr>
              <p14:cNvContentPartPr/>
              <p14:nvPr/>
            </p14:nvContentPartPr>
            <p14:xfrm>
              <a:off x="6319762" y="1702421"/>
              <a:ext cx="225720" cy="232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F65E8B-0990-4C11-8854-B6012C8AFD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84122" y="1666421"/>
                <a:ext cx="2973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4671E0C-4BE7-44EE-85E1-650A9FFD72CC}"/>
                  </a:ext>
                </a:extLst>
              </p14:cNvPr>
              <p14:cNvContentPartPr/>
              <p14:nvPr/>
            </p14:nvContentPartPr>
            <p14:xfrm>
              <a:off x="5806042" y="3276341"/>
              <a:ext cx="217080" cy="221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4671E0C-4BE7-44EE-85E1-650A9FFD72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70042" y="3240701"/>
                <a:ext cx="28872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77503DC-814E-4619-B9A6-9658B757BD30}"/>
              </a:ext>
            </a:extLst>
          </p:cNvPr>
          <p:cNvGrpSpPr/>
          <p:nvPr/>
        </p:nvGrpSpPr>
        <p:grpSpPr>
          <a:xfrm>
            <a:off x="6552682" y="1780181"/>
            <a:ext cx="421200" cy="200160"/>
            <a:chOff x="6552682" y="1780181"/>
            <a:chExt cx="421200" cy="2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BF9725D-4530-4E4D-ABD9-87C4C52E87A8}"/>
                    </a:ext>
                  </a:extLst>
                </p14:cNvPr>
                <p14:cNvContentPartPr/>
                <p14:nvPr/>
              </p14:nvContentPartPr>
              <p14:xfrm>
                <a:off x="6552682" y="1780181"/>
                <a:ext cx="391320" cy="145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BF9725D-4530-4E4D-ABD9-87C4C52E87A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35042" y="1762541"/>
                  <a:ext cx="426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8BA51D-CE27-4EF0-92FD-E84376F73CD7}"/>
                    </a:ext>
                  </a:extLst>
                </p14:cNvPr>
                <p14:cNvContentPartPr/>
                <p14:nvPr/>
              </p14:nvContentPartPr>
              <p14:xfrm>
                <a:off x="6871642" y="1852541"/>
                <a:ext cx="102240" cy="127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8BA51D-CE27-4EF0-92FD-E84376F73C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54002" y="1834541"/>
                  <a:ext cx="13788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E2FBDF-9B55-48B2-9602-80412E8D9F97}"/>
              </a:ext>
            </a:extLst>
          </p:cNvPr>
          <p:cNvGrpSpPr/>
          <p:nvPr/>
        </p:nvGrpSpPr>
        <p:grpSpPr>
          <a:xfrm>
            <a:off x="6071722" y="3360581"/>
            <a:ext cx="409320" cy="137880"/>
            <a:chOff x="6071722" y="3360581"/>
            <a:chExt cx="40932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FBDE8B-6834-4030-9293-95733C4A6A49}"/>
                    </a:ext>
                  </a:extLst>
                </p14:cNvPr>
                <p14:cNvContentPartPr/>
                <p14:nvPr/>
              </p14:nvContentPartPr>
              <p14:xfrm>
                <a:off x="6071722" y="3360581"/>
                <a:ext cx="344880" cy="70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FBDE8B-6834-4030-9293-95733C4A6A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53722" y="3342941"/>
                  <a:ext cx="380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89EAB66-B8B9-4400-936C-AEE98FB57AA1}"/>
                    </a:ext>
                  </a:extLst>
                </p14:cNvPr>
                <p14:cNvContentPartPr/>
                <p14:nvPr/>
              </p14:nvContentPartPr>
              <p14:xfrm>
                <a:off x="6333802" y="3376421"/>
                <a:ext cx="147240" cy="122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89EAB66-B8B9-4400-936C-AEE98FB57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15802" y="3358781"/>
                  <a:ext cx="182880" cy="157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597618F-A0FC-4E1B-87AD-A0A2009E0EC8}"/>
              </a:ext>
            </a:extLst>
          </p:cNvPr>
          <p:cNvSpPr txBox="1"/>
          <p:nvPr/>
        </p:nvSpPr>
        <p:spPr>
          <a:xfrm>
            <a:off x="7078259" y="3036076"/>
            <a:ext cx="2486937" cy="1200329"/>
          </a:xfrm>
          <a:custGeom>
            <a:avLst/>
            <a:gdLst>
              <a:gd name="connsiteX0" fmla="*/ 0 w 2486937"/>
              <a:gd name="connsiteY0" fmla="*/ 0 h 1200329"/>
              <a:gd name="connsiteX1" fmla="*/ 522257 w 2486937"/>
              <a:gd name="connsiteY1" fmla="*/ 0 h 1200329"/>
              <a:gd name="connsiteX2" fmla="*/ 969905 w 2486937"/>
              <a:gd name="connsiteY2" fmla="*/ 0 h 1200329"/>
              <a:gd name="connsiteX3" fmla="*/ 1442423 w 2486937"/>
              <a:gd name="connsiteY3" fmla="*/ 0 h 1200329"/>
              <a:gd name="connsiteX4" fmla="*/ 1989550 w 2486937"/>
              <a:gd name="connsiteY4" fmla="*/ 0 h 1200329"/>
              <a:gd name="connsiteX5" fmla="*/ 2486937 w 2486937"/>
              <a:gd name="connsiteY5" fmla="*/ 0 h 1200329"/>
              <a:gd name="connsiteX6" fmla="*/ 2486937 w 2486937"/>
              <a:gd name="connsiteY6" fmla="*/ 388106 h 1200329"/>
              <a:gd name="connsiteX7" fmla="*/ 2486937 w 2486937"/>
              <a:gd name="connsiteY7" fmla="*/ 800219 h 1200329"/>
              <a:gd name="connsiteX8" fmla="*/ 2486937 w 2486937"/>
              <a:gd name="connsiteY8" fmla="*/ 1200329 h 1200329"/>
              <a:gd name="connsiteX9" fmla="*/ 2039288 w 2486937"/>
              <a:gd name="connsiteY9" fmla="*/ 1200329 h 1200329"/>
              <a:gd name="connsiteX10" fmla="*/ 1591640 w 2486937"/>
              <a:gd name="connsiteY10" fmla="*/ 1200329 h 1200329"/>
              <a:gd name="connsiteX11" fmla="*/ 1168860 w 2486937"/>
              <a:gd name="connsiteY11" fmla="*/ 1200329 h 1200329"/>
              <a:gd name="connsiteX12" fmla="*/ 696342 w 2486937"/>
              <a:gd name="connsiteY12" fmla="*/ 1200329 h 1200329"/>
              <a:gd name="connsiteX13" fmla="*/ 0 w 2486937"/>
              <a:gd name="connsiteY13" fmla="*/ 1200329 h 1200329"/>
              <a:gd name="connsiteX14" fmla="*/ 0 w 2486937"/>
              <a:gd name="connsiteY14" fmla="*/ 800219 h 1200329"/>
              <a:gd name="connsiteX15" fmla="*/ 0 w 2486937"/>
              <a:gd name="connsiteY15" fmla="*/ 376103 h 1200329"/>
              <a:gd name="connsiteX16" fmla="*/ 0 w 2486937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86937" h="1200329" fill="none" extrusionOk="0">
                <a:moveTo>
                  <a:pt x="0" y="0"/>
                </a:moveTo>
                <a:cubicBezTo>
                  <a:pt x="108288" y="-49721"/>
                  <a:pt x="305347" y="60114"/>
                  <a:pt x="522257" y="0"/>
                </a:cubicBezTo>
                <a:cubicBezTo>
                  <a:pt x="739167" y="-60114"/>
                  <a:pt x="835501" y="20510"/>
                  <a:pt x="969905" y="0"/>
                </a:cubicBezTo>
                <a:cubicBezTo>
                  <a:pt x="1104309" y="-20510"/>
                  <a:pt x="1298691" y="27826"/>
                  <a:pt x="1442423" y="0"/>
                </a:cubicBezTo>
                <a:cubicBezTo>
                  <a:pt x="1586155" y="-27826"/>
                  <a:pt x="1719736" y="55881"/>
                  <a:pt x="1989550" y="0"/>
                </a:cubicBezTo>
                <a:cubicBezTo>
                  <a:pt x="2259364" y="-55881"/>
                  <a:pt x="2297599" y="34083"/>
                  <a:pt x="2486937" y="0"/>
                </a:cubicBezTo>
                <a:cubicBezTo>
                  <a:pt x="2495351" y="140226"/>
                  <a:pt x="2440840" y="237481"/>
                  <a:pt x="2486937" y="388106"/>
                </a:cubicBezTo>
                <a:cubicBezTo>
                  <a:pt x="2533034" y="538731"/>
                  <a:pt x="2451353" y="673733"/>
                  <a:pt x="2486937" y="800219"/>
                </a:cubicBezTo>
                <a:cubicBezTo>
                  <a:pt x="2522521" y="926705"/>
                  <a:pt x="2476566" y="1069718"/>
                  <a:pt x="2486937" y="1200329"/>
                </a:cubicBezTo>
                <a:cubicBezTo>
                  <a:pt x="2384432" y="1229798"/>
                  <a:pt x="2185797" y="1179579"/>
                  <a:pt x="2039288" y="1200329"/>
                </a:cubicBezTo>
                <a:cubicBezTo>
                  <a:pt x="1892779" y="1221079"/>
                  <a:pt x="1700749" y="1166079"/>
                  <a:pt x="1591640" y="1200329"/>
                </a:cubicBezTo>
                <a:cubicBezTo>
                  <a:pt x="1482531" y="1234579"/>
                  <a:pt x="1286765" y="1162445"/>
                  <a:pt x="1168860" y="1200329"/>
                </a:cubicBezTo>
                <a:cubicBezTo>
                  <a:pt x="1050955" y="1238213"/>
                  <a:pt x="928907" y="1147603"/>
                  <a:pt x="696342" y="1200329"/>
                </a:cubicBezTo>
                <a:cubicBezTo>
                  <a:pt x="463777" y="1253055"/>
                  <a:pt x="217609" y="1178713"/>
                  <a:pt x="0" y="1200329"/>
                </a:cubicBezTo>
                <a:cubicBezTo>
                  <a:pt x="-25392" y="1039156"/>
                  <a:pt x="25149" y="945089"/>
                  <a:pt x="0" y="800219"/>
                </a:cubicBezTo>
                <a:cubicBezTo>
                  <a:pt x="-25149" y="655349"/>
                  <a:pt x="25723" y="527510"/>
                  <a:pt x="0" y="376103"/>
                </a:cubicBezTo>
                <a:cubicBezTo>
                  <a:pt x="-25723" y="224696"/>
                  <a:pt x="569" y="107671"/>
                  <a:pt x="0" y="0"/>
                </a:cubicBezTo>
                <a:close/>
              </a:path>
              <a:path w="2486937" h="1200329" stroke="0" extrusionOk="0">
                <a:moveTo>
                  <a:pt x="0" y="0"/>
                </a:moveTo>
                <a:cubicBezTo>
                  <a:pt x="182009" y="-43209"/>
                  <a:pt x="323887" y="6438"/>
                  <a:pt x="547126" y="0"/>
                </a:cubicBezTo>
                <a:cubicBezTo>
                  <a:pt x="770365" y="-6438"/>
                  <a:pt x="834836" y="48760"/>
                  <a:pt x="994775" y="0"/>
                </a:cubicBezTo>
                <a:cubicBezTo>
                  <a:pt x="1154714" y="-48760"/>
                  <a:pt x="1277476" y="39704"/>
                  <a:pt x="1467293" y="0"/>
                </a:cubicBezTo>
                <a:cubicBezTo>
                  <a:pt x="1657110" y="-39704"/>
                  <a:pt x="1801909" y="53621"/>
                  <a:pt x="1914941" y="0"/>
                </a:cubicBezTo>
                <a:cubicBezTo>
                  <a:pt x="2027973" y="-53621"/>
                  <a:pt x="2225873" y="67333"/>
                  <a:pt x="2486937" y="0"/>
                </a:cubicBezTo>
                <a:cubicBezTo>
                  <a:pt x="2499494" y="160815"/>
                  <a:pt x="2458509" y="222497"/>
                  <a:pt x="2486937" y="364100"/>
                </a:cubicBezTo>
                <a:cubicBezTo>
                  <a:pt x="2515365" y="505703"/>
                  <a:pt x="2447960" y="585638"/>
                  <a:pt x="2486937" y="752206"/>
                </a:cubicBezTo>
                <a:cubicBezTo>
                  <a:pt x="2525914" y="918774"/>
                  <a:pt x="2451414" y="1023929"/>
                  <a:pt x="2486937" y="1200329"/>
                </a:cubicBezTo>
                <a:cubicBezTo>
                  <a:pt x="2334488" y="1259179"/>
                  <a:pt x="2154507" y="1195956"/>
                  <a:pt x="1989550" y="1200329"/>
                </a:cubicBezTo>
                <a:cubicBezTo>
                  <a:pt x="1824593" y="1204702"/>
                  <a:pt x="1684042" y="1193775"/>
                  <a:pt x="1517032" y="1200329"/>
                </a:cubicBezTo>
                <a:cubicBezTo>
                  <a:pt x="1350022" y="1206883"/>
                  <a:pt x="1250086" y="1200198"/>
                  <a:pt x="1094252" y="1200329"/>
                </a:cubicBezTo>
                <a:cubicBezTo>
                  <a:pt x="938418" y="1200460"/>
                  <a:pt x="719945" y="1146971"/>
                  <a:pt x="596865" y="1200329"/>
                </a:cubicBezTo>
                <a:cubicBezTo>
                  <a:pt x="473785" y="1253687"/>
                  <a:pt x="238303" y="1145438"/>
                  <a:pt x="0" y="1200329"/>
                </a:cubicBezTo>
                <a:cubicBezTo>
                  <a:pt x="-30057" y="1034084"/>
                  <a:pt x="2466" y="929688"/>
                  <a:pt x="0" y="788216"/>
                </a:cubicBezTo>
                <a:cubicBezTo>
                  <a:pt x="-2466" y="646744"/>
                  <a:pt x="13254" y="500894"/>
                  <a:pt x="0" y="400110"/>
                </a:cubicBezTo>
                <a:cubicBezTo>
                  <a:pt x="-13254" y="299326"/>
                  <a:pt x="14298" y="105909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7354333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dirty="0"/>
              <a:t>At each point in the tree the router checks if any clients have registered for that event type</a:t>
            </a:r>
          </a:p>
        </p:txBody>
      </p:sp>
    </p:spTree>
    <p:extLst>
      <p:ext uri="{BB962C8B-B14F-4D97-AF65-F5344CB8AC3E}">
        <p14:creationId xmlns:p14="http://schemas.microsoft.com/office/powerpoint/2010/main" val="207788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EF4-2FB6-4C79-8BAC-465EE64B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Clients get copies of event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CA54D41-F782-4500-90C8-1D7BD2B70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05" y="1591677"/>
            <a:ext cx="11806989" cy="45994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F65E8B-0990-4C11-8854-B6012C8AFDC0}"/>
                  </a:ext>
                </a:extLst>
              </p14:cNvPr>
              <p14:cNvContentPartPr/>
              <p14:nvPr/>
            </p14:nvContentPartPr>
            <p14:xfrm>
              <a:off x="6319762" y="1702421"/>
              <a:ext cx="225720" cy="232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F65E8B-0990-4C11-8854-B6012C8AFD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3762" y="1666421"/>
                <a:ext cx="2973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4671E0C-4BE7-44EE-85E1-650A9FFD72CC}"/>
                  </a:ext>
                </a:extLst>
              </p14:cNvPr>
              <p14:cNvContentPartPr/>
              <p14:nvPr/>
            </p14:nvContentPartPr>
            <p14:xfrm>
              <a:off x="5806042" y="3276341"/>
              <a:ext cx="217080" cy="221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4671E0C-4BE7-44EE-85E1-650A9FFD72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0102" y="3240341"/>
                <a:ext cx="288601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77503DC-814E-4619-B9A6-9658B757BD30}"/>
              </a:ext>
            </a:extLst>
          </p:cNvPr>
          <p:cNvGrpSpPr/>
          <p:nvPr/>
        </p:nvGrpSpPr>
        <p:grpSpPr>
          <a:xfrm>
            <a:off x="6552682" y="1780181"/>
            <a:ext cx="421200" cy="200160"/>
            <a:chOff x="6552682" y="1780181"/>
            <a:chExt cx="421200" cy="2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BF9725D-4530-4E4D-ABD9-87C4C52E87A8}"/>
                    </a:ext>
                  </a:extLst>
                </p14:cNvPr>
                <p14:cNvContentPartPr/>
                <p14:nvPr/>
              </p14:nvContentPartPr>
              <p14:xfrm>
                <a:off x="6552682" y="1780181"/>
                <a:ext cx="391320" cy="145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BF9725D-4530-4E4D-ABD9-87C4C52E87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34665" y="1762136"/>
                  <a:ext cx="426993" cy="181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8BA51D-CE27-4EF0-92FD-E84376F73CD7}"/>
                    </a:ext>
                  </a:extLst>
                </p14:cNvPr>
                <p14:cNvContentPartPr/>
                <p14:nvPr/>
              </p14:nvContentPartPr>
              <p14:xfrm>
                <a:off x="6871642" y="1852541"/>
                <a:ext cx="102240" cy="127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8BA51D-CE27-4EF0-92FD-E84376F73C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53578" y="1834541"/>
                  <a:ext cx="138006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E2FBDF-9B55-48B2-9602-80412E8D9F97}"/>
              </a:ext>
            </a:extLst>
          </p:cNvPr>
          <p:cNvGrpSpPr/>
          <p:nvPr/>
        </p:nvGrpSpPr>
        <p:grpSpPr>
          <a:xfrm>
            <a:off x="6071722" y="3360581"/>
            <a:ext cx="409320" cy="137880"/>
            <a:chOff x="6071722" y="3360581"/>
            <a:chExt cx="40932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FBDE8B-6834-4030-9293-95733C4A6A49}"/>
                    </a:ext>
                  </a:extLst>
                </p14:cNvPr>
                <p14:cNvContentPartPr/>
                <p14:nvPr/>
              </p14:nvContentPartPr>
              <p14:xfrm>
                <a:off x="6071722" y="3360581"/>
                <a:ext cx="344880" cy="70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FBDE8B-6834-4030-9293-95733C4A6A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53722" y="3342581"/>
                  <a:ext cx="380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89EAB66-B8B9-4400-936C-AEE98FB57AA1}"/>
                    </a:ext>
                  </a:extLst>
                </p14:cNvPr>
                <p14:cNvContentPartPr/>
                <p14:nvPr/>
              </p14:nvContentPartPr>
              <p14:xfrm>
                <a:off x="6333802" y="3376421"/>
                <a:ext cx="147240" cy="122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89EAB66-B8B9-4400-936C-AEE98FB57A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15846" y="3358421"/>
                  <a:ext cx="182793" cy="157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597618F-A0FC-4E1B-87AD-A0A2009E0EC8}"/>
              </a:ext>
            </a:extLst>
          </p:cNvPr>
          <p:cNvSpPr txBox="1"/>
          <p:nvPr/>
        </p:nvSpPr>
        <p:spPr>
          <a:xfrm>
            <a:off x="7795373" y="700000"/>
            <a:ext cx="2486937" cy="923330"/>
          </a:xfrm>
          <a:custGeom>
            <a:avLst/>
            <a:gdLst>
              <a:gd name="connsiteX0" fmla="*/ 0 w 2486937"/>
              <a:gd name="connsiteY0" fmla="*/ 0 h 923330"/>
              <a:gd name="connsiteX1" fmla="*/ 472518 w 2486937"/>
              <a:gd name="connsiteY1" fmla="*/ 0 h 923330"/>
              <a:gd name="connsiteX2" fmla="*/ 895297 w 2486937"/>
              <a:gd name="connsiteY2" fmla="*/ 0 h 923330"/>
              <a:gd name="connsiteX3" fmla="*/ 1442423 w 2486937"/>
              <a:gd name="connsiteY3" fmla="*/ 0 h 923330"/>
              <a:gd name="connsiteX4" fmla="*/ 1890072 w 2486937"/>
              <a:gd name="connsiteY4" fmla="*/ 0 h 923330"/>
              <a:gd name="connsiteX5" fmla="*/ 2486937 w 2486937"/>
              <a:gd name="connsiteY5" fmla="*/ 0 h 923330"/>
              <a:gd name="connsiteX6" fmla="*/ 2486937 w 2486937"/>
              <a:gd name="connsiteY6" fmla="*/ 480132 h 923330"/>
              <a:gd name="connsiteX7" fmla="*/ 2486937 w 2486937"/>
              <a:gd name="connsiteY7" fmla="*/ 923330 h 923330"/>
              <a:gd name="connsiteX8" fmla="*/ 2039288 w 2486937"/>
              <a:gd name="connsiteY8" fmla="*/ 923330 h 923330"/>
              <a:gd name="connsiteX9" fmla="*/ 1591640 w 2486937"/>
              <a:gd name="connsiteY9" fmla="*/ 923330 h 923330"/>
              <a:gd name="connsiteX10" fmla="*/ 1143991 w 2486937"/>
              <a:gd name="connsiteY10" fmla="*/ 923330 h 923330"/>
              <a:gd name="connsiteX11" fmla="*/ 596865 w 2486937"/>
              <a:gd name="connsiteY11" fmla="*/ 923330 h 923330"/>
              <a:gd name="connsiteX12" fmla="*/ 0 w 2486937"/>
              <a:gd name="connsiteY12" fmla="*/ 923330 h 923330"/>
              <a:gd name="connsiteX13" fmla="*/ 0 w 2486937"/>
              <a:gd name="connsiteY13" fmla="*/ 489365 h 923330"/>
              <a:gd name="connsiteX14" fmla="*/ 0 w 2486937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6937" h="923330" fill="none" extrusionOk="0">
                <a:moveTo>
                  <a:pt x="0" y="0"/>
                </a:moveTo>
                <a:cubicBezTo>
                  <a:pt x="159456" y="-32196"/>
                  <a:pt x="338409" y="8594"/>
                  <a:pt x="472518" y="0"/>
                </a:cubicBezTo>
                <a:cubicBezTo>
                  <a:pt x="606627" y="-8594"/>
                  <a:pt x="708356" y="38315"/>
                  <a:pt x="895297" y="0"/>
                </a:cubicBezTo>
                <a:cubicBezTo>
                  <a:pt x="1082238" y="-38315"/>
                  <a:pt x="1288423" y="23320"/>
                  <a:pt x="1442423" y="0"/>
                </a:cubicBezTo>
                <a:cubicBezTo>
                  <a:pt x="1596423" y="-23320"/>
                  <a:pt x="1751181" y="16094"/>
                  <a:pt x="1890072" y="0"/>
                </a:cubicBezTo>
                <a:cubicBezTo>
                  <a:pt x="2028963" y="-16094"/>
                  <a:pt x="2360741" y="32851"/>
                  <a:pt x="2486937" y="0"/>
                </a:cubicBezTo>
                <a:cubicBezTo>
                  <a:pt x="2520085" y="154590"/>
                  <a:pt x="2440098" y="345133"/>
                  <a:pt x="2486937" y="480132"/>
                </a:cubicBezTo>
                <a:cubicBezTo>
                  <a:pt x="2533776" y="615131"/>
                  <a:pt x="2483396" y="750968"/>
                  <a:pt x="2486937" y="923330"/>
                </a:cubicBezTo>
                <a:cubicBezTo>
                  <a:pt x="2371237" y="968610"/>
                  <a:pt x="2202846" y="915006"/>
                  <a:pt x="2039288" y="923330"/>
                </a:cubicBezTo>
                <a:cubicBezTo>
                  <a:pt x="1875730" y="931654"/>
                  <a:pt x="1786338" y="886581"/>
                  <a:pt x="1591640" y="923330"/>
                </a:cubicBezTo>
                <a:cubicBezTo>
                  <a:pt x="1396942" y="960079"/>
                  <a:pt x="1345692" y="879603"/>
                  <a:pt x="1143991" y="923330"/>
                </a:cubicBezTo>
                <a:cubicBezTo>
                  <a:pt x="942290" y="967057"/>
                  <a:pt x="725933" y="877441"/>
                  <a:pt x="596865" y="923330"/>
                </a:cubicBezTo>
                <a:cubicBezTo>
                  <a:pt x="467797" y="969219"/>
                  <a:pt x="138625" y="910989"/>
                  <a:pt x="0" y="923330"/>
                </a:cubicBezTo>
                <a:cubicBezTo>
                  <a:pt x="-25544" y="811808"/>
                  <a:pt x="51483" y="596292"/>
                  <a:pt x="0" y="489365"/>
                </a:cubicBezTo>
                <a:cubicBezTo>
                  <a:pt x="-51483" y="382439"/>
                  <a:pt x="52089" y="126861"/>
                  <a:pt x="0" y="0"/>
                </a:cubicBezTo>
                <a:close/>
              </a:path>
              <a:path w="2486937" h="923330" stroke="0" extrusionOk="0">
                <a:moveTo>
                  <a:pt x="0" y="0"/>
                </a:moveTo>
                <a:cubicBezTo>
                  <a:pt x="182009" y="-43209"/>
                  <a:pt x="323887" y="6438"/>
                  <a:pt x="547126" y="0"/>
                </a:cubicBezTo>
                <a:cubicBezTo>
                  <a:pt x="770365" y="-6438"/>
                  <a:pt x="834836" y="48760"/>
                  <a:pt x="994775" y="0"/>
                </a:cubicBezTo>
                <a:cubicBezTo>
                  <a:pt x="1154714" y="-48760"/>
                  <a:pt x="1277476" y="39704"/>
                  <a:pt x="1467293" y="0"/>
                </a:cubicBezTo>
                <a:cubicBezTo>
                  <a:pt x="1657110" y="-39704"/>
                  <a:pt x="1801909" y="53621"/>
                  <a:pt x="1914941" y="0"/>
                </a:cubicBezTo>
                <a:cubicBezTo>
                  <a:pt x="2027973" y="-53621"/>
                  <a:pt x="2225873" y="67333"/>
                  <a:pt x="2486937" y="0"/>
                </a:cubicBezTo>
                <a:cubicBezTo>
                  <a:pt x="2490168" y="193269"/>
                  <a:pt x="2451658" y="305687"/>
                  <a:pt x="2486937" y="433965"/>
                </a:cubicBezTo>
                <a:cubicBezTo>
                  <a:pt x="2522216" y="562243"/>
                  <a:pt x="2477647" y="694202"/>
                  <a:pt x="2486937" y="923330"/>
                </a:cubicBezTo>
                <a:cubicBezTo>
                  <a:pt x="2346838" y="980331"/>
                  <a:pt x="2196992" y="893594"/>
                  <a:pt x="1939811" y="923330"/>
                </a:cubicBezTo>
                <a:cubicBezTo>
                  <a:pt x="1682630" y="953066"/>
                  <a:pt x="1611989" y="922682"/>
                  <a:pt x="1442423" y="923330"/>
                </a:cubicBezTo>
                <a:cubicBezTo>
                  <a:pt x="1272857" y="923978"/>
                  <a:pt x="1136915" y="916776"/>
                  <a:pt x="969905" y="923330"/>
                </a:cubicBezTo>
                <a:cubicBezTo>
                  <a:pt x="802895" y="929884"/>
                  <a:pt x="700329" y="915076"/>
                  <a:pt x="547126" y="923330"/>
                </a:cubicBezTo>
                <a:cubicBezTo>
                  <a:pt x="393923" y="931584"/>
                  <a:pt x="192545" y="888441"/>
                  <a:pt x="0" y="923330"/>
                </a:cubicBezTo>
                <a:cubicBezTo>
                  <a:pt x="-16713" y="833122"/>
                  <a:pt x="18896" y="680208"/>
                  <a:pt x="0" y="489365"/>
                </a:cubicBezTo>
                <a:cubicBezTo>
                  <a:pt x="-18896" y="298522"/>
                  <a:pt x="55560" y="216332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7354333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dirty="0"/>
              <a:t>A new copy of the event data is delivered to each client that is interested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CDE094-7B97-44BE-BAF8-A2A15EA34FBF}"/>
                  </a:ext>
                </a:extLst>
              </p14:cNvPr>
              <p14:cNvContentPartPr/>
              <p14:nvPr/>
            </p14:nvContentPartPr>
            <p14:xfrm>
              <a:off x="8846602" y="2439341"/>
              <a:ext cx="235800" cy="18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CDE094-7B97-44BE-BAF8-A2A15EA34F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28602" y="2421341"/>
                <a:ext cx="2714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FC0BB8-7900-4241-9191-C7124D480FB4}"/>
                  </a:ext>
                </a:extLst>
              </p14:cNvPr>
              <p14:cNvContentPartPr/>
              <p14:nvPr/>
            </p14:nvContentPartPr>
            <p14:xfrm>
              <a:off x="8862442" y="4017221"/>
              <a:ext cx="227520" cy="21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FC0BB8-7900-4241-9191-C7124D480F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44802" y="3999221"/>
                <a:ext cx="2631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908B0C-32B7-4D91-8200-F2B391A4F8C7}"/>
                  </a:ext>
                </a:extLst>
              </p14:cNvPr>
              <p14:cNvContentPartPr/>
              <p14:nvPr/>
            </p14:nvContentPartPr>
            <p14:xfrm>
              <a:off x="8718442" y="4106501"/>
              <a:ext cx="50400" cy="10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908B0C-32B7-4D91-8200-F2B391A4F8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00802" y="4088501"/>
                <a:ext cx="8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F98584-EE25-4E78-912B-5F2D21625E41}"/>
                  </a:ext>
                </a:extLst>
              </p14:cNvPr>
              <p14:cNvContentPartPr/>
              <p14:nvPr/>
            </p14:nvContentPartPr>
            <p14:xfrm>
              <a:off x="8903122" y="4312781"/>
              <a:ext cx="135720" cy="26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F98584-EE25-4E78-912B-5F2D21625E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85122" y="4295141"/>
                <a:ext cx="17136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4CCB9E5B-B871-4436-A8FF-E454052A1436}"/>
              </a:ext>
            </a:extLst>
          </p:cNvPr>
          <p:cNvGrpSpPr/>
          <p:nvPr/>
        </p:nvGrpSpPr>
        <p:grpSpPr>
          <a:xfrm>
            <a:off x="8711602" y="3778901"/>
            <a:ext cx="383400" cy="240120"/>
            <a:chOff x="8711602" y="3778901"/>
            <a:chExt cx="38340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B12413-E6AB-4E33-AF1E-F7258C8DF155}"/>
                    </a:ext>
                  </a:extLst>
                </p14:cNvPr>
                <p14:cNvContentPartPr/>
                <p14:nvPr/>
              </p14:nvContentPartPr>
              <p14:xfrm>
                <a:off x="8871082" y="3778901"/>
                <a:ext cx="137160" cy="78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B12413-E6AB-4E33-AF1E-F7258C8DF1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53082" y="3761261"/>
                  <a:ext cx="172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37C3DF-41BB-4782-AF3F-54D10687A7C6}"/>
                    </a:ext>
                  </a:extLst>
                </p14:cNvPr>
                <p14:cNvContentPartPr/>
                <p14:nvPr/>
              </p14:nvContentPartPr>
              <p14:xfrm>
                <a:off x="8711602" y="3865661"/>
                <a:ext cx="95400" cy="153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37C3DF-41BB-4782-AF3F-54D10687A7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93962" y="3848021"/>
                  <a:ext cx="131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64B575-4752-4324-AC9E-163B5D701409}"/>
                    </a:ext>
                  </a:extLst>
                </p14:cNvPr>
                <p14:cNvContentPartPr/>
                <p14:nvPr/>
              </p14:nvContentPartPr>
              <p14:xfrm>
                <a:off x="9070882" y="3825701"/>
                <a:ext cx="24120" cy="10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64B575-4752-4324-AC9E-163B5D7014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53242" y="3807701"/>
                  <a:ext cx="5976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5D205E8-75A6-4E23-B993-9EC380A32A2F}"/>
                  </a:ext>
                </a:extLst>
              </p14:cNvPr>
              <p14:cNvContentPartPr/>
              <p14:nvPr/>
            </p14:nvContentPartPr>
            <p14:xfrm>
              <a:off x="9151162" y="4066541"/>
              <a:ext cx="41040" cy="144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5D205E8-75A6-4E23-B993-9EC380A32A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33162" y="4048541"/>
                <a:ext cx="7668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0AB8E35-B9BB-4451-AAE6-7FC5744D8FEB}"/>
              </a:ext>
            </a:extLst>
          </p:cNvPr>
          <p:cNvGrpSpPr/>
          <p:nvPr/>
        </p:nvGrpSpPr>
        <p:grpSpPr>
          <a:xfrm>
            <a:off x="8726722" y="2213981"/>
            <a:ext cx="441360" cy="548640"/>
            <a:chOff x="8726722" y="2213981"/>
            <a:chExt cx="441360" cy="54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A6D429-21FD-4A03-8BB5-2AFA6900C7C1}"/>
                    </a:ext>
                  </a:extLst>
                </p14:cNvPr>
                <p14:cNvContentPartPr/>
                <p14:nvPr/>
              </p14:nvContentPartPr>
              <p14:xfrm>
                <a:off x="8854882" y="2713661"/>
                <a:ext cx="132480" cy="48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A6D429-21FD-4A03-8BB5-2AFA6900C7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37242" y="2695661"/>
                  <a:ext cx="168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5D8355-1F60-4349-B8A5-37266EA47507}"/>
                    </a:ext>
                  </a:extLst>
                </p14:cNvPr>
                <p14:cNvContentPartPr/>
                <p14:nvPr/>
              </p14:nvContentPartPr>
              <p14:xfrm>
                <a:off x="8728522" y="2479301"/>
                <a:ext cx="37440" cy="199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5D8355-1F60-4349-B8A5-37266EA475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10522" y="2461661"/>
                  <a:ext cx="73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C2D29C-7D2C-49FB-8AAC-1C1439FAA727}"/>
                    </a:ext>
                  </a:extLst>
                </p14:cNvPr>
                <p14:cNvContentPartPr/>
                <p14:nvPr/>
              </p14:nvContentPartPr>
              <p14:xfrm>
                <a:off x="8726722" y="2213981"/>
                <a:ext cx="137160" cy="192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C2D29C-7D2C-49FB-8AAC-1C1439FA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08722" y="2195981"/>
                  <a:ext cx="172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6BA4FF-6982-4082-8CD2-081FCA643A0C}"/>
                    </a:ext>
                  </a:extLst>
                </p14:cNvPr>
                <p14:cNvContentPartPr/>
                <p14:nvPr/>
              </p14:nvContentPartPr>
              <p14:xfrm>
                <a:off x="8934802" y="2237381"/>
                <a:ext cx="191160" cy="146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6BA4FF-6982-4082-8CD2-081FCA643A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16802" y="2219741"/>
                  <a:ext cx="226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91274B7-EC66-4B53-96CE-5B9F418D9D32}"/>
                    </a:ext>
                  </a:extLst>
                </p14:cNvPr>
                <p14:cNvContentPartPr/>
                <p14:nvPr/>
              </p14:nvContentPartPr>
              <p14:xfrm>
                <a:off x="9127042" y="2445821"/>
                <a:ext cx="41040" cy="160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91274B7-EC66-4B53-96CE-5B9F418D9D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09402" y="2428181"/>
                  <a:ext cx="76680" cy="19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03E5360-1D84-411B-B747-4073D4D46B1E}"/>
              </a:ext>
            </a:extLst>
          </p:cNvPr>
          <p:cNvSpPr txBox="1"/>
          <p:nvPr/>
        </p:nvSpPr>
        <p:spPr>
          <a:xfrm>
            <a:off x="7551833" y="4886382"/>
            <a:ext cx="2486937" cy="646331"/>
          </a:xfrm>
          <a:custGeom>
            <a:avLst/>
            <a:gdLst>
              <a:gd name="connsiteX0" fmla="*/ 0 w 2486937"/>
              <a:gd name="connsiteY0" fmla="*/ 0 h 646331"/>
              <a:gd name="connsiteX1" fmla="*/ 472518 w 2486937"/>
              <a:gd name="connsiteY1" fmla="*/ 0 h 646331"/>
              <a:gd name="connsiteX2" fmla="*/ 895297 w 2486937"/>
              <a:gd name="connsiteY2" fmla="*/ 0 h 646331"/>
              <a:gd name="connsiteX3" fmla="*/ 1442423 w 2486937"/>
              <a:gd name="connsiteY3" fmla="*/ 0 h 646331"/>
              <a:gd name="connsiteX4" fmla="*/ 1890072 w 2486937"/>
              <a:gd name="connsiteY4" fmla="*/ 0 h 646331"/>
              <a:gd name="connsiteX5" fmla="*/ 2486937 w 2486937"/>
              <a:gd name="connsiteY5" fmla="*/ 0 h 646331"/>
              <a:gd name="connsiteX6" fmla="*/ 2486937 w 2486937"/>
              <a:gd name="connsiteY6" fmla="*/ 336092 h 646331"/>
              <a:gd name="connsiteX7" fmla="*/ 2486937 w 2486937"/>
              <a:gd name="connsiteY7" fmla="*/ 646331 h 646331"/>
              <a:gd name="connsiteX8" fmla="*/ 2039288 w 2486937"/>
              <a:gd name="connsiteY8" fmla="*/ 646331 h 646331"/>
              <a:gd name="connsiteX9" fmla="*/ 1591640 w 2486937"/>
              <a:gd name="connsiteY9" fmla="*/ 646331 h 646331"/>
              <a:gd name="connsiteX10" fmla="*/ 1143991 w 2486937"/>
              <a:gd name="connsiteY10" fmla="*/ 646331 h 646331"/>
              <a:gd name="connsiteX11" fmla="*/ 596865 w 2486937"/>
              <a:gd name="connsiteY11" fmla="*/ 646331 h 646331"/>
              <a:gd name="connsiteX12" fmla="*/ 0 w 2486937"/>
              <a:gd name="connsiteY12" fmla="*/ 646331 h 646331"/>
              <a:gd name="connsiteX13" fmla="*/ 0 w 2486937"/>
              <a:gd name="connsiteY13" fmla="*/ 342555 h 646331"/>
              <a:gd name="connsiteX14" fmla="*/ 0 w 2486937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6937" h="646331" fill="none" extrusionOk="0">
                <a:moveTo>
                  <a:pt x="0" y="0"/>
                </a:moveTo>
                <a:cubicBezTo>
                  <a:pt x="159456" y="-32196"/>
                  <a:pt x="338409" y="8594"/>
                  <a:pt x="472518" y="0"/>
                </a:cubicBezTo>
                <a:cubicBezTo>
                  <a:pt x="606627" y="-8594"/>
                  <a:pt x="708356" y="38315"/>
                  <a:pt x="895297" y="0"/>
                </a:cubicBezTo>
                <a:cubicBezTo>
                  <a:pt x="1082238" y="-38315"/>
                  <a:pt x="1288423" y="23320"/>
                  <a:pt x="1442423" y="0"/>
                </a:cubicBezTo>
                <a:cubicBezTo>
                  <a:pt x="1596423" y="-23320"/>
                  <a:pt x="1751181" y="16094"/>
                  <a:pt x="1890072" y="0"/>
                </a:cubicBezTo>
                <a:cubicBezTo>
                  <a:pt x="2028963" y="-16094"/>
                  <a:pt x="2360741" y="32851"/>
                  <a:pt x="2486937" y="0"/>
                </a:cubicBezTo>
                <a:cubicBezTo>
                  <a:pt x="2506177" y="93657"/>
                  <a:pt x="2455179" y="256181"/>
                  <a:pt x="2486937" y="336092"/>
                </a:cubicBezTo>
                <a:cubicBezTo>
                  <a:pt x="2518695" y="416003"/>
                  <a:pt x="2452161" y="520473"/>
                  <a:pt x="2486937" y="646331"/>
                </a:cubicBezTo>
                <a:cubicBezTo>
                  <a:pt x="2371237" y="691611"/>
                  <a:pt x="2202846" y="638007"/>
                  <a:pt x="2039288" y="646331"/>
                </a:cubicBezTo>
                <a:cubicBezTo>
                  <a:pt x="1875730" y="654655"/>
                  <a:pt x="1786338" y="609582"/>
                  <a:pt x="1591640" y="646331"/>
                </a:cubicBezTo>
                <a:cubicBezTo>
                  <a:pt x="1396942" y="683080"/>
                  <a:pt x="1345692" y="602604"/>
                  <a:pt x="1143991" y="646331"/>
                </a:cubicBezTo>
                <a:cubicBezTo>
                  <a:pt x="942290" y="690058"/>
                  <a:pt x="725933" y="600442"/>
                  <a:pt x="596865" y="646331"/>
                </a:cubicBezTo>
                <a:cubicBezTo>
                  <a:pt x="467797" y="692220"/>
                  <a:pt x="138625" y="633990"/>
                  <a:pt x="0" y="646331"/>
                </a:cubicBezTo>
                <a:cubicBezTo>
                  <a:pt x="-35929" y="582043"/>
                  <a:pt x="16128" y="469493"/>
                  <a:pt x="0" y="342555"/>
                </a:cubicBezTo>
                <a:cubicBezTo>
                  <a:pt x="-16128" y="215617"/>
                  <a:pt x="16349" y="98459"/>
                  <a:pt x="0" y="0"/>
                </a:cubicBezTo>
                <a:close/>
              </a:path>
              <a:path w="2486937" h="646331" stroke="0" extrusionOk="0">
                <a:moveTo>
                  <a:pt x="0" y="0"/>
                </a:moveTo>
                <a:cubicBezTo>
                  <a:pt x="182009" y="-43209"/>
                  <a:pt x="323887" y="6438"/>
                  <a:pt x="547126" y="0"/>
                </a:cubicBezTo>
                <a:cubicBezTo>
                  <a:pt x="770365" y="-6438"/>
                  <a:pt x="834836" y="48760"/>
                  <a:pt x="994775" y="0"/>
                </a:cubicBezTo>
                <a:cubicBezTo>
                  <a:pt x="1154714" y="-48760"/>
                  <a:pt x="1277476" y="39704"/>
                  <a:pt x="1467293" y="0"/>
                </a:cubicBezTo>
                <a:cubicBezTo>
                  <a:pt x="1657110" y="-39704"/>
                  <a:pt x="1801909" y="53621"/>
                  <a:pt x="1914941" y="0"/>
                </a:cubicBezTo>
                <a:cubicBezTo>
                  <a:pt x="2027973" y="-53621"/>
                  <a:pt x="2225873" y="67333"/>
                  <a:pt x="2486937" y="0"/>
                </a:cubicBezTo>
                <a:cubicBezTo>
                  <a:pt x="2496141" y="75260"/>
                  <a:pt x="2484592" y="186976"/>
                  <a:pt x="2486937" y="303776"/>
                </a:cubicBezTo>
                <a:cubicBezTo>
                  <a:pt x="2489282" y="420576"/>
                  <a:pt x="2456231" y="502427"/>
                  <a:pt x="2486937" y="646331"/>
                </a:cubicBezTo>
                <a:cubicBezTo>
                  <a:pt x="2346838" y="703332"/>
                  <a:pt x="2196992" y="616595"/>
                  <a:pt x="1939811" y="646331"/>
                </a:cubicBezTo>
                <a:cubicBezTo>
                  <a:pt x="1682630" y="676067"/>
                  <a:pt x="1611989" y="645683"/>
                  <a:pt x="1442423" y="646331"/>
                </a:cubicBezTo>
                <a:cubicBezTo>
                  <a:pt x="1272857" y="646979"/>
                  <a:pt x="1136915" y="639777"/>
                  <a:pt x="969905" y="646331"/>
                </a:cubicBezTo>
                <a:cubicBezTo>
                  <a:pt x="802895" y="652885"/>
                  <a:pt x="700329" y="638077"/>
                  <a:pt x="547126" y="646331"/>
                </a:cubicBezTo>
                <a:cubicBezTo>
                  <a:pt x="393923" y="654585"/>
                  <a:pt x="192545" y="611442"/>
                  <a:pt x="0" y="646331"/>
                </a:cubicBezTo>
                <a:cubicBezTo>
                  <a:pt x="-12956" y="518717"/>
                  <a:pt x="17323" y="483794"/>
                  <a:pt x="0" y="342555"/>
                </a:cubicBezTo>
                <a:cubicBezTo>
                  <a:pt x="-17323" y="201316"/>
                  <a:pt x="28060" y="133347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7354333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dirty="0"/>
              <a:t>Each client polls for events through the API</a:t>
            </a:r>
          </a:p>
        </p:txBody>
      </p:sp>
    </p:spTree>
    <p:extLst>
      <p:ext uri="{BB962C8B-B14F-4D97-AF65-F5344CB8AC3E}">
        <p14:creationId xmlns:p14="http://schemas.microsoft.com/office/powerpoint/2010/main" val="355691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D2E0-CC0A-4E1C-BC11-4F7BB395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107"/>
          </a:xfrm>
        </p:spPr>
        <p:txBody>
          <a:bodyPr>
            <a:noAutofit/>
          </a:bodyPr>
          <a:lstStyle/>
          <a:p>
            <a:r>
              <a:rPr lang="en-GB" sz="3200" b="1" dirty="0"/>
              <a:t>The event hierarchy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2D3A1A-B754-42B4-8A4A-2DDF1DB53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0968"/>
            <a:ext cx="5181600" cy="504599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Our base event serves to anchor the type hierarchy.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contains </a:t>
            </a:r>
            <a:r>
              <a:rPr lang="en-GB" b="1" dirty="0"/>
              <a:t>no</a:t>
            </a:r>
            <a:r>
              <a:rPr lang="en-GB" dirty="0"/>
              <a:t> message details.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Every event must be able to trace its parents back to the base event.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8AE2B1B-E708-4CC5-B456-4FD9C1C88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068" y="1355558"/>
            <a:ext cx="2362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4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D2E0-CC0A-4E1C-BC11-4F7BB395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107"/>
          </a:xfrm>
        </p:spPr>
        <p:txBody>
          <a:bodyPr>
            <a:noAutofit/>
          </a:bodyPr>
          <a:lstStyle/>
          <a:p>
            <a:r>
              <a:rPr lang="en-GB" sz="3200" b="1" dirty="0"/>
              <a:t>The event hierarchy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2D3A1A-B754-42B4-8A4A-2DDF1DB53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0968"/>
            <a:ext cx="5181600" cy="5045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Each sub-type of event we add to our hierarchy is a </a:t>
            </a:r>
            <a:r>
              <a:rPr lang="en-GB" b="1" dirty="0"/>
              <a:t>specialisation</a:t>
            </a:r>
            <a:r>
              <a:rPr lang="en-GB" dirty="0"/>
              <a:t> of another one.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tree of event types is a living part of our system, and we publish it. This is like the API surface of a service-orientated architecture.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However, events contain only data, and don’t express any behaviour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B30AEDA-F5D0-46E5-9963-56ECB1359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6574" y="1363579"/>
            <a:ext cx="4648200" cy="28289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4ACEAD-64EC-49E0-BA8A-D8D51EB51D8D}"/>
                  </a:ext>
                </a:extLst>
              </p14:cNvPr>
              <p14:cNvContentPartPr/>
              <p14:nvPr/>
            </p14:nvContentPartPr>
            <p14:xfrm>
              <a:off x="7041600" y="2926080"/>
              <a:ext cx="2002320" cy="1116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4ACEAD-64EC-49E0-BA8A-D8D51EB51D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2240" y="2916720"/>
                <a:ext cx="2021040" cy="11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03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D2E0-CC0A-4E1C-BC11-4F7BB395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107"/>
          </a:xfrm>
        </p:spPr>
        <p:txBody>
          <a:bodyPr>
            <a:noAutofit/>
          </a:bodyPr>
          <a:lstStyle/>
          <a:p>
            <a:r>
              <a:rPr lang="en-GB" sz="3200" b="1" dirty="0"/>
              <a:t>The event hierarchy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2D3A1A-B754-42B4-8A4A-2DDF1DB53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0968"/>
            <a:ext cx="5181600" cy="5045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As this tree will be our public interface, we have some observations: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Adding new event types is cheap and easy</a:t>
            </a:r>
          </a:p>
          <a:p>
            <a:r>
              <a:rPr lang="en-GB" dirty="0"/>
              <a:t>Adding new properties to existing types is a bit weird</a:t>
            </a:r>
          </a:p>
          <a:p>
            <a:r>
              <a:rPr lang="en-GB" dirty="0"/>
              <a:t>Taking away properties or events is a breaking change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38CDC0E-9FF0-4B11-AAC3-93AB504EA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8299" y="1363579"/>
            <a:ext cx="48291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1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D2E0-CC0A-4E1C-BC11-4F7BB395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107"/>
          </a:xfrm>
        </p:spPr>
        <p:txBody>
          <a:bodyPr>
            <a:noAutofit/>
          </a:bodyPr>
          <a:lstStyle/>
          <a:p>
            <a:r>
              <a:rPr lang="en-GB" sz="3200" b="1" dirty="0"/>
              <a:t>The event hierarchy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2D3A1A-B754-42B4-8A4A-2DDF1DB53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0968"/>
            <a:ext cx="5181600" cy="5045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These observations lead to some good behaviours: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Lower level events should be ‘classifying’ and add as little as possible</a:t>
            </a:r>
          </a:p>
          <a:p>
            <a:r>
              <a:rPr lang="en-GB" dirty="0"/>
              <a:t>Prefer adding a specialisation over making a big event type</a:t>
            </a:r>
          </a:p>
          <a:p>
            <a:r>
              <a:rPr lang="en-GB" dirty="0"/>
              <a:t>Create new events rather than modify old ones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0439D6F-438F-470D-BF71-7A8D8043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8299" y="1363579"/>
            <a:ext cx="5419725" cy="4876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05D9C4-ECE1-485D-8777-1861C026F6AD}"/>
                  </a:ext>
                </a:extLst>
              </p14:cNvPr>
              <p14:cNvContentPartPr/>
              <p14:nvPr/>
            </p14:nvContentPartPr>
            <p14:xfrm>
              <a:off x="1247400" y="2765160"/>
              <a:ext cx="10069920" cy="3308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05D9C4-ECE1-485D-8777-1861C026F6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8040" y="2755800"/>
                <a:ext cx="10088640" cy="33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15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D2E0-CC0A-4E1C-BC11-4F7BB395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107"/>
          </a:xfrm>
        </p:spPr>
        <p:txBody>
          <a:bodyPr>
            <a:noAutofit/>
          </a:bodyPr>
          <a:lstStyle/>
          <a:p>
            <a:r>
              <a:rPr lang="en-GB" sz="3200" b="1" dirty="0"/>
              <a:t>The event hierarchy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2D3A1A-B754-42B4-8A4A-2DDF1DB53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0968"/>
            <a:ext cx="5181600" cy="5045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hierarchy allows for multiple inheritance, which lets us have more than one ‘type’ per event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D9926EF-153E-49C1-9729-BEFD621A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02" y="1371600"/>
            <a:ext cx="6029325" cy="4876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8E4D39-9434-419A-9675-A75274D0546A}"/>
                  </a:ext>
                </a:extLst>
              </p14:cNvPr>
              <p14:cNvContentPartPr/>
              <p14:nvPr/>
            </p14:nvContentPartPr>
            <p14:xfrm>
              <a:off x="6528600" y="3459240"/>
              <a:ext cx="4889160" cy="2343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8E4D39-9434-419A-9675-A75274D054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9240" y="3449880"/>
                <a:ext cx="4907880" cy="23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93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3FFE1F-C3A7-4DC1-AB5B-3029E4E5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706" y="365125"/>
            <a:ext cx="9180094" cy="1325563"/>
          </a:xfrm>
        </p:spPr>
        <p:txBody>
          <a:bodyPr/>
          <a:lstStyle/>
          <a:p>
            <a:r>
              <a:rPr lang="en-GB" dirty="0"/>
              <a:t>Back to what we were trying to achieve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A54F4-B9FF-4845-AF69-C40F4CE2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Back to what we were trying to achieve</a:t>
            </a:r>
          </a:p>
          <a:p>
            <a:r>
              <a:rPr lang="en-GB" dirty="0"/>
              <a:t>Documenting parts</a:t>
            </a:r>
          </a:p>
          <a:p>
            <a:r>
              <a:rPr lang="en-GB" dirty="0"/>
              <a:t>Logging, tracing &amp; debugging</a:t>
            </a:r>
          </a:p>
          <a:p>
            <a:r>
              <a:rPr lang="en-GB" dirty="0"/>
              <a:t>Communicating between teams</a:t>
            </a:r>
          </a:p>
          <a:p>
            <a:endParaRPr lang="en-GB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1893743-2844-41E9-BD11-CF9E778D8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335505" cy="133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6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3FFE1F-C3A7-4DC1-AB5B-3029E4E5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706" y="365125"/>
            <a:ext cx="9180094" cy="1325563"/>
          </a:xfrm>
        </p:spPr>
        <p:txBody>
          <a:bodyPr/>
          <a:lstStyle/>
          <a:p>
            <a:r>
              <a:rPr lang="en-GB" dirty="0"/>
              <a:t>Documenting parts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A54F4-B9FF-4845-AF69-C40F4CE2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Our core API asks all clients to register as they start</a:t>
            </a:r>
          </a:p>
          <a:p>
            <a:pPr marL="0" indent="0">
              <a:buNone/>
            </a:pPr>
            <a:r>
              <a:rPr lang="en-GB" dirty="0"/>
              <a:t>We always know:</a:t>
            </a:r>
          </a:p>
          <a:p>
            <a:r>
              <a:rPr lang="en-GB" dirty="0"/>
              <a:t>What clients are active – </a:t>
            </a:r>
            <a:r>
              <a:rPr lang="en-GB" i="1" dirty="0"/>
              <a:t>or could be</a:t>
            </a:r>
            <a:endParaRPr lang="en-GB" dirty="0"/>
          </a:p>
          <a:p>
            <a:r>
              <a:rPr lang="en-GB" dirty="0"/>
              <a:t>What messages they send and receive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API can be set-up to ask for name and purpose of each client, so we end up with a complete map of all components ‘free’</a:t>
            </a:r>
          </a:p>
          <a:p>
            <a:endParaRPr lang="en-GB" dirty="0"/>
          </a:p>
        </p:txBody>
      </p:sp>
      <p:pic>
        <p:nvPicPr>
          <p:cNvPr id="3" name="Picture 2" descr="A picture containing text, container, glass&#10;&#10;Description automatically generated">
            <a:extLst>
              <a:ext uri="{FF2B5EF4-FFF2-40B4-BE49-F238E27FC236}">
                <a16:creationId xmlns:a16="http://schemas.microsoft.com/office/drawing/2014/main" id="{B91D1F63-BA86-4E61-93F7-E072AA642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5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8025-CF28-477F-A652-58FB5686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62" y="365125"/>
            <a:ext cx="9190037" cy="1325563"/>
          </a:xfrm>
        </p:spPr>
        <p:txBody>
          <a:bodyPr/>
          <a:lstStyle/>
          <a:p>
            <a:r>
              <a:rPr lang="en-GB" dirty="0"/>
              <a:t>Standard </a:t>
            </a:r>
            <a:r>
              <a:rPr lang="en-GB" i="1" dirty="0" err="1"/>
              <a:t>caveo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CF62-6C12-4060-BFFB-AE0CBB94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These are my observations based on my experience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I’m not telling you to </a:t>
            </a:r>
            <a:r>
              <a:rPr lang="en-GB" i="1" dirty="0"/>
              <a:t>do</a:t>
            </a:r>
            <a:r>
              <a:rPr lang="en-GB" dirty="0"/>
              <a:t> anything, or that you are wrong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Ask lots of questions… please!</a:t>
            </a:r>
          </a:p>
        </p:txBody>
      </p:sp>
      <p:pic>
        <p:nvPicPr>
          <p:cNvPr id="7" name="Picture 6" descr="A picture containing text, sign, yellow, outdoor&#10;&#10;Description automatically generated">
            <a:extLst>
              <a:ext uri="{FF2B5EF4-FFF2-40B4-BE49-F238E27FC236}">
                <a16:creationId xmlns:a16="http://schemas.microsoft.com/office/drawing/2014/main" id="{09EA6ADD-2204-4246-933F-BFDBC3307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63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3FFE1F-C3A7-4DC1-AB5B-3029E4E5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706" y="365125"/>
            <a:ext cx="9180094" cy="1325563"/>
          </a:xfrm>
        </p:spPr>
        <p:txBody>
          <a:bodyPr/>
          <a:lstStyle/>
          <a:p>
            <a:r>
              <a:rPr lang="en-GB" dirty="0"/>
              <a:t>Logging, tracing &amp; debugging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A54F4-B9FF-4845-AF69-C40F4CE2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comes almost free: Hook into the ‘base event’ and write to your log repository</a:t>
            </a:r>
          </a:p>
          <a:p>
            <a:pPr lvl="1"/>
            <a:r>
              <a:rPr lang="en-GB" dirty="0"/>
              <a:t>You can also send ‘log’ typed events, so you don’t need log-gathering SDKs dotted around</a:t>
            </a:r>
          </a:p>
          <a:p>
            <a:r>
              <a:rPr lang="en-GB" dirty="0"/>
              <a:t>Each event caught on the ‘base event’ still knows its sender and original type, so we get inter-component tracing for free</a:t>
            </a:r>
          </a:p>
          <a:p>
            <a:r>
              <a:rPr lang="en-GB" dirty="0"/>
              <a:t>Event sequences causing failures can be captured from live systems and re-played on a debug environment (assuming you’re not relying on loads of external state)</a:t>
            </a:r>
          </a:p>
        </p:txBody>
      </p:sp>
      <p:pic>
        <p:nvPicPr>
          <p:cNvPr id="4" name="Picture 3" descr="A picture containing black, insect&#10;&#10;Description automatically generated">
            <a:extLst>
              <a:ext uri="{FF2B5EF4-FFF2-40B4-BE49-F238E27FC236}">
                <a16:creationId xmlns:a16="http://schemas.microsoft.com/office/drawing/2014/main" id="{258D75D6-D098-4E68-A21F-0793B895D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42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3FFE1F-C3A7-4DC1-AB5B-3029E4E5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706" y="365125"/>
            <a:ext cx="9180094" cy="1325563"/>
          </a:xfrm>
        </p:spPr>
        <p:txBody>
          <a:bodyPr/>
          <a:lstStyle/>
          <a:p>
            <a:r>
              <a:rPr lang="en-GB" dirty="0"/>
              <a:t>Communicating between teams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A54F4-B9FF-4845-AF69-C40F4CE2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event hierarchy is our only surface area, and doesn’t encode any behaviour. It’s your contract between teams.</a:t>
            </a:r>
          </a:p>
          <a:p>
            <a:r>
              <a:rPr lang="en-GB" dirty="0"/>
              <a:t>It’s good to keep in a repository or area separate from the clients</a:t>
            </a:r>
          </a:p>
          <a:p>
            <a:pPr lvl="1"/>
            <a:r>
              <a:rPr lang="en-GB" dirty="0"/>
              <a:t>If a team needs to change the event hierarchy code, you need to alert the other teams</a:t>
            </a:r>
          </a:p>
          <a:p>
            <a:pPr lvl="1"/>
            <a:r>
              <a:rPr lang="en-GB" dirty="0"/>
              <a:t>If your change doesn’t affect the events, you’re safe.</a:t>
            </a:r>
          </a:p>
        </p:txBody>
      </p:sp>
      <p:pic>
        <p:nvPicPr>
          <p:cNvPr id="3" name="Picture 2" descr="A picture containing person, close, spectacles, goggles&#10;&#10;Description automatically generated">
            <a:extLst>
              <a:ext uri="{FF2B5EF4-FFF2-40B4-BE49-F238E27FC236}">
                <a16:creationId xmlns:a16="http://schemas.microsoft.com/office/drawing/2014/main" id="{5126DD1F-2240-4BB4-8B30-8A10F0D6F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825"/>
            <a:ext cx="1335506" cy="13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8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3FFE1F-C3A7-4DC1-AB5B-3029E4E5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706" y="365125"/>
            <a:ext cx="9180094" cy="1325563"/>
          </a:xfrm>
        </p:spPr>
        <p:txBody>
          <a:bodyPr/>
          <a:lstStyle/>
          <a:p>
            <a:r>
              <a:rPr lang="en-GB" dirty="0"/>
              <a:t>Other nice things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A54F4-B9FF-4845-AF69-C40F4CE2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Load balancing and work distribution comes for free (it’s a queue-based system)</a:t>
            </a:r>
          </a:p>
          <a:p>
            <a:r>
              <a:rPr lang="en-GB" dirty="0"/>
              <a:t>Always-on upgrades are quite simple by event specialisation and work-stealing</a:t>
            </a:r>
          </a:p>
          <a:p>
            <a:r>
              <a:rPr lang="en-GB" dirty="0"/>
              <a:t>Monitoring queue lengths is an easy way to see problems and scaling issues</a:t>
            </a:r>
          </a:p>
          <a:p>
            <a:r>
              <a:rPr lang="en-GB" dirty="0"/>
              <a:t>As long as you can call the API, you can mix any tech stacks together</a:t>
            </a:r>
          </a:p>
          <a:p>
            <a:pPr lvl="1"/>
            <a:r>
              <a:rPr lang="en-GB" dirty="0"/>
              <a:t>Including user-interaction stages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5E9758-0167-449A-871F-273128B45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455821" cy="14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6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481A-FE54-4BC6-A9FE-CAAFC7E4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126" y="365125"/>
            <a:ext cx="9019674" cy="1325563"/>
          </a:xfrm>
        </p:spPr>
        <p:txBody>
          <a:bodyPr/>
          <a:lstStyle/>
          <a:p>
            <a:r>
              <a:rPr lang="en-GB" dirty="0"/>
              <a:t>Does this work in real life?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58B0-F255-49E4-A8DA-9BF27AF4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7Digital </a:t>
            </a:r>
            <a:r>
              <a:rPr lang="en-GB" sz="1600" dirty="0"/>
              <a:t>(originally developed here)</a:t>
            </a:r>
          </a:p>
          <a:p>
            <a:pPr lvl="1"/>
            <a:r>
              <a:rPr lang="en-GB" dirty="0"/>
              <a:t>World-wide music distribution, ingest, sales</a:t>
            </a:r>
          </a:p>
          <a:p>
            <a:pPr lvl="1"/>
            <a:r>
              <a:rPr lang="en-GB" dirty="0"/>
              <a:t>Backs Samsung music, BBC, audible, and more</a:t>
            </a:r>
          </a:p>
          <a:p>
            <a:pPr lvl="1"/>
            <a:endParaRPr lang="en-GB" dirty="0"/>
          </a:p>
          <a:p>
            <a:r>
              <a:rPr lang="en-GB" dirty="0" err="1"/>
              <a:t>GoCompare</a:t>
            </a:r>
            <a:endParaRPr lang="en-GB" dirty="0"/>
          </a:p>
          <a:p>
            <a:pPr lvl="1"/>
            <a:r>
              <a:rPr lang="en-GB" dirty="0"/>
              <a:t>Used to integrate M&amp;A sub-companies</a:t>
            </a:r>
          </a:p>
          <a:p>
            <a:pPr lvl="1"/>
            <a:r>
              <a:rPr lang="en-GB" dirty="0"/>
              <a:t>Feeding multiple tech platforms into a single web-based product</a:t>
            </a:r>
          </a:p>
          <a:p>
            <a:pPr lvl="2"/>
            <a:r>
              <a:rPr lang="en-GB" dirty="0"/>
              <a:t>Azure components, </a:t>
            </a:r>
            <a:r>
              <a:rPr lang="en-GB" dirty="0" err="1"/>
              <a:t>.Net</a:t>
            </a:r>
            <a:r>
              <a:rPr lang="en-GB" dirty="0"/>
              <a:t>, Python, C++, Ruby, </a:t>
            </a:r>
            <a:r>
              <a:rPr lang="en-GB" dirty="0" err="1"/>
              <a:t>Node.Js</a:t>
            </a:r>
            <a:r>
              <a:rPr lang="en-GB" dirty="0"/>
              <a:t>, 3</a:t>
            </a:r>
            <a:r>
              <a:rPr lang="en-GB" baseline="30000" dirty="0"/>
              <a:t>rd</a:t>
            </a:r>
            <a:r>
              <a:rPr lang="en-GB" dirty="0"/>
              <a:t> party services</a:t>
            </a:r>
          </a:p>
        </p:txBody>
      </p:sp>
      <p:pic>
        <p:nvPicPr>
          <p:cNvPr id="5" name="Picture 4" descr="A picture containing text, wearing, suit&#10;&#10;Description automatically generated">
            <a:extLst>
              <a:ext uri="{FF2B5EF4-FFF2-40B4-BE49-F238E27FC236}">
                <a16:creationId xmlns:a16="http://schemas.microsoft.com/office/drawing/2014/main" id="{AA7A4A3C-5C19-40B4-8504-3A13BA8ED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327774" cy="13255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FB84A8-4969-44A3-A664-B8A71EAE5287}"/>
                  </a:ext>
                </a:extLst>
              </p14:cNvPr>
              <p14:cNvContentPartPr/>
              <p14:nvPr/>
            </p14:nvContentPartPr>
            <p14:xfrm>
              <a:off x="4969440" y="1739520"/>
              <a:ext cx="2495160" cy="2353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FB84A8-4969-44A3-A664-B8A71EAE52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0080" y="1730160"/>
                <a:ext cx="2513880" cy="23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4283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F461-6FCD-47C2-9300-C87380B7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62" y="365125"/>
            <a:ext cx="9190038" cy="1325563"/>
          </a:xfrm>
        </p:spPr>
        <p:txBody>
          <a:bodyPr/>
          <a:lstStyle/>
          <a:p>
            <a:r>
              <a:rPr lang="en-GB" dirty="0"/>
              <a:t>Hierarchical Broadcast Eventing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E615-950C-4341-8884-10C398E83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Merges/branches –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medium</a:t>
            </a:r>
          </a:p>
          <a:p>
            <a:r>
              <a:rPr lang="en-GB" dirty="0"/>
              <a:t>Versioning &amp; compatibility between parts –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medium</a:t>
            </a:r>
          </a:p>
          <a:p>
            <a:r>
              <a:rPr lang="en-GB" dirty="0"/>
              <a:t>Transferring state between parts –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medium</a:t>
            </a:r>
          </a:p>
          <a:p>
            <a:r>
              <a:rPr lang="en-GB" dirty="0"/>
              <a:t>Latency &amp; down-time –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medium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Security surface area –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strong</a:t>
            </a:r>
          </a:p>
          <a:p>
            <a:r>
              <a:rPr lang="en-GB" dirty="0"/>
              <a:t>Documenting parts –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low-effort</a:t>
            </a:r>
          </a:p>
          <a:p>
            <a:r>
              <a:rPr lang="en-GB" dirty="0"/>
              <a:t>Logging, tracing &amp; debugging –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low-effort</a:t>
            </a:r>
          </a:p>
          <a:p>
            <a:r>
              <a:rPr lang="en-GB" dirty="0"/>
              <a:t>Communicating between teams –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low-effort</a:t>
            </a:r>
          </a:p>
          <a:p>
            <a:r>
              <a:rPr lang="en-GB" dirty="0"/>
              <a:t>Dependencies of one product on another –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can be strong</a:t>
            </a:r>
          </a:p>
          <a:p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27C3595-8FD3-4046-9199-1580625D5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319463" cy="1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72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55EA-024F-480C-95C3-0688D7C1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A531-B31C-4466-B0D6-460549BF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Or observations, insults, clever wordplay, etc.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Blatant self promotion:</a:t>
            </a:r>
          </a:p>
          <a:p>
            <a:pPr marL="0" indent="0">
              <a:buNone/>
            </a:pPr>
            <a:r>
              <a:rPr lang="en-GB" sz="2000" dirty="0"/>
              <a:t>www.nuget.org/packages/...</a:t>
            </a:r>
          </a:p>
          <a:p>
            <a:r>
              <a:rPr lang="en-GB" sz="2000" dirty="0" err="1"/>
              <a:t>BearBonesMessaging</a:t>
            </a:r>
            <a:endParaRPr lang="en-GB" sz="2000" dirty="0"/>
          </a:p>
          <a:p>
            <a:r>
              <a:rPr lang="en-GB" sz="2000" dirty="0" err="1"/>
              <a:t>SevenDigital.Messaging</a:t>
            </a:r>
            <a:endParaRPr lang="en-GB" sz="2000" dirty="0"/>
          </a:p>
          <a:p>
            <a:r>
              <a:rPr lang="en-GB" sz="2000" dirty="0"/>
              <a:t>Gasconade</a:t>
            </a:r>
          </a:p>
        </p:txBody>
      </p:sp>
    </p:spTree>
    <p:extLst>
      <p:ext uri="{BB962C8B-B14F-4D97-AF65-F5344CB8AC3E}">
        <p14:creationId xmlns:p14="http://schemas.microsoft.com/office/powerpoint/2010/main" val="137681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E0AE-BA57-4F5F-8425-E4139CC8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/>
          <a:lstStyle/>
          <a:p>
            <a:r>
              <a:rPr lang="en-GB" dirty="0"/>
              <a:t>Everything is a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7884-4DC8-4163-9C1B-A19BA5D7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Things we will look at in this talk</a:t>
            </a:r>
          </a:p>
          <a:p>
            <a:r>
              <a:rPr lang="en-GB" dirty="0"/>
              <a:t>Merges/branches</a:t>
            </a:r>
          </a:p>
          <a:p>
            <a:r>
              <a:rPr lang="en-GB" dirty="0"/>
              <a:t>Versioning &amp; compatibility between parts</a:t>
            </a:r>
          </a:p>
          <a:p>
            <a:r>
              <a:rPr lang="en-GB" dirty="0"/>
              <a:t>Transferring state between parts</a:t>
            </a:r>
          </a:p>
          <a:p>
            <a:r>
              <a:rPr lang="en-GB" dirty="0"/>
              <a:t>Latency &amp; down-time</a:t>
            </a:r>
          </a:p>
          <a:p>
            <a:r>
              <a:rPr lang="en-GB" dirty="0"/>
              <a:t>Security surface area</a:t>
            </a:r>
          </a:p>
          <a:p>
            <a:r>
              <a:rPr lang="en-GB" dirty="0"/>
              <a:t>Documenting parts</a:t>
            </a:r>
          </a:p>
          <a:p>
            <a:r>
              <a:rPr lang="en-GB" dirty="0"/>
              <a:t>Logging, tracing &amp; debugging (specifically, remotely)</a:t>
            </a:r>
          </a:p>
          <a:p>
            <a:r>
              <a:rPr lang="en-GB" dirty="0"/>
              <a:t>Communicating between teams</a:t>
            </a:r>
          </a:p>
          <a:p>
            <a:r>
              <a:rPr lang="en-GB" dirty="0"/>
              <a:t>Dependencies of one product on another (impact on teams)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F1D82-2EC9-4000-8564-B7EFF2ACB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024"/>
            <a:ext cx="1381125" cy="13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F461-6FCD-47C2-9300-C87380B7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62" y="365125"/>
            <a:ext cx="9190038" cy="1325563"/>
          </a:xfrm>
        </p:spPr>
        <p:txBody>
          <a:bodyPr/>
          <a:lstStyle/>
          <a:p>
            <a:r>
              <a:rPr lang="en-GB" dirty="0"/>
              <a:t>Monoliths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E615-950C-4341-8884-10C398E83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Merges/branches – </a:t>
            </a:r>
            <a:r>
              <a:rPr lang="en-GB" dirty="0">
                <a:solidFill>
                  <a:srgbClr val="C00000"/>
                </a:solidFill>
              </a:rPr>
              <a:t>weak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Versioning &amp; compatibility between parts –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strong</a:t>
            </a:r>
          </a:p>
          <a:p>
            <a:r>
              <a:rPr lang="en-GB" dirty="0"/>
              <a:t>Transferring state between parts –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strong</a:t>
            </a:r>
          </a:p>
          <a:p>
            <a:r>
              <a:rPr lang="en-GB" dirty="0"/>
              <a:t>Latency &amp; down-time – </a:t>
            </a:r>
            <a:r>
              <a:rPr lang="en-GB" dirty="0">
                <a:solidFill>
                  <a:srgbClr val="C00000"/>
                </a:solidFill>
              </a:rPr>
              <a:t>weak</a:t>
            </a:r>
          </a:p>
          <a:p>
            <a:r>
              <a:rPr lang="en-GB" dirty="0"/>
              <a:t>Security surface area –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can be strong</a:t>
            </a:r>
          </a:p>
          <a:p>
            <a:r>
              <a:rPr lang="en-GB" dirty="0"/>
              <a:t>Documenting parts – </a:t>
            </a:r>
            <a:r>
              <a:rPr lang="en-GB" dirty="0">
                <a:solidFill>
                  <a:srgbClr val="C00000"/>
                </a:solidFill>
              </a:rPr>
              <a:t>high-effort</a:t>
            </a:r>
          </a:p>
          <a:p>
            <a:r>
              <a:rPr lang="en-GB" dirty="0"/>
              <a:t>Logging, tracing &amp; debugging – </a:t>
            </a:r>
            <a:r>
              <a:rPr lang="en-GB" dirty="0">
                <a:solidFill>
                  <a:srgbClr val="C00000"/>
                </a:solidFill>
              </a:rPr>
              <a:t>high-effort</a:t>
            </a:r>
          </a:p>
          <a:p>
            <a:r>
              <a:rPr lang="en-GB" dirty="0"/>
              <a:t>Communicating between teams – </a:t>
            </a:r>
            <a:r>
              <a:rPr lang="en-GB" dirty="0">
                <a:solidFill>
                  <a:srgbClr val="C00000"/>
                </a:solidFill>
              </a:rPr>
              <a:t>high-effort</a:t>
            </a:r>
          </a:p>
          <a:p>
            <a:r>
              <a:rPr lang="en-GB" dirty="0"/>
              <a:t>Dependencies of one product on another – </a:t>
            </a:r>
            <a:r>
              <a:rPr lang="en-GB" dirty="0">
                <a:solidFill>
                  <a:srgbClr val="C00000"/>
                </a:solidFill>
              </a:rPr>
              <a:t>weak</a:t>
            </a:r>
          </a:p>
        </p:txBody>
      </p:sp>
      <p:pic>
        <p:nvPicPr>
          <p:cNvPr id="7" name="Picture 6" descr="A picture containing text, case, accessory&#10;&#10;Description automatically generated">
            <a:extLst>
              <a:ext uri="{FF2B5EF4-FFF2-40B4-BE49-F238E27FC236}">
                <a16:creationId xmlns:a16="http://schemas.microsoft.com/office/drawing/2014/main" id="{0406306A-8F4E-4B96-941A-0F16555F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32556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1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F461-6FCD-47C2-9300-C87380B7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62" y="365125"/>
            <a:ext cx="9190038" cy="1325563"/>
          </a:xfrm>
        </p:spPr>
        <p:txBody>
          <a:bodyPr/>
          <a:lstStyle/>
          <a:p>
            <a:r>
              <a:rPr lang="en-GB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E615-950C-4341-8884-10C398E83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Merges/branches –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strong</a:t>
            </a:r>
          </a:p>
          <a:p>
            <a:r>
              <a:rPr lang="en-GB" dirty="0"/>
              <a:t>Versioning &amp; compatibility between parts – </a:t>
            </a:r>
            <a:r>
              <a:rPr lang="en-GB" dirty="0">
                <a:solidFill>
                  <a:srgbClr val="C00000"/>
                </a:solidFill>
              </a:rPr>
              <a:t>weak</a:t>
            </a:r>
          </a:p>
          <a:p>
            <a:r>
              <a:rPr lang="en-GB" dirty="0"/>
              <a:t>Transferring state between parts – </a:t>
            </a:r>
            <a:r>
              <a:rPr lang="en-GB" dirty="0">
                <a:solidFill>
                  <a:srgbClr val="C00000"/>
                </a:solidFill>
              </a:rPr>
              <a:t>high-effort</a:t>
            </a:r>
          </a:p>
          <a:p>
            <a:r>
              <a:rPr lang="en-GB" dirty="0"/>
              <a:t>Latency &amp; down-time –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can be strong</a:t>
            </a:r>
          </a:p>
          <a:p>
            <a:r>
              <a:rPr lang="en-GB" dirty="0"/>
              <a:t>Security surface area – </a:t>
            </a:r>
            <a:r>
              <a:rPr lang="en-GB" dirty="0">
                <a:solidFill>
                  <a:srgbClr val="C00000"/>
                </a:solidFill>
              </a:rPr>
              <a:t>weak</a:t>
            </a:r>
          </a:p>
          <a:p>
            <a:r>
              <a:rPr lang="en-GB" dirty="0"/>
              <a:t>Documenting parts –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medium-effort</a:t>
            </a:r>
          </a:p>
          <a:p>
            <a:r>
              <a:rPr lang="en-GB" dirty="0"/>
              <a:t>Logging, tracing &amp; debugging – </a:t>
            </a:r>
            <a:r>
              <a:rPr lang="en-GB" dirty="0">
                <a:solidFill>
                  <a:srgbClr val="C00000"/>
                </a:solidFill>
              </a:rPr>
              <a:t>high-effort</a:t>
            </a:r>
          </a:p>
          <a:p>
            <a:r>
              <a:rPr lang="en-GB" dirty="0"/>
              <a:t>Communicating between teams –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medium-effort</a:t>
            </a:r>
          </a:p>
          <a:p>
            <a:r>
              <a:rPr lang="en-GB" dirty="0"/>
              <a:t>Dependencies of one product on another –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can be strong</a:t>
            </a:r>
          </a:p>
          <a:p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CFAB7E1-24C1-4809-B45B-6D17C5CF0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5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240A-B218-4C58-ABB5-D6CA1DE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894" y="365125"/>
            <a:ext cx="9107905" cy="1325563"/>
          </a:xfrm>
        </p:spPr>
        <p:txBody>
          <a:bodyPr>
            <a:normAutofit/>
          </a:bodyPr>
          <a:lstStyle/>
          <a:p>
            <a:r>
              <a:rPr lang="en-GB" sz="3600" dirty="0"/>
              <a:t>Some of these don’t have a ‘strong’ option…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4DDB-B645-4376-9E4E-1327FB2F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Can we change the trade-offs?</a:t>
            </a:r>
          </a:p>
          <a:p>
            <a:r>
              <a:rPr lang="en-GB" dirty="0"/>
              <a:t>Documenting parts</a:t>
            </a:r>
          </a:p>
          <a:p>
            <a:r>
              <a:rPr lang="en-GB" dirty="0"/>
              <a:t>Logging, tracing &amp; debugging</a:t>
            </a:r>
          </a:p>
          <a:p>
            <a:r>
              <a:rPr lang="en-GB" dirty="0"/>
              <a:t>Communicating between teams</a:t>
            </a:r>
          </a:p>
          <a:p>
            <a:endParaRPr lang="en-GB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B3E6C96-B153-4C2C-9A48-2E8331D1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319463" cy="1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4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233C-1746-4766-8629-F56F6DE7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663" y="365125"/>
            <a:ext cx="9196137" cy="1325563"/>
          </a:xfrm>
        </p:spPr>
        <p:txBody>
          <a:bodyPr/>
          <a:lstStyle/>
          <a:p>
            <a:r>
              <a:rPr lang="en-GB" dirty="0"/>
              <a:t>Hierarchical Broadcast Eventing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D22F3-168C-4550-BFFD-BED8EBD9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Parts we will be putting together</a:t>
            </a:r>
          </a:p>
          <a:p>
            <a:endParaRPr lang="en-GB" dirty="0" err="1"/>
          </a:p>
          <a:p>
            <a:r>
              <a:rPr lang="en-GB" dirty="0"/>
              <a:t>An </a:t>
            </a:r>
            <a:r>
              <a:rPr lang="en-GB" b="1" dirty="0"/>
              <a:t>additive</a:t>
            </a:r>
            <a:r>
              <a:rPr lang="en-GB" dirty="0"/>
              <a:t> hierarchy of message types, with a single base</a:t>
            </a:r>
          </a:p>
          <a:p>
            <a:r>
              <a:rPr lang="en-GB" dirty="0"/>
              <a:t>A set of queues for each client</a:t>
            </a:r>
          </a:p>
          <a:p>
            <a:r>
              <a:rPr lang="en-GB" dirty="0"/>
              <a:t>A routing engine</a:t>
            </a:r>
          </a:p>
          <a:p>
            <a:r>
              <a:rPr lang="en-GB" dirty="0"/>
              <a:t>API endpoints to:</a:t>
            </a:r>
          </a:p>
          <a:p>
            <a:pPr lvl="1"/>
            <a:r>
              <a:rPr lang="en-GB" dirty="0"/>
              <a:t>Register the events we want to receive</a:t>
            </a:r>
          </a:p>
          <a:p>
            <a:pPr lvl="1"/>
            <a:r>
              <a:rPr lang="en-GB" dirty="0"/>
              <a:t>Broadcast any kind of event</a:t>
            </a:r>
          </a:p>
          <a:p>
            <a:pPr lvl="1"/>
            <a:r>
              <a:rPr lang="en-GB" dirty="0"/>
              <a:t>Receive events for our client</a:t>
            </a:r>
          </a:p>
          <a:p>
            <a:pPr lvl="1"/>
            <a:endParaRPr lang="en-GB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43A27A-3BBF-4062-B2C6-ED7BF45A6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319463" cy="1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5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233C-1746-4766-8629-F56F6DE7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663" y="365125"/>
            <a:ext cx="9196137" cy="1325563"/>
          </a:xfrm>
        </p:spPr>
        <p:txBody>
          <a:bodyPr/>
          <a:lstStyle/>
          <a:p>
            <a:r>
              <a:rPr lang="en-GB" dirty="0"/>
              <a:t>Hierarchical Broadcast Eventing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D22F3-168C-4550-BFFD-BED8EBD9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Parts we will NOT be supporting</a:t>
            </a:r>
          </a:p>
          <a:p>
            <a:endParaRPr lang="en-GB" dirty="0" err="1"/>
          </a:p>
          <a:p>
            <a:r>
              <a:rPr lang="en-GB" dirty="0"/>
              <a:t>Having a specific target for any event</a:t>
            </a:r>
          </a:p>
          <a:p>
            <a:r>
              <a:rPr lang="en-GB" dirty="0"/>
              <a:t>Custom events outside the hierarchy</a:t>
            </a:r>
          </a:p>
          <a:p>
            <a:r>
              <a:rPr lang="en-GB" dirty="0"/>
              <a:t>Know who received our event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43A27A-3BBF-4062-B2C6-ED7BF45A6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319463" cy="1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2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EF4-2FB6-4C79-8BAC-465EE64B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CA54D41-F782-4500-90C8-1D7BD2B70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05" y="1591677"/>
            <a:ext cx="11806989" cy="45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2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11618</TotalTime>
  <Words>1048</Words>
  <Application>Microsoft Office PowerPoint</Application>
  <PresentationFormat>Widescreen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Slack-Lato</vt:lpstr>
      <vt:lpstr>Office Theme</vt:lpstr>
      <vt:lpstr>Micro-clients</vt:lpstr>
      <vt:lpstr>Standard caveo</vt:lpstr>
      <vt:lpstr>Everything is a trade-off</vt:lpstr>
      <vt:lpstr>Monoliths</vt:lpstr>
      <vt:lpstr>Microservices</vt:lpstr>
      <vt:lpstr>Some of these don’t have a ‘strong’ option…</vt:lpstr>
      <vt:lpstr>Hierarchical Broadcast Eventing</vt:lpstr>
      <vt:lpstr>Hierarchical Broadcast Eventing</vt:lpstr>
      <vt:lpstr>Overview</vt:lpstr>
      <vt:lpstr>Sender broadcasts a message</vt:lpstr>
      <vt:lpstr>Router finds clients</vt:lpstr>
      <vt:lpstr>Clients get copies of event</vt:lpstr>
      <vt:lpstr>The event hierarchy</vt:lpstr>
      <vt:lpstr>The event hierarchy</vt:lpstr>
      <vt:lpstr>The event hierarchy</vt:lpstr>
      <vt:lpstr>The event hierarchy</vt:lpstr>
      <vt:lpstr>The event hierarchy</vt:lpstr>
      <vt:lpstr>Back to what we were trying to achieve</vt:lpstr>
      <vt:lpstr>Documenting parts</vt:lpstr>
      <vt:lpstr>Logging, tracing &amp; debugging</vt:lpstr>
      <vt:lpstr>Communicating between teams</vt:lpstr>
      <vt:lpstr>Other nice things</vt:lpstr>
      <vt:lpstr>Does this work in real life?</vt:lpstr>
      <vt:lpstr>Hierarchical Broadcast Eventing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Micro-clients</dc:title>
  <dc:creator>Iain Ballard</dc:creator>
  <cp:lastModifiedBy>Iain Ballard</cp:lastModifiedBy>
  <cp:revision>39</cp:revision>
  <dcterms:created xsi:type="dcterms:W3CDTF">2021-04-01T13:30:47Z</dcterms:created>
  <dcterms:modified xsi:type="dcterms:W3CDTF">2021-04-09T15:08:52Z</dcterms:modified>
</cp:coreProperties>
</file>