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d527a2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d527a2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d527a2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d527a2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d527a2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d527a2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dcbbdc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dcbbdc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dcbbdc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dcbbdc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cbbd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dcbbd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dcbbdc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dcbbdc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dcbbdc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dcbbdc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dcbbdc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dcbbdc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dcbbdc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dcbbdc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dcbbdc4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dcbbdc4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dcbbdc4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dcbbdc4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d6a8bc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bd6a8bc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bdcbbdc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bdcbbdc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dcbbdc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dcbbdc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dcbbdc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dcbbdc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bdcbbdc4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bdcbbdc4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d6a8bc8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d6a8bc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d6a8bc8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d6a8bc8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d6a8bc8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bd6a8bc8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d6a8bc8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d6a8bc8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dcbbdc4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dcbbdc4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bd6a8bc8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bd6a8bc8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d6a8bc8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d6a8bc8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d9482a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d9482a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d9482a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d9482a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bdcbbdc4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bdcbbdc4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dcbbdc4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dcbbdc4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cbbdc4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dcbbdc4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dcbbdc4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dcbbdc4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d527a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d527a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d527a2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d527a2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theworldbank/world-development-indicator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investopedia.com/updates/purchasing-power-parity-pp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WDI Data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 Escalona, Oseriemen Ivbaze, Bryan Davison, Christian Moronta,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Draughn, Spencer Dunn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175" y="667200"/>
            <a:ext cx="5713650" cy="38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12" y="544362"/>
            <a:ext cx="6082176" cy="40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88" y="651538"/>
            <a:ext cx="5760625" cy="3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Preprocessing: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675" y="206825"/>
            <a:ext cx="5703851" cy="47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Processed Dataset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75" y="1067325"/>
            <a:ext cx="74316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1000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Preparing Data for this question: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9074" t="0"/>
          <a:stretch/>
        </p:blipFill>
        <p:spPr>
          <a:xfrm>
            <a:off x="478275" y="1928575"/>
            <a:ext cx="7560276" cy="2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1000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Preparing Data for this question: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357" r="367" t="0"/>
          <a:stretch/>
        </p:blipFill>
        <p:spPr>
          <a:xfrm>
            <a:off x="712725" y="2010075"/>
            <a:ext cx="6906999" cy="2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1000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Analysis Functions: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-551" r="3755" t="0"/>
          <a:stretch/>
        </p:blipFill>
        <p:spPr>
          <a:xfrm>
            <a:off x="611512" y="2017425"/>
            <a:ext cx="7920976" cy="2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26400" y="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Tidying Data: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-4848" l="-8448" r="-12763" t="-4848"/>
          <a:stretch/>
        </p:blipFill>
        <p:spPr>
          <a:xfrm>
            <a:off x="2076300" y="761200"/>
            <a:ext cx="6469150" cy="43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26400" y="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Tidy Data Output: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-10914" l="-3348" r="-18409" t="-10902"/>
          <a:stretch/>
        </p:blipFill>
        <p:spPr>
          <a:xfrm>
            <a:off x="1199213" y="1029550"/>
            <a:ext cx="6422024" cy="38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can get Complicated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175" y="1442750"/>
            <a:ext cx="4271631" cy="3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26400" y="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Transforming Data: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13" y="3728350"/>
            <a:ext cx="64103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326400" y="439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Now I can plot this data...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88" y="1571400"/>
            <a:ext cx="6648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10000"/>
            <a:ext cx="57870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631" l="0" r="0" t="622"/>
          <a:stretch/>
        </p:blipFill>
        <p:spPr>
          <a:xfrm>
            <a:off x="6540000" y="234713"/>
            <a:ext cx="2152700" cy="4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b="0" l="903" r="903" t="0"/>
          <a:stretch/>
        </p:blipFill>
        <p:spPr>
          <a:xfrm>
            <a:off x="311700" y="2182300"/>
            <a:ext cx="2592925" cy="236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0300" y="2182300"/>
            <a:ext cx="3330575" cy="1812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10000"/>
            <a:ext cx="830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2" name="Google Shape;212;p34"/>
          <p:cNvSpPr txBox="1"/>
          <p:nvPr/>
        </p:nvSpPr>
        <p:spPr>
          <a:xfrm>
            <a:off x="376000" y="101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Preparing data for this question: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b="-3039" l="-633" r="0" t="0"/>
          <a:stretch/>
        </p:blipFill>
        <p:spPr>
          <a:xfrm>
            <a:off x="881750" y="1385300"/>
            <a:ext cx="6799424" cy="3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10000"/>
            <a:ext cx="296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9" name="Google Shape;219;p35"/>
          <p:cNvSpPr txBox="1"/>
          <p:nvPr/>
        </p:nvSpPr>
        <p:spPr>
          <a:xfrm>
            <a:off x="383350" y="1510125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Tidying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data for this question: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-29" l="-617" r="-678" t="30"/>
          <a:stretch/>
        </p:blipFill>
        <p:spPr>
          <a:xfrm>
            <a:off x="3424125" y="389875"/>
            <a:ext cx="5474149" cy="436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10000"/>
            <a:ext cx="8020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36"/>
          <p:cNvSpPr txBox="1"/>
          <p:nvPr/>
        </p:nvSpPr>
        <p:spPr>
          <a:xfrm>
            <a:off x="383350" y="106925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Tidying data output: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650" y="1706750"/>
            <a:ext cx="5690904" cy="29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26400" y="220425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Transforming Data: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b="11826" l="0" r="0" t="11826"/>
          <a:stretch/>
        </p:blipFill>
        <p:spPr>
          <a:xfrm>
            <a:off x="1168413" y="3543988"/>
            <a:ext cx="64103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326400" y="439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Now I can plot this data...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88" y="1299525"/>
            <a:ext cx="6648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172" y="1745098"/>
            <a:ext cx="2748941" cy="251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150" y="1745091"/>
            <a:ext cx="2693098" cy="25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1039" y="1745091"/>
            <a:ext cx="3022710" cy="251424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398050" y="101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stronger/positive relationships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out of the highest ranking countries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25" y="1748800"/>
            <a:ext cx="3007580" cy="24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8785" y="1748801"/>
            <a:ext cx="2667427" cy="242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3992" y="1748800"/>
            <a:ext cx="2926583" cy="24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4" name="Google Shape;254;p39"/>
          <p:cNvSpPr txBox="1"/>
          <p:nvPr/>
        </p:nvSpPr>
        <p:spPr>
          <a:xfrm>
            <a:off x="398050" y="1017800"/>
            <a:ext cx="496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weaker/negative relationships out of the highest ranking countries: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298" l="0" r="0" t="308"/>
          <a:stretch/>
        </p:blipFill>
        <p:spPr>
          <a:xfrm>
            <a:off x="2994172" y="1745098"/>
            <a:ext cx="2748940" cy="251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 rotWithShape="1">
          <a:blip r:embed="rId4">
            <a:alphaModFix/>
          </a:blip>
          <a:srcRect b="416" l="0" r="0" t="416"/>
          <a:stretch/>
        </p:blipFill>
        <p:spPr>
          <a:xfrm>
            <a:off x="273150" y="1745091"/>
            <a:ext cx="2693097" cy="25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 rotWithShape="1">
          <a:blip r:embed="rId5">
            <a:alphaModFix/>
          </a:blip>
          <a:srcRect b="377" l="0" r="0" t="367"/>
          <a:stretch/>
        </p:blipFill>
        <p:spPr>
          <a:xfrm>
            <a:off x="5771039" y="1745091"/>
            <a:ext cx="3022710" cy="251424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398050" y="1017800"/>
            <a:ext cx="5274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stronger/positive relationships out of the lowest ranking countries: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173425" y="1748800"/>
            <a:ext cx="3007580" cy="24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 rotWithShape="1">
          <a:blip r:embed="rId4">
            <a:alphaModFix/>
          </a:blip>
          <a:srcRect b="406" l="0" r="0" t="406"/>
          <a:stretch/>
        </p:blipFill>
        <p:spPr>
          <a:xfrm>
            <a:off x="3278785" y="1748801"/>
            <a:ext cx="2667428" cy="242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 rotWithShape="1">
          <a:blip r:embed="rId5">
            <a:alphaModFix/>
          </a:blip>
          <a:srcRect b="367" l="0" r="0" t="367"/>
          <a:stretch/>
        </p:blipFill>
        <p:spPr>
          <a:xfrm>
            <a:off x="6043992" y="1748800"/>
            <a:ext cx="2926583" cy="24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4" name="Google Shape;274;p41"/>
          <p:cNvSpPr txBox="1"/>
          <p:nvPr/>
        </p:nvSpPr>
        <p:spPr>
          <a:xfrm>
            <a:off x="398050" y="1017800"/>
            <a:ext cx="4863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weaker/negative relationships out of the lowest ranking countries: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45375" y="1397250"/>
            <a:ext cx="70167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https://www.kaggle.com/theworldbank/world-development-indicators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Size: 322MB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Format: CSV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1" name="Google Shape;281;p42"/>
          <p:cNvSpPr txBox="1"/>
          <p:nvPr/>
        </p:nvSpPr>
        <p:spPr>
          <a:xfrm>
            <a:off x="398050" y="1017800"/>
            <a:ext cx="4863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A final look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450" y="1461500"/>
            <a:ext cx="3391625" cy="18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875" y="3357100"/>
            <a:ext cx="3206525" cy="17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25" y="1465075"/>
            <a:ext cx="3391625" cy="18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2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1540967"/>
            <a:ext cx="3474975" cy="176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125" y="3306525"/>
            <a:ext cx="3512775" cy="17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375" y="1547264"/>
            <a:ext cx="3474976" cy="175298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4" name="Google Shape;294;p43"/>
          <p:cNvSpPr txBox="1"/>
          <p:nvPr/>
        </p:nvSpPr>
        <p:spPr>
          <a:xfrm>
            <a:off x="398050" y="1017800"/>
            <a:ext cx="4863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A final look: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10000"/>
            <a:ext cx="85206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factors are the most important in explaining the development of countries (As per the Human Development Index)?</a:t>
            </a:r>
            <a:endParaRPr/>
          </a:p>
        </p:txBody>
      </p:sp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2728425"/>
            <a:ext cx="85206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accurately predict which countries saw an increase in income inequality for 2018? (using GINI index)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to the Jupyter Notebook!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445500" y="1265625"/>
            <a:ext cx="82014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PPP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https://www.investopedia.com/updates/purchasing-power-parity-ppp/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five countries have experienced the greatest economic growth?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35375" y="1863000"/>
            <a:ext cx="80493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</a:rPr>
              <a:t>PPP is an economic theory that compares different countries' currencies through a "basket of goods" approach.</a:t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Char char="●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Purchasing power parity (PPP) is a popular metric used by macroeconomic analysts.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Char char="●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PPP compares economic productivity and standards of living between countries.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Char char="●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Some countries adjust their gross domestic product (GDP) figures to reflect PPP.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49667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332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378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countries have the greatest amount of debt?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600" y="717488"/>
            <a:ext cx="5562800" cy="3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