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8"/>
  </p:notesMasterIdLst>
  <p:sldIdLst>
    <p:sldId id="311" r:id="rId3"/>
    <p:sldId id="256" r:id="rId4"/>
    <p:sldId id="284" r:id="rId5"/>
    <p:sldId id="270" r:id="rId6"/>
    <p:sldId id="316" r:id="rId7"/>
    <p:sldId id="274" r:id="rId8"/>
    <p:sldId id="264" r:id="rId9"/>
    <p:sldId id="258" r:id="rId10"/>
    <p:sldId id="260" r:id="rId11"/>
    <p:sldId id="314" r:id="rId12"/>
    <p:sldId id="275" r:id="rId13"/>
    <p:sldId id="315" r:id="rId14"/>
    <p:sldId id="312" r:id="rId15"/>
    <p:sldId id="313" r:id="rId16"/>
    <p:sldId id="259" r:id="rId17"/>
    <p:sldId id="257" r:id="rId18"/>
    <p:sldId id="261" r:id="rId19"/>
    <p:sldId id="263" r:id="rId20"/>
    <p:sldId id="265" r:id="rId21"/>
    <p:sldId id="267" r:id="rId22"/>
    <p:sldId id="268" r:id="rId23"/>
    <p:sldId id="269" r:id="rId24"/>
    <p:sldId id="271" r:id="rId25"/>
    <p:sldId id="272" r:id="rId26"/>
    <p:sldId id="273" r:id="rId27"/>
    <p:sldId id="276" r:id="rId28"/>
    <p:sldId id="280" r:id="rId29"/>
    <p:sldId id="281" r:id="rId30"/>
    <p:sldId id="283" r:id="rId31"/>
    <p:sldId id="285" r:id="rId32"/>
    <p:sldId id="286" r:id="rId33"/>
    <p:sldId id="287" r:id="rId34"/>
    <p:sldId id="289" r:id="rId35"/>
    <p:sldId id="291" r:id="rId36"/>
    <p:sldId id="293" r:id="rId37"/>
  </p:sldIdLst>
  <p:sldSz cx="9144000" cy="5143500" type="screen16x9"/>
  <p:notesSz cx="6858000" cy="9144000"/>
  <p:embeddedFontLst>
    <p:embeddedFont>
      <p:font typeface="Actor" panose="020B0604020202020204" charset="0"/>
      <p:regular r:id="rId39"/>
    </p:embeddedFont>
    <p:embeddedFont>
      <p:font typeface="Anaheim" panose="020B0604020202020204" charset="0"/>
      <p:regular r:id="rId40"/>
      <p:bold r:id="rId41"/>
    </p:embeddedFont>
    <p:embeddedFont>
      <p:font typeface="Bebas Neue" panose="020B0604020202020204" charset="0"/>
      <p:regular r:id="rId42"/>
    </p:embeddedFont>
    <p:embeddedFont>
      <p:font typeface="Nunito Light" pitchFamily="2" charset="0"/>
      <p:regular r:id="rId43"/>
      <p:italic r:id="rId44"/>
    </p:embeddedFont>
    <p:embeddedFont>
      <p:font typeface="Proxima Nova" panose="020B0604020202020204" charset="0"/>
      <p:regular r:id="rId45"/>
      <p:bold r:id="rId46"/>
      <p:italic r:id="rId47"/>
      <p:boldItalic r:id="rId48"/>
    </p:embeddedFont>
    <p:embeddedFont>
      <p:font typeface="Raleway" pitchFamily="2" charset="0"/>
      <p:regular r:id="rId49"/>
      <p:bold r:id="rId50"/>
      <p:italic r:id="rId51"/>
      <p:boldItalic r:id="rId52"/>
    </p:embeddedFont>
    <p:embeddedFont>
      <p:font typeface="Unbounded" panose="020B0604020202020204" charset="0"/>
      <p:regular r:id="rId53"/>
      <p:bold r:id="rId54"/>
    </p:embeddedFont>
    <p:embeddedFont>
      <p:font typeface="Unbounded Light" panose="020B0604020202020204" charset="0"/>
      <p:regular r:id="rId55"/>
      <p:bold r:id="rId56"/>
    </p:embeddedFont>
    <p:embeddedFont>
      <p:font typeface="Unbounded SemiBold" panose="020B060402020202020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ECB885-E8A9-4734-9DA9-F28714B48047}">
  <a:tblStyle styleId="{82ECB885-E8A9-4734-9DA9-F28714B480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5FCC669-6E47-43FA-B943-0BF74E2AF08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7" autoAdjust="0"/>
  </p:normalViewPr>
  <p:slideViewPr>
    <p:cSldViewPr snapToGrid="0">
      <p:cViewPr>
        <p:scale>
          <a:sx n="50" d="100"/>
          <a:sy n="50" d="100"/>
        </p:scale>
        <p:origin x="3354" y="1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e52b8f997a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e52b8f997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e52b8f997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e52b8f997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48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e52b8f997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52b8f997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7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e52b8f997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52b8f997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000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e52b8f99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e52b8f9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e52b8f997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e52b8f997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e52b8f997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e52b8f997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52b8f997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52b8f997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e52b8f997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e52b8f997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e52b8f997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e52b8f997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e52b8f997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e52b8f997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e52b8f997a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e52b8f997a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e52b8f997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e52b8f997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e52b8f997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e52b8f997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e52b8f997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e52b8f997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e52b8f997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e52b8f997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52b8f997a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52b8f997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e52b8f997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e52b8f997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e52b8f997a_0_14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e52b8f997a_0_14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e52b8f997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e52b8f997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e52b8f997a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e52b8f997a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e52b8f997a_0_1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e52b8f997a_0_1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e52b8f997a_0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e52b8f997a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e52b8f997a_0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e52b8f997a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e52b8f997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e52b8f997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e52b8f997a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e52b8f997a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e52b8f997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e52b8f997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e52b8f997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e52b8f997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805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57250" y="0"/>
            <a:ext cx="4986750" cy="3919025"/>
            <a:chOff x="4157250" y="0"/>
            <a:chExt cx="4986750" cy="3919025"/>
          </a:xfrm>
        </p:grpSpPr>
        <p:pic>
          <p:nvPicPr>
            <p:cNvPr id="10" name="Google Shape;10;p2"/>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1" name="Google Shape;11;p2"/>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2" name="Google Shape;12;p2"/>
          <p:cNvGrpSpPr/>
          <p:nvPr/>
        </p:nvGrpSpPr>
        <p:grpSpPr>
          <a:xfrm>
            <a:off x="0" y="1017726"/>
            <a:ext cx="4438149" cy="4166224"/>
            <a:chOff x="0" y="1017726"/>
            <a:chExt cx="4438149" cy="4166224"/>
          </a:xfrm>
        </p:grpSpPr>
        <p:pic>
          <p:nvPicPr>
            <p:cNvPr id="13" name="Google Shape;13;p2"/>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4" name="Google Shape;14;p2"/>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15" name="Google Shape;15;p2"/>
          <p:cNvSpPr txBox="1">
            <a:spLocks noGrp="1"/>
          </p:cNvSpPr>
          <p:nvPr>
            <p:ph type="ctrTitle"/>
          </p:nvPr>
        </p:nvSpPr>
        <p:spPr>
          <a:xfrm>
            <a:off x="828750" y="1017725"/>
            <a:ext cx="7486500" cy="2019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07600" y="31894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340025" y="-478950"/>
            <a:ext cx="7726051" cy="5976025"/>
            <a:chOff x="340025" y="-478950"/>
            <a:chExt cx="7726051" cy="5976025"/>
          </a:xfrm>
        </p:grpSpPr>
        <p:sp>
          <p:nvSpPr>
            <p:cNvPr id="18" name="Google Shape;18;p2"/>
            <p:cNvSpPr/>
            <p:nvPr/>
          </p:nvSpPr>
          <p:spPr>
            <a:xfrm>
              <a:off x="340025" y="41908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4447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2"/>
        <p:cNvGrpSpPr/>
        <p:nvPr/>
      </p:nvGrpSpPr>
      <p:grpSpPr>
        <a:xfrm>
          <a:off x="0" y="0"/>
          <a:ext cx="0" cy="0"/>
          <a:chOff x="0" y="0"/>
          <a:chExt cx="0" cy="0"/>
        </a:xfrm>
      </p:grpSpPr>
      <p:grpSp>
        <p:nvGrpSpPr>
          <p:cNvPr id="133" name="Google Shape;133;p13"/>
          <p:cNvGrpSpPr/>
          <p:nvPr/>
        </p:nvGrpSpPr>
        <p:grpSpPr>
          <a:xfrm>
            <a:off x="2311325" y="2939300"/>
            <a:ext cx="6506251" cy="2204200"/>
            <a:chOff x="2311325" y="2939300"/>
            <a:chExt cx="6506251" cy="2204200"/>
          </a:xfrm>
        </p:grpSpPr>
        <p:pic>
          <p:nvPicPr>
            <p:cNvPr id="134" name="Google Shape;134;p13"/>
            <p:cNvPicPr preferRelativeResize="0"/>
            <p:nvPr/>
          </p:nvPicPr>
          <p:blipFill rotWithShape="1">
            <a:blip r:embed="rId2">
              <a:alphaModFix/>
            </a:blip>
            <a:srcRect l="11668" t="2625" r="57873" b="63676"/>
            <a:stretch/>
          </p:blipFill>
          <p:spPr>
            <a:xfrm>
              <a:off x="5010600" y="2939300"/>
              <a:ext cx="3806976" cy="2204200"/>
            </a:xfrm>
            <a:prstGeom prst="rect">
              <a:avLst/>
            </a:prstGeom>
            <a:noFill/>
            <a:ln>
              <a:noFill/>
            </a:ln>
          </p:spPr>
        </p:pic>
        <p:pic>
          <p:nvPicPr>
            <p:cNvPr id="135" name="Google Shape;135;p13"/>
            <p:cNvPicPr preferRelativeResize="0"/>
            <p:nvPr/>
          </p:nvPicPr>
          <p:blipFill rotWithShape="1">
            <a:blip r:embed="rId3">
              <a:alphaModFix/>
            </a:blip>
            <a:srcRect l="26893" t="6006" r="26889" b="64358"/>
            <a:stretch/>
          </p:blipFill>
          <p:spPr>
            <a:xfrm>
              <a:off x="2311325" y="3470025"/>
              <a:ext cx="4986750" cy="1673476"/>
            </a:xfrm>
            <a:prstGeom prst="rect">
              <a:avLst/>
            </a:prstGeom>
            <a:noFill/>
            <a:ln>
              <a:noFill/>
            </a:ln>
          </p:spPr>
        </p:pic>
      </p:grpSp>
      <p:grpSp>
        <p:nvGrpSpPr>
          <p:cNvPr id="136" name="Google Shape;136;p13"/>
          <p:cNvGrpSpPr/>
          <p:nvPr/>
        </p:nvGrpSpPr>
        <p:grpSpPr>
          <a:xfrm>
            <a:off x="0" y="-13449"/>
            <a:ext cx="4251175" cy="2400300"/>
            <a:chOff x="0" y="-13449"/>
            <a:chExt cx="4251175" cy="2400300"/>
          </a:xfrm>
        </p:grpSpPr>
        <p:pic>
          <p:nvPicPr>
            <p:cNvPr id="137" name="Google Shape;137;p13"/>
            <p:cNvPicPr preferRelativeResize="0"/>
            <p:nvPr/>
          </p:nvPicPr>
          <p:blipFill rotWithShape="1">
            <a:blip r:embed="rId3">
              <a:alphaModFix/>
            </a:blip>
            <a:srcRect l="48616" t="43141" r="25722" b="12392"/>
            <a:stretch/>
          </p:blipFill>
          <p:spPr>
            <a:xfrm>
              <a:off x="0" y="0"/>
              <a:ext cx="2631924" cy="2386851"/>
            </a:xfrm>
            <a:prstGeom prst="rect">
              <a:avLst/>
            </a:prstGeom>
            <a:noFill/>
            <a:ln>
              <a:noFill/>
            </a:ln>
          </p:spPr>
        </p:pic>
        <p:pic>
          <p:nvPicPr>
            <p:cNvPr id="138" name="Google Shape;138;p13"/>
            <p:cNvPicPr preferRelativeResize="0"/>
            <p:nvPr/>
          </p:nvPicPr>
          <p:blipFill rotWithShape="1">
            <a:blip r:embed="rId2">
              <a:alphaModFix/>
            </a:blip>
            <a:srcRect l="5590" t="19466" r="59880" b="55401"/>
            <a:stretch/>
          </p:blipFill>
          <p:spPr>
            <a:xfrm rot="10800000">
              <a:off x="1" y="-13449"/>
              <a:ext cx="4251174" cy="1619249"/>
            </a:xfrm>
            <a:prstGeom prst="rect">
              <a:avLst/>
            </a:prstGeom>
            <a:noFill/>
            <a:ln>
              <a:noFill/>
            </a:ln>
          </p:spPr>
        </p:pic>
      </p:grpSp>
      <p:sp>
        <p:nvSpPr>
          <p:cNvPr id="139" name="Google Shape;13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0" name="Google Shape;140;p13"/>
          <p:cNvSpPr txBox="1">
            <a:spLocks noGrp="1"/>
          </p:cNvSpPr>
          <p:nvPr>
            <p:ph type="subTitle" idx="1"/>
          </p:nvPr>
        </p:nvSpPr>
        <p:spPr>
          <a:xfrm>
            <a:off x="719975"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 name="Google Shape;141;p13"/>
          <p:cNvSpPr txBox="1">
            <a:spLocks noGrp="1"/>
          </p:cNvSpPr>
          <p:nvPr>
            <p:ph type="subTitle" idx="2"/>
          </p:nvPr>
        </p:nvSpPr>
        <p:spPr>
          <a:xfrm>
            <a:off x="3419250"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3"/>
          <p:cNvSpPr txBox="1">
            <a:spLocks noGrp="1"/>
          </p:cNvSpPr>
          <p:nvPr>
            <p:ph type="subTitle" idx="3"/>
          </p:nvPr>
        </p:nvSpPr>
        <p:spPr>
          <a:xfrm>
            <a:off x="6118524"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13"/>
          <p:cNvSpPr txBox="1">
            <a:spLocks noGrp="1"/>
          </p:cNvSpPr>
          <p:nvPr>
            <p:ph type="title" idx="4" hasCustomPrompt="1"/>
          </p:nvPr>
        </p:nvSpPr>
        <p:spPr>
          <a:xfrm>
            <a:off x="1434126"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title" idx="5" hasCustomPrompt="1"/>
          </p:nvPr>
        </p:nvSpPr>
        <p:spPr>
          <a:xfrm>
            <a:off x="4133400"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6" hasCustomPrompt="1"/>
          </p:nvPr>
        </p:nvSpPr>
        <p:spPr>
          <a:xfrm>
            <a:off x="6832674"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7"/>
          </p:nvPr>
        </p:nvSpPr>
        <p:spPr>
          <a:xfrm>
            <a:off x="719976"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3"/>
          <p:cNvSpPr txBox="1">
            <a:spLocks noGrp="1"/>
          </p:cNvSpPr>
          <p:nvPr>
            <p:ph type="subTitle" idx="8"/>
          </p:nvPr>
        </p:nvSpPr>
        <p:spPr>
          <a:xfrm>
            <a:off x="3419250"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13"/>
          <p:cNvSpPr txBox="1">
            <a:spLocks noGrp="1"/>
          </p:cNvSpPr>
          <p:nvPr>
            <p:ph type="subTitle" idx="9"/>
          </p:nvPr>
        </p:nvSpPr>
        <p:spPr>
          <a:xfrm>
            <a:off x="6118524"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9" name="Google Shape;149;p13"/>
          <p:cNvGrpSpPr/>
          <p:nvPr/>
        </p:nvGrpSpPr>
        <p:grpSpPr>
          <a:xfrm>
            <a:off x="-518850" y="297625"/>
            <a:ext cx="9494975" cy="5458325"/>
            <a:chOff x="-518850" y="297625"/>
            <a:chExt cx="9494975" cy="5458325"/>
          </a:xfrm>
        </p:grpSpPr>
        <p:sp>
          <p:nvSpPr>
            <p:cNvPr id="150" name="Google Shape;150;p13"/>
            <p:cNvSpPr/>
            <p:nvPr/>
          </p:nvSpPr>
          <p:spPr>
            <a:xfrm>
              <a:off x="220275" y="46505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229725" y="44497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18850" y="2976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14"/>
          <p:cNvSpPr txBox="1">
            <a:spLocks noGrp="1"/>
          </p:cNvSpPr>
          <p:nvPr>
            <p:ph type="title" idx="2" hasCustomPrompt="1"/>
          </p:nvPr>
        </p:nvSpPr>
        <p:spPr>
          <a:xfrm>
            <a:off x="3745800" y="776150"/>
            <a:ext cx="16524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6" name="Google Shape;156;p14"/>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7" name="Google Shape;157;p14"/>
          <p:cNvGrpSpPr/>
          <p:nvPr/>
        </p:nvGrpSpPr>
        <p:grpSpPr>
          <a:xfrm>
            <a:off x="5048725" y="0"/>
            <a:ext cx="4095351" cy="5143500"/>
            <a:chOff x="5048725" y="0"/>
            <a:chExt cx="4095351" cy="5143500"/>
          </a:xfrm>
        </p:grpSpPr>
        <p:pic>
          <p:nvPicPr>
            <p:cNvPr id="158" name="Google Shape;158;p14"/>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159" name="Google Shape;159;p14"/>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160" name="Google Shape;160;p14"/>
          <p:cNvGrpSpPr/>
          <p:nvPr/>
        </p:nvGrpSpPr>
        <p:grpSpPr>
          <a:xfrm>
            <a:off x="0" y="767150"/>
            <a:ext cx="2939325" cy="4376350"/>
            <a:chOff x="0" y="767150"/>
            <a:chExt cx="2939325" cy="4376350"/>
          </a:xfrm>
        </p:grpSpPr>
        <p:pic>
          <p:nvPicPr>
            <p:cNvPr id="161" name="Google Shape;161;p14"/>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162" name="Google Shape;162;p14"/>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163" name="Google Shape;163;p14"/>
          <p:cNvGrpSpPr/>
          <p:nvPr/>
        </p:nvGrpSpPr>
        <p:grpSpPr>
          <a:xfrm>
            <a:off x="500750" y="257063"/>
            <a:ext cx="8324859" cy="6776088"/>
            <a:chOff x="500750" y="257063"/>
            <a:chExt cx="8324859" cy="6776088"/>
          </a:xfrm>
        </p:grpSpPr>
        <p:sp>
          <p:nvSpPr>
            <p:cNvPr id="164" name="Google Shape;164;p14"/>
            <p:cNvSpPr/>
            <p:nvPr/>
          </p:nvSpPr>
          <p:spPr>
            <a:xfrm>
              <a:off x="500750" y="4083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133300"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7"/>
        <p:cNvGrpSpPr/>
        <p:nvPr/>
      </p:nvGrpSpPr>
      <p:grpSpPr>
        <a:xfrm>
          <a:off x="0" y="0"/>
          <a:ext cx="0" cy="0"/>
          <a:chOff x="0" y="0"/>
          <a:chExt cx="0" cy="0"/>
        </a:xfrm>
      </p:grpSpPr>
      <p:grpSp>
        <p:nvGrpSpPr>
          <p:cNvPr id="168" name="Google Shape;168;p15"/>
          <p:cNvGrpSpPr/>
          <p:nvPr/>
        </p:nvGrpSpPr>
        <p:grpSpPr>
          <a:xfrm rot="10800000" flipH="1">
            <a:off x="4157250" y="896051"/>
            <a:ext cx="4986750" cy="4287899"/>
            <a:chOff x="4157250" y="0"/>
            <a:chExt cx="4986750" cy="4287899"/>
          </a:xfrm>
        </p:grpSpPr>
        <p:pic>
          <p:nvPicPr>
            <p:cNvPr id="169" name="Google Shape;169;p15"/>
            <p:cNvPicPr preferRelativeResize="0"/>
            <p:nvPr/>
          </p:nvPicPr>
          <p:blipFill rotWithShape="1">
            <a:blip r:embed="rId2">
              <a:alphaModFix/>
            </a:blip>
            <a:srcRect t="25173" r="78569" b="15089"/>
            <a:stretch/>
          </p:blipFill>
          <p:spPr>
            <a:xfrm>
              <a:off x="6204675" y="0"/>
              <a:ext cx="2939325" cy="4287899"/>
            </a:xfrm>
            <a:prstGeom prst="rect">
              <a:avLst/>
            </a:prstGeom>
            <a:noFill/>
            <a:ln>
              <a:noFill/>
            </a:ln>
          </p:spPr>
        </p:pic>
        <p:pic>
          <p:nvPicPr>
            <p:cNvPr id="170" name="Google Shape;170;p15"/>
            <p:cNvPicPr preferRelativeResize="0"/>
            <p:nvPr/>
          </p:nvPicPr>
          <p:blipFill rotWithShape="1">
            <a:blip r:embed="rId3">
              <a:alphaModFix/>
            </a:blip>
            <a:srcRect l="15334" t="49844" r="38448" b="2224"/>
            <a:stretch/>
          </p:blipFill>
          <p:spPr>
            <a:xfrm>
              <a:off x="4157250" y="0"/>
              <a:ext cx="4986750" cy="2706751"/>
            </a:xfrm>
            <a:prstGeom prst="rect">
              <a:avLst/>
            </a:prstGeom>
            <a:noFill/>
            <a:ln>
              <a:noFill/>
            </a:ln>
          </p:spPr>
        </p:pic>
      </p:grpSp>
      <p:grpSp>
        <p:nvGrpSpPr>
          <p:cNvPr id="171" name="Google Shape;171;p15"/>
          <p:cNvGrpSpPr/>
          <p:nvPr/>
        </p:nvGrpSpPr>
        <p:grpSpPr>
          <a:xfrm rot="10800000" flipH="1">
            <a:off x="0" y="-58796"/>
            <a:ext cx="4438149" cy="4166224"/>
            <a:chOff x="0" y="1076522"/>
            <a:chExt cx="4438149" cy="4166224"/>
          </a:xfrm>
        </p:grpSpPr>
        <p:pic>
          <p:nvPicPr>
            <p:cNvPr id="172" name="Google Shape;172;p15"/>
            <p:cNvPicPr preferRelativeResize="0"/>
            <p:nvPr/>
          </p:nvPicPr>
          <p:blipFill rotWithShape="1">
            <a:blip r:embed="rId3">
              <a:alphaModFix/>
            </a:blip>
            <a:srcRect l="44292" t="1775" r="12436" b="54282"/>
            <a:stretch/>
          </p:blipFill>
          <p:spPr>
            <a:xfrm>
              <a:off x="0" y="2809500"/>
              <a:ext cx="4438149" cy="2358751"/>
            </a:xfrm>
            <a:prstGeom prst="rect">
              <a:avLst/>
            </a:prstGeom>
            <a:noFill/>
            <a:ln>
              <a:noFill/>
            </a:ln>
          </p:spPr>
        </p:pic>
        <p:pic>
          <p:nvPicPr>
            <p:cNvPr id="173" name="Google Shape;173;p15"/>
            <p:cNvPicPr preferRelativeResize="0"/>
            <p:nvPr/>
          </p:nvPicPr>
          <p:blipFill rotWithShape="1">
            <a:blip r:embed="rId2">
              <a:alphaModFix/>
            </a:blip>
            <a:srcRect l="-5665" t="7604" r="81791" b="27733"/>
            <a:stretch/>
          </p:blipFill>
          <p:spPr>
            <a:xfrm rot="10800000">
              <a:off x="0" y="1076522"/>
              <a:ext cx="2939325" cy="4166224"/>
            </a:xfrm>
            <a:prstGeom prst="rect">
              <a:avLst/>
            </a:prstGeom>
            <a:noFill/>
            <a:ln>
              <a:noFill/>
            </a:ln>
          </p:spPr>
        </p:pic>
      </p:grpSp>
      <p:grpSp>
        <p:nvGrpSpPr>
          <p:cNvPr id="174" name="Google Shape;174;p15"/>
          <p:cNvGrpSpPr/>
          <p:nvPr/>
        </p:nvGrpSpPr>
        <p:grpSpPr>
          <a:xfrm>
            <a:off x="0" y="133225"/>
            <a:ext cx="8837450" cy="6678300"/>
            <a:chOff x="0" y="133225"/>
            <a:chExt cx="8837450" cy="6678300"/>
          </a:xfrm>
        </p:grpSpPr>
        <p:sp>
          <p:nvSpPr>
            <p:cNvPr id="175" name="Google Shape;175;p15"/>
            <p:cNvSpPr/>
            <p:nvPr/>
          </p:nvSpPr>
          <p:spPr>
            <a:xfrm>
              <a:off x="0" y="43823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292150"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40025" y="1332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5"/>
          <p:cNvSpPr txBox="1">
            <a:spLocks noGrp="1"/>
          </p:cNvSpPr>
          <p:nvPr>
            <p:ph type="title"/>
          </p:nvPr>
        </p:nvSpPr>
        <p:spPr>
          <a:xfrm>
            <a:off x="1145775" y="3216525"/>
            <a:ext cx="6852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9" name="Google Shape;179;p15"/>
          <p:cNvSpPr txBox="1">
            <a:spLocks noGrp="1"/>
          </p:cNvSpPr>
          <p:nvPr>
            <p:ph type="subTitle" idx="1"/>
          </p:nvPr>
        </p:nvSpPr>
        <p:spPr>
          <a:xfrm>
            <a:off x="1145925" y="1242650"/>
            <a:ext cx="6852300" cy="186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80"/>
        <p:cNvGrpSpPr/>
        <p:nvPr/>
      </p:nvGrpSpPr>
      <p:grpSpPr>
        <a:xfrm>
          <a:off x="0" y="0"/>
          <a:ext cx="0" cy="0"/>
          <a:chOff x="0" y="0"/>
          <a:chExt cx="0" cy="0"/>
        </a:xfrm>
      </p:grpSpPr>
      <p:grpSp>
        <p:nvGrpSpPr>
          <p:cNvPr id="181" name="Google Shape;181;p16"/>
          <p:cNvGrpSpPr/>
          <p:nvPr/>
        </p:nvGrpSpPr>
        <p:grpSpPr>
          <a:xfrm>
            <a:off x="5399875" y="0"/>
            <a:ext cx="3744126" cy="5183950"/>
            <a:chOff x="5399875" y="0"/>
            <a:chExt cx="3744126" cy="5183950"/>
          </a:xfrm>
        </p:grpSpPr>
        <p:pic>
          <p:nvPicPr>
            <p:cNvPr id="182" name="Google Shape;182;p16"/>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183" name="Google Shape;183;p16"/>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184" name="Google Shape;184;p16"/>
          <p:cNvGrpSpPr/>
          <p:nvPr/>
        </p:nvGrpSpPr>
        <p:grpSpPr>
          <a:xfrm>
            <a:off x="0" y="-101799"/>
            <a:ext cx="4438149" cy="4762499"/>
            <a:chOff x="0" y="-101799"/>
            <a:chExt cx="4438149" cy="4762499"/>
          </a:xfrm>
        </p:grpSpPr>
        <p:pic>
          <p:nvPicPr>
            <p:cNvPr id="185" name="Google Shape;185;p16"/>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186" name="Google Shape;186;p16"/>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sp>
        <p:nvSpPr>
          <p:cNvPr id="187" name="Google Shape;1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8" name="Google Shape;188;p16"/>
          <p:cNvGrpSpPr/>
          <p:nvPr/>
        </p:nvGrpSpPr>
        <p:grpSpPr>
          <a:xfrm>
            <a:off x="-1946600" y="-570275"/>
            <a:ext cx="10978975" cy="5713775"/>
            <a:chOff x="-1946600" y="-570275"/>
            <a:chExt cx="10978975" cy="5713775"/>
          </a:xfrm>
        </p:grpSpPr>
        <p:grpSp>
          <p:nvGrpSpPr>
            <p:cNvPr id="189" name="Google Shape;189;p16"/>
            <p:cNvGrpSpPr/>
            <p:nvPr/>
          </p:nvGrpSpPr>
          <p:grpSpPr>
            <a:xfrm>
              <a:off x="-1946600" y="-570275"/>
              <a:ext cx="10978975" cy="5713775"/>
              <a:chOff x="-1946600" y="-570275"/>
              <a:chExt cx="10978975" cy="5713775"/>
            </a:xfrm>
          </p:grpSpPr>
          <p:sp>
            <p:nvSpPr>
              <p:cNvPr id="190" name="Google Shape;190;p16"/>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6"/>
            <p:cNvSpPr/>
            <p:nvPr/>
          </p:nvSpPr>
          <p:spPr>
            <a:xfrm>
              <a:off x="7245563"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3"/>
        <p:cNvGrpSpPr/>
        <p:nvPr/>
      </p:nvGrpSpPr>
      <p:grpSpPr>
        <a:xfrm>
          <a:off x="0" y="0"/>
          <a:ext cx="0" cy="0"/>
          <a:chOff x="0" y="0"/>
          <a:chExt cx="0" cy="0"/>
        </a:xfrm>
      </p:grpSpPr>
      <p:grpSp>
        <p:nvGrpSpPr>
          <p:cNvPr id="194" name="Google Shape;194;p17"/>
          <p:cNvGrpSpPr/>
          <p:nvPr/>
        </p:nvGrpSpPr>
        <p:grpSpPr>
          <a:xfrm>
            <a:off x="4157250" y="0"/>
            <a:ext cx="4986750" cy="3919025"/>
            <a:chOff x="4157250" y="0"/>
            <a:chExt cx="4986750" cy="3919025"/>
          </a:xfrm>
        </p:grpSpPr>
        <p:pic>
          <p:nvPicPr>
            <p:cNvPr id="195" name="Google Shape;195;p17"/>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96" name="Google Shape;196;p17"/>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97" name="Google Shape;197;p17"/>
          <p:cNvGrpSpPr/>
          <p:nvPr/>
        </p:nvGrpSpPr>
        <p:grpSpPr>
          <a:xfrm>
            <a:off x="0" y="1017726"/>
            <a:ext cx="4438149" cy="4166224"/>
            <a:chOff x="0" y="1017726"/>
            <a:chExt cx="4438149" cy="4166224"/>
          </a:xfrm>
        </p:grpSpPr>
        <p:pic>
          <p:nvPicPr>
            <p:cNvPr id="198" name="Google Shape;198;p17"/>
            <p:cNvPicPr preferRelativeResize="0"/>
            <p:nvPr/>
          </p:nvPicPr>
          <p:blipFill rotWithShape="1">
            <a:blip r:embed="rId3">
              <a:alphaModFix/>
            </a:blip>
            <a:srcRect l="36936" t="-9161" r="19792" b="65679"/>
            <a:stretch/>
          </p:blipFill>
          <p:spPr>
            <a:xfrm>
              <a:off x="0" y="2809500"/>
              <a:ext cx="4438149" cy="2334000"/>
            </a:xfrm>
            <a:prstGeom prst="rect">
              <a:avLst/>
            </a:prstGeom>
            <a:noFill/>
            <a:ln>
              <a:noFill/>
            </a:ln>
          </p:spPr>
        </p:pic>
        <p:pic>
          <p:nvPicPr>
            <p:cNvPr id="199" name="Google Shape;199;p17"/>
            <p:cNvPicPr preferRelativeResize="0"/>
            <p:nvPr/>
          </p:nvPicPr>
          <p:blipFill rotWithShape="1">
            <a:blip r:embed="rId2">
              <a:alphaModFix/>
            </a:blip>
            <a:srcRect l="-4383" t="29608" r="80509" b="5729"/>
            <a:stretch/>
          </p:blipFill>
          <p:spPr>
            <a:xfrm rot="10800000">
              <a:off x="0" y="1017726"/>
              <a:ext cx="2939325" cy="4166224"/>
            </a:xfrm>
            <a:prstGeom prst="rect">
              <a:avLst/>
            </a:prstGeom>
            <a:noFill/>
            <a:ln>
              <a:noFill/>
            </a:ln>
          </p:spPr>
        </p:pic>
      </p:grpSp>
      <p:sp>
        <p:nvSpPr>
          <p:cNvPr id="200" name="Google Shape;200;p17"/>
          <p:cNvSpPr/>
          <p:nvPr/>
        </p:nvSpPr>
        <p:spPr>
          <a:xfrm>
            <a:off x="8106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8360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a:spLocks noGrp="1"/>
          </p:cNvSpPr>
          <p:nvPr>
            <p:ph type="title"/>
          </p:nvPr>
        </p:nvSpPr>
        <p:spPr>
          <a:xfrm>
            <a:off x="713225" y="1038975"/>
            <a:ext cx="3036900" cy="1936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3" name="Google Shape;203;p17"/>
          <p:cNvSpPr txBox="1">
            <a:spLocks noGrp="1"/>
          </p:cNvSpPr>
          <p:nvPr>
            <p:ph type="subTitle" idx="1"/>
          </p:nvPr>
        </p:nvSpPr>
        <p:spPr>
          <a:xfrm>
            <a:off x="713225" y="2975325"/>
            <a:ext cx="3036900" cy="11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7"/>
          <p:cNvSpPr>
            <a:spLocks noGrp="1"/>
          </p:cNvSpPr>
          <p:nvPr>
            <p:ph type="pic" idx="2"/>
          </p:nvPr>
        </p:nvSpPr>
        <p:spPr>
          <a:xfrm>
            <a:off x="4944350" y="974550"/>
            <a:ext cx="3248100" cy="3194400"/>
          </a:xfrm>
          <a:prstGeom prst="rect">
            <a:avLst/>
          </a:prstGeom>
          <a:noFill/>
          <a:ln w="19050" cap="flat" cmpd="sng">
            <a:solidFill>
              <a:schemeClr val="lt1"/>
            </a:solidFill>
            <a:prstDash val="solid"/>
            <a:round/>
            <a:headEnd type="none" w="sm" len="sm"/>
            <a:tailEnd type="none" w="sm" len="sm"/>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885450" y="1466975"/>
            <a:ext cx="2749800" cy="104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7" name="Google Shape;207;p18"/>
          <p:cNvSpPr txBox="1">
            <a:spLocks noGrp="1"/>
          </p:cNvSpPr>
          <p:nvPr>
            <p:ph type="subTitle" idx="1"/>
          </p:nvPr>
        </p:nvSpPr>
        <p:spPr>
          <a:xfrm>
            <a:off x="885450" y="2508575"/>
            <a:ext cx="2749800" cy="10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8" name="Google Shape;208;p18"/>
          <p:cNvGrpSpPr/>
          <p:nvPr/>
        </p:nvGrpSpPr>
        <p:grpSpPr>
          <a:xfrm>
            <a:off x="5048725" y="0"/>
            <a:ext cx="4095351" cy="5143500"/>
            <a:chOff x="5048725" y="0"/>
            <a:chExt cx="4095351" cy="5143500"/>
          </a:xfrm>
        </p:grpSpPr>
        <p:pic>
          <p:nvPicPr>
            <p:cNvPr id="209" name="Google Shape;209;p18"/>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210" name="Google Shape;210;p18"/>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211" name="Google Shape;211;p18"/>
          <p:cNvGrpSpPr/>
          <p:nvPr/>
        </p:nvGrpSpPr>
        <p:grpSpPr>
          <a:xfrm>
            <a:off x="0" y="767150"/>
            <a:ext cx="2939325" cy="4376350"/>
            <a:chOff x="0" y="767150"/>
            <a:chExt cx="2939325" cy="4376350"/>
          </a:xfrm>
        </p:grpSpPr>
        <p:pic>
          <p:nvPicPr>
            <p:cNvPr id="212" name="Google Shape;212;p18"/>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213" name="Google Shape;213;p18"/>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214" name="Google Shape;214;p18"/>
          <p:cNvGrpSpPr/>
          <p:nvPr/>
        </p:nvGrpSpPr>
        <p:grpSpPr>
          <a:xfrm>
            <a:off x="340025" y="-539050"/>
            <a:ext cx="8485584" cy="7572200"/>
            <a:chOff x="340025" y="-539050"/>
            <a:chExt cx="8485584" cy="7572200"/>
          </a:xfrm>
        </p:grpSpPr>
        <p:sp>
          <p:nvSpPr>
            <p:cNvPr id="215" name="Google Shape;215;p18"/>
            <p:cNvSpPr/>
            <p:nvPr/>
          </p:nvSpPr>
          <p:spPr>
            <a:xfrm>
              <a:off x="340025" y="-539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3296325"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18"/>
        <p:cNvGrpSpPr/>
        <p:nvPr/>
      </p:nvGrpSpPr>
      <p:grpSpPr>
        <a:xfrm>
          <a:off x="0" y="0"/>
          <a:ext cx="0" cy="0"/>
          <a:chOff x="0" y="0"/>
          <a:chExt cx="0" cy="0"/>
        </a:xfrm>
      </p:grpSpPr>
      <p:grpSp>
        <p:nvGrpSpPr>
          <p:cNvPr id="219" name="Google Shape;219;p19"/>
          <p:cNvGrpSpPr/>
          <p:nvPr/>
        </p:nvGrpSpPr>
        <p:grpSpPr>
          <a:xfrm>
            <a:off x="4157250" y="0"/>
            <a:ext cx="4986750" cy="3919025"/>
            <a:chOff x="4157250" y="0"/>
            <a:chExt cx="4986750" cy="3919025"/>
          </a:xfrm>
        </p:grpSpPr>
        <p:pic>
          <p:nvPicPr>
            <p:cNvPr id="220" name="Google Shape;220;p19"/>
            <p:cNvPicPr preferRelativeResize="0"/>
            <p:nvPr/>
          </p:nvPicPr>
          <p:blipFill rotWithShape="1">
            <a:blip r:embed="rId2">
              <a:alphaModFix/>
            </a:blip>
            <a:srcRect l="-6509" t="19166" r="82993" b="20921"/>
            <a:stretch/>
          </p:blipFill>
          <p:spPr>
            <a:xfrm>
              <a:off x="6204675" y="0"/>
              <a:ext cx="2939325" cy="3919025"/>
            </a:xfrm>
            <a:prstGeom prst="rect">
              <a:avLst/>
            </a:prstGeom>
            <a:noFill/>
            <a:ln>
              <a:noFill/>
            </a:ln>
          </p:spPr>
        </p:pic>
        <p:pic>
          <p:nvPicPr>
            <p:cNvPr id="221" name="Google Shape;221;p19"/>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22" name="Google Shape;222;p19"/>
          <p:cNvGrpSpPr/>
          <p:nvPr/>
        </p:nvGrpSpPr>
        <p:grpSpPr>
          <a:xfrm>
            <a:off x="0" y="1017726"/>
            <a:ext cx="4438149" cy="4166224"/>
            <a:chOff x="0" y="1017726"/>
            <a:chExt cx="4438149" cy="4166224"/>
          </a:xfrm>
        </p:grpSpPr>
        <p:pic>
          <p:nvPicPr>
            <p:cNvPr id="223" name="Google Shape;223;p19"/>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24" name="Google Shape;224;p19"/>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25" name="Google Shape;225;p19"/>
          <p:cNvGrpSpPr/>
          <p:nvPr/>
        </p:nvGrpSpPr>
        <p:grpSpPr>
          <a:xfrm>
            <a:off x="-490675" y="364175"/>
            <a:ext cx="9231425" cy="5093375"/>
            <a:chOff x="-490675" y="364175"/>
            <a:chExt cx="9231425" cy="5093375"/>
          </a:xfrm>
        </p:grpSpPr>
        <p:sp>
          <p:nvSpPr>
            <p:cNvPr id="226" name="Google Shape;226;p19"/>
            <p:cNvSpPr/>
            <p:nvPr/>
          </p:nvSpPr>
          <p:spPr>
            <a:xfrm>
              <a:off x="530925"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7994350" y="41513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490675" y="43774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9"/>
          <p:cNvSpPr txBox="1">
            <a:spLocks noGrp="1"/>
          </p:cNvSpPr>
          <p:nvPr>
            <p:ph type="title"/>
          </p:nvPr>
        </p:nvSpPr>
        <p:spPr>
          <a:xfrm>
            <a:off x="5801325" y="1435500"/>
            <a:ext cx="2512500" cy="108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30" name="Google Shape;230;p19"/>
          <p:cNvSpPr txBox="1">
            <a:spLocks noGrp="1"/>
          </p:cNvSpPr>
          <p:nvPr>
            <p:ph type="subTitle" idx="1"/>
          </p:nvPr>
        </p:nvSpPr>
        <p:spPr>
          <a:xfrm>
            <a:off x="5801444" y="2439600"/>
            <a:ext cx="25125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6" name="Google Shape;246;p21"/>
          <p:cNvSpPr txBox="1">
            <a:spLocks noGrp="1"/>
          </p:cNvSpPr>
          <p:nvPr>
            <p:ph type="subTitle" idx="1"/>
          </p:nvPr>
        </p:nvSpPr>
        <p:spPr>
          <a:xfrm>
            <a:off x="4923151"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1"/>
          <p:cNvSpPr txBox="1">
            <a:spLocks noGrp="1"/>
          </p:cNvSpPr>
          <p:nvPr>
            <p:ph type="subTitle" idx="2"/>
          </p:nvPr>
        </p:nvSpPr>
        <p:spPr>
          <a:xfrm>
            <a:off x="1368750"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1"/>
          <p:cNvSpPr txBox="1">
            <a:spLocks noGrp="1"/>
          </p:cNvSpPr>
          <p:nvPr>
            <p:ph type="subTitle" idx="3"/>
          </p:nvPr>
        </p:nvSpPr>
        <p:spPr>
          <a:xfrm>
            <a:off x="1368750"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1"/>
          <p:cNvSpPr txBox="1">
            <a:spLocks noGrp="1"/>
          </p:cNvSpPr>
          <p:nvPr>
            <p:ph type="subTitle" idx="4"/>
          </p:nvPr>
        </p:nvSpPr>
        <p:spPr>
          <a:xfrm>
            <a:off x="4923151"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50" name="Google Shape;250;p21"/>
          <p:cNvGrpSpPr/>
          <p:nvPr/>
        </p:nvGrpSpPr>
        <p:grpSpPr>
          <a:xfrm>
            <a:off x="4157250" y="0"/>
            <a:ext cx="4986750" cy="3919025"/>
            <a:chOff x="4157250" y="0"/>
            <a:chExt cx="4986750" cy="3919025"/>
          </a:xfrm>
        </p:grpSpPr>
        <p:pic>
          <p:nvPicPr>
            <p:cNvPr id="251" name="Google Shape;251;p21"/>
            <p:cNvPicPr preferRelativeResize="0"/>
            <p:nvPr/>
          </p:nvPicPr>
          <p:blipFill rotWithShape="1">
            <a:blip r:embed="rId2">
              <a:alphaModFix/>
            </a:blip>
            <a:srcRect l="-4856" t="19166" r="81339" b="20921"/>
            <a:stretch/>
          </p:blipFill>
          <p:spPr>
            <a:xfrm>
              <a:off x="6204675" y="0"/>
              <a:ext cx="2939325" cy="3919025"/>
            </a:xfrm>
            <a:prstGeom prst="rect">
              <a:avLst/>
            </a:prstGeom>
            <a:noFill/>
            <a:ln>
              <a:noFill/>
            </a:ln>
          </p:spPr>
        </p:pic>
        <p:pic>
          <p:nvPicPr>
            <p:cNvPr id="252" name="Google Shape;252;p21"/>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53" name="Google Shape;253;p21"/>
          <p:cNvGrpSpPr/>
          <p:nvPr/>
        </p:nvGrpSpPr>
        <p:grpSpPr>
          <a:xfrm>
            <a:off x="0" y="1017726"/>
            <a:ext cx="4438149" cy="4166224"/>
            <a:chOff x="0" y="1017726"/>
            <a:chExt cx="4438149" cy="4166224"/>
          </a:xfrm>
        </p:grpSpPr>
        <p:pic>
          <p:nvPicPr>
            <p:cNvPr id="254" name="Google Shape;254;p21"/>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55" name="Google Shape;255;p21"/>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56" name="Google Shape;256;p21"/>
          <p:cNvGrpSpPr/>
          <p:nvPr/>
        </p:nvGrpSpPr>
        <p:grpSpPr>
          <a:xfrm>
            <a:off x="186500" y="-619700"/>
            <a:ext cx="10798725" cy="5574350"/>
            <a:chOff x="186500" y="-619700"/>
            <a:chExt cx="10798725" cy="5574350"/>
          </a:xfrm>
        </p:grpSpPr>
        <p:sp>
          <p:nvSpPr>
            <p:cNvPr id="257" name="Google Shape;257;p21"/>
            <p:cNvSpPr/>
            <p:nvPr/>
          </p:nvSpPr>
          <p:spPr>
            <a:xfrm>
              <a:off x="8555425" y="11161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186500"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186500" y="-6197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0"/>
        <p:cNvGrpSpPr/>
        <p:nvPr/>
      </p:nvGrpSpPr>
      <p:grpSpPr>
        <a:xfrm>
          <a:off x="0" y="0"/>
          <a:ext cx="0" cy="0"/>
          <a:chOff x="0" y="0"/>
          <a:chExt cx="0" cy="0"/>
        </a:xfrm>
      </p:grpSpPr>
      <p:grpSp>
        <p:nvGrpSpPr>
          <p:cNvPr id="261" name="Google Shape;261;p22"/>
          <p:cNvGrpSpPr/>
          <p:nvPr/>
        </p:nvGrpSpPr>
        <p:grpSpPr>
          <a:xfrm>
            <a:off x="1" y="2809500"/>
            <a:ext cx="6656573" cy="2374450"/>
            <a:chOff x="1" y="2809500"/>
            <a:chExt cx="6656573" cy="2374450"/>
          </a:xfrm>
        </p:grpSpPr>
        <p:pic>
          <p:nvPicPr>
            <p:cNvPr id="262" name="Google Shape;262;p22"/>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63" name="Google Shape;263;p22"/>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64" name="Google Shape;264;p22"/>
          <p:cNvGrpSpPr/>
          <p:nvPr/>
        </p:nvGrpSpPr>
        <p:grpSpPr>
          <a:xfrm>
            <a:off x="4985201" y="0"/>
            <a:ext cx="4171674" cy="3490101"/>
            <a:chOff x="4985201" y="0"/>
            <a:chExt cx="4171674" cy="3490101"/>
          </a:xfrm>
        </p:grpSpPr>
        <p:pic>
          <p:nvPicPr>
            <p:cNvPr id="265" name="Google Shape;265;p22"/>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66" name="Google Shape;266;p22"/>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sp>
        <p:nvSpPr>
          <p:cNvPr id="267" name="Google Shape;26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68" name="Google Shape;268;p22"/>
          <p:cNvSpPr txBox="1">
            <a:spLocks noGrp="1"/>
          </p:cNvSpPr>
          <p:nvPr>
            <p:ph type="subTitle" idx="1"/>
          </p:nvPr>
        </p:nvSpPr>
        <p:spPr>
          <a:xfrm>
            <a:off x="4985195"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subTitle" idx="2"/>
          </p:nvPr>
        </p:nvSpPr>
        <p:spPr>
          <a:xfrm>
            <a:off x="1211000"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22"/>
          <p:cNvGrpSpPr/>
          <p:nvPr/>
        </p:nvGrpSpPr>
        <p:grpSpPr>
          <a:xfrm>
            <a:off x="171200" y="-716250"/>
            <a:ext cx="10779400" cy="5727175"/>
            <a:chOff x="171200" y="-716250"/>
            <a:chExt cx="10779400" cy="5727175"/>
          </a:xfrm>
        </p:grpSpPr>
        <p:sp>
          <p:nvSpPr>
            <p:cNvPr id="271" name="Google Shape;271;p22"/>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0" y="0"/>
            <a:ext cx="9144000" cy="5183950"/>
            <a:chOff x="0" y="0"/>
            <a:chExt cx="9144000" cy="5183950"/>
          </a:xfrm>
        </p:grpSpPr>
        <p:grpSp>
          <p:nvGrpSpPr>
            <p:cNvPr id="22" name="Google Shape;22;p3"/>
            <p:cNvGrpSpPr/>
            <p:nvPr/>
          </p:nvGrpSpPr>
          <p:grpSpPr>
            <a:xfrm flipH="1">
              <a:off x="0" y="0"/>
              <a:ext cx="4986750" cy="3919025"/>
              <a:chOff x="4157250" y="0"/>
              <a:chExt cx="4986750" cy="3919025"/>
            </a:xfrm>
          </p:grpSpPr>
          <p:pic>
            <p:nvPicPr>
              <p:cNvPr id="23" name="Google Shape;23;p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4" name="Google Shape;24;p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5" name="Google Shape;25;p3"/>
            <p:cNvGrpSpPr/>
            <p:nvPr/>
          </p:nvGrpSpPr>
          <p:grpSpPr>
            <a:xfrm flipH="1">
              <a:off x="4705851" y="1017726"/>
              <a:ext cx="4438149" cy="4166224"/>
              <a:chOff x="0" y="1017726"/>
              <a:chExt cx="4438149" cy="4166224"/>
            </a:xfrm>
          </p:grpSpPr>
          <p:pic>
            <p:nvPicPr>
              <p:cNvPr id="26" name="Google Shape;26;p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7" name="Google Shape;27;p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sp>
        <p:nvSpPr>
          <p:cNvPr id="28" name="Google Shape;28;p3"/>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734400" y="776150"/>
            <a:ext cx="16752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 name="Google Shape;31;p3"/>
          <p:cNvGrpSpPr/>
          <p:nvPr/>
        </p:nvGrpSpPr>
        <p:grpSpPr>
          <a:xfrm>
            <a:off x="961015" y="-478950"/>
            <a:ext cx="7745176" cy="5234706"/>
            <a:chOff x="961015" y="-478950"/>
            <a:chExt cx="7745176" cy="5234706"/>
          </a:xfrm>
        </p:grpSpPr>
        <p:sp>
          <p:nvSpPr>
            <p:cNvPr id="32" name="Google Shape;32;p3"/>
            <p:cNvSpPr/>
            <p:nvPr/>
          </p:nvSpPr>
          <p:spPr>
            <a:xfrm flipH="1">
              <a:off x="7906891" y="-3209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96101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155357" y="419087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4"/>
        <p:cNvGrpSpPr/>
        <p:nvPr/>
      </p:nvGrpSpPr>
      <p:grpSpPr>
        <a:xfrm>
          <a:off x="0" y="0"/>
          <a:ext cx="0" cy="0"/>
          <a:chOff x="0" y="0"/>
          <a:chExt cx="0" cy="0"/>
        </a:xfrm>
      </p:grpSpPr>
      <p:grpSp>
        <p:nvGrpSpPr>
          <p:cNvPr id="275" name="Google Shape;275;p23"/>
          <p:cNvGrpSpPr/>
          <p:nvPr/>
        </p:nvGrpSpPr>
        <p:grpSpPr>
          <a:xfrm flipH="1">
            <a:off x="0" y="0"/>
            <a:ext cx="4986750" cy="3919025"/>
            <a:chOff x="4157250" y="0"/>
            <a:chExt cx="4986750" cy="3919025"/>
          </a:xfrm>
        </p:grpSpPr>
        <p:pic>
          <p:nvPicPr>
            <p:cNvPr id="276" name="Google Shape;276;p2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77" name="Google Shape;277;p2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78" name="Google Shape;278;p23"/>
          <p:cNvGrpSpPr/>
          <p:nvPr/>
        </p:nvGrpSpPr>
        <p:grpSpPr>
          <a:xfrm flipH="1">
            <a:off x="4705851" y="1017726"/>
            <a:ext cx="4438149" cy="4166224"/>
            <a:chOff x="0" y="1017726"/>
            <a:chExt cx="4438149" cy="4166224"/>
          </a:xfrm>
        </p:grpSpPr>
        <p:pic>
          <p:nvPicPr>
            <p:cNvPr id="279" name="Google Shape;279;p2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80" name="Google Shape;280;p2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281" name="Google Shape;28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82" name="Google Shape;282;p23"/>
          <p:cNvSpPr txBox="1">
            <a:spLocks noGrp="1"/>
          </p:cNvSpPr>
          <p:nvPr>
            <p:ph type="subTitle" idx="1"/>
          </p:nvPr>
        </p:nvSpPr>
        <p:spPr>
          <a:xfrm>
            <a:off x="720068"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23"/>
          <p:cNvSpPr txBox="1">
            <a:spLocks noGrp="1"/>
          </p:cNvSpPr>
          <p:nvPr>
            <p:ph type="subTitle" idx="2"/>
          </p:nvPr>
        </p:nvSpPr>
        <p:spPr>
          <a:xfrm>
            <a:off x="3437250"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4" name="Google Shape;284;p23"/>
          <p:cNvSpPr txBox="1">
            <a:spLocks noGrp="1"/>
          </p:cNvSpPr>
          <p:nvPr>
            <p:ph type="subTitle" idx="3"/>
          </p:nvPr>
        </p:nvSpPr>
        <p:spPr>
          <a:xfrm>
            <a:off x="6154393" y="2726001"/>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3"/>
          <p:cNvSpPr txBox="1">
            <a:spLocks noGrp="1"/>
          </p:cNvSpPr>
          <p:nvPr>
            <p:ph type="subTitle" idx="4"/>
          </p:nvPr>
        </p:nvSpPr>
        <p:spPr>
          <a:xfrm>
            <a:off x="720106"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23"/>
          <p:cNvSpPr txBox="1">
            <a:spLocks noGrp="1"/>
          </p:cNvSpPr>
          <p:nvPr>
            <p:ph type="subTitle" idx="5"/>
          </p:nvPr>
        </p:nvSpPr>
        <p:spPr>
          <a:xfrm>
            <a:off x="3437250"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7" name="Google Shape;287;p23"/>
          <p:cNvSpPr txBox="1">
            <a:spLocks noGrp="1"/>
          </p:cNvSpPr>
          <p:nvPr>
            <p:ph type="subTitle" idx="6"/>
          </p:nvPr>
        </p:nvSpPr>
        <p:spPr>
          <a:xfrm>
            <a:off x="6154432"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88" name="Google Shape;288;p23"/>
          <p:cNvGrpSpPr/>
          <p:nvPr/>
        </p:nvGrpSpPr>
        <p:grpSpPr>
          <a:xfrm>
            <a:off x="-510025" y="121750"/>
            <a:ext cx="9491634" cy="4314495"/>
            <a:chOff x="-510025" y="121750"/>
            <a:chExt cx="9491634" cy="4314495"/>
          </a:xfrm>
        </p:grpSpPr>
        <p:sp>
          <p:nvSpPr>
            <p:cNvPr id="289" name="Google Shape;289;p23"/>
            <p:cNvSpPr/>
            <p:nvPr/>
          </p:nvSpPr>
          <p:spPr>
            <a:xfrm>
              <a:off x="-510025" y="341770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8430775" y="1217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291"/>
        <p:cNvGrpSpPr/>
        <p:nvPr/>
      </p:nvGrpSpPr>
      <p:grpSpPr>
        <a:xfrm>
          <a:off x="0" y="0"/>
          <a:ext cx="0" cy="0"/>
          <a:chOff x="0" y="0"/>
          <a:chExt cx="0" cy="0"/>
        </a:xfrm>
      </p:grpSpPr>
      <p:grpSp>
        <p:nvGrpSpPr>
          <p:cNvPr id="292" name="Google Shape;292;p24"/>
          <p:cNvGrpSpPr/>
          <p:nvPr/>
        </p:nvGrpSpPr>
        <p:grpSpPr>
          <a:xfrm>
            <a:off x="1" y="2809500"/>
            <a:ext cx="6656573" cy="2374450"/>
            <a:chOff x="1" y="2809500"/>
            <a:chExt cx="6656573" cy="2374450"/>
          </a:xfrm>
        </p:grpSpPr>
        <p:pic>
          <p:nvPicPr>
            <p:cNvPr id="293" name="Google Shape;293;p24"/>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94" name="Google Shape;294;p24"/>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95" name="Google Shape;295;p24"/>
          <p:cNvGrpSpPr/>
          <p:nvPr/>
        </p:nvGrpSpPr>
        <p:grpSpPr>
          <a:xfrm>
            <a:off x="4985201" y="0"/>
            <a:ext cx="4171674" cy="3490101"/>
            <a:chOff x="4985201" y="0"/>
            <a:chExt cx="4171674" cy="3490101"/>
          </a:xfrm>
        </p:grpSpPr>
        <p:pic>
          <p:nvPicPr>
            <p:cNvPr id="296" name="Google Shape;296;p24"/>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97" name="Google Shape;297;p24"/>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298" name="Google Shape;298;p24"/>
          <p:cNvGrpSpPr/>
          <p:nvPr/>
        </p:nvGrpSpPr>
        <p:grpSpPr>
          <a:xfrm>
            <a:off x="171200" y="-716250"/>
            <a:ext cx="10779400" cy="5727175"/>
            <a:chOff x="171200" y="-716250"/>
            <a:chExt cx="10779400" cy="5727175"/>
          </a:xfrm>
        </p:grpSpPr>
        <p:sp>
          <p:nvSpPr>
            <p:cNvPr id="299" name="Google Shape;299;p24"/>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900"/>
              <a:buNone/>
              <a:defRPr/>
            </a:lvl1pPr>
            <a:lvl2pPr lvl="1" rtl="0">
              <a:lnSpc>
                <a:spcPct val="115000"/>
              </a:lnSpc>
              <a:spcBef>
                <a:spcPts val="0"/>
              </a:spcBef>
              <a:spcAft>
                <a:spcPts val="0"/>
              </a:spcAft>
              <a:buSzPts val="2900"/>
              <a:buNone/>
              <a:defRPr/>
            </a:lvl2pPr>
            <a:lvl3pPr lvl="2" rtl="0">
              <a:lnSpc>
                <a:spcPct val="115000"/>
              </a:lnSpc>
              <a:spcBef>
                <a:spcPts val="0"/>
              </a:spcBef>
              <a:spcAft>
                <a:spcPts val="0"/>
              </a:spcAft>
              <a:buSzPts val="2900"/>
              <a:buNone/>
              <a:defRPr/>
            </a:lvl3pPr>
            <a:lvl4pPr lvl="3" rtl="0">
              <a:lnSpc>
                <a:spcPct val="115000"/>
              </a:lnSpc>
              <a:spcBef>
                <a:spcPts val="0"/>
              </a:spcBef>
              <a:spcAft>
                <a:spcPts val="0"/>
              </a:spcAft>
              <a:buSzPts val="2900"/>
              <a:buNone/>
              <a:defRPr/>
            </a:lvl4pPr>
            <a:lvl5pPr lvl="4" rtl="0">
              <a:lnSpc>
                <a:spcPct val="115000"/>
              </a:lnSpc>
              <a:spcBef>
                <a:spcPts val="0"/>
              </a:spcBef>
              <a:spcAft>
                <a:spcPts val="0"/>
              </a:spcAft>
              <a:buSzPts val="2900"/>
              <a:buNone/>
              <a:defRPr/>
            </a:lvl5pPr>
            <a:lvl6pPr lvl="5" rtl="0">
              <a:lnSpc>
                <a:spcPct val="115000"/>
              </a:lnSpc>
              <a:spcBef>
                <a:spcPts val="0"/>
              </a:spcBef>
              <a:spcAft>
                <a:spcPts val="0"/>
              </a:spcAft>
              <a:buSzPts val="2900"/>
              <a:buNone/>
              <a:defRPr/>
            </a:lvl6pPr>
            <a:lvl7pPr lvl="6" rtl="0">
              <a:lnSpc>
                <a:spcPct val="115000"/>
              </a:lnSpc>
              <a:spcBef>
                <a:spcPts val="0"/>
              </a:spcBef>
              <a:spcAft>
                <a:spcPts val="0"/>
              </a:spcAft>
              <a:buSzPts val="2900"/>
              <a:buNone/>
              <a:defRPr/>
            </a:lvl7pPr>
            <a:lvl8pPr lvl="7" rtl="0">
              <a:lnSpc>
                <a:spcPct val="115000"/>
              </a:lnSpc>
              <a:spcBef>
                <a:spcPts val="0"/>
              </a:spcBef>
              <a:spcAft>
                <a:spcPts val="0"/>
              </a:spcAft>
              <a:buSzPts val="2900"/>
              <a:buNone/>
              <a:defRPr/>
            </a:lvl8pPr>
            <a:lvl9pPr lvl="8" rtl="0">
              <a:lnSpc>
                <a:spcPct val="115000"/>
              </a:lnSpc>
              <a:spcBef>
                <a:spcPts val="0"/>
              </a:spcBef>
              <a:spcAft>
                <a:spcPts val="0"/>
              </a:spcAft>
              <a:buSzPts val="2900"/>
              <a:buNone/>
              <a:defRPr/>
            </a:lvl9pPr>
          </a:lstStyle>
          <a:p>
            <a:endParaRPr/>
          </a:p>
        </p:txBody>
      </p:sp>
      <p:sp>
        <p:nvSpPr>
          <p:cNvPr id="303" name="Google Shape;303;p24"/>
          <p:cNvSpPr txBox="1">
            <a:spLocks noGrp="1"/>
          </p:cNvSpPr>
          <p:nvPr>
            <p:ph type="subTitle" idx="1"/>
          </p:nvPr>
        </p:nvSpPr>
        <p:spPr>
          <a:xfrm>
            <a:off x="340665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4" name="Google Shape;304;p24"/>
          <p:cNvSpPr txBox="1">
            <a:spLocks noGrp="1"/>
          </p:cNvSpPr>
          <p:nvPr>
            <p:ph type="subTitle" idx="2"/>
          </p:nvPr>
        </p:nvSpPr>
        <p:spPr>
          <a:xfrm>
            <a:off x="58586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5" name="Google Shape;305;p24"/>
          <p:cNvSpPr txBox="1">
            <a:spLocks noGrp="1"/>
          </p:cNvSpPr>
          <p:nvPr>
            <p:ph type="subTitle" idx="3"/>
          </p:nvPr>
        </p:nvSpPr>
        <p:spPr>
          <a:xfrm>
            <a:off x="58586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6" name="Google Shape;306;p24"/>
          <p:cNvSpPr txBox="1">
            <a:spLocks noGrp="1"/>
          </p:cNvSpPr>
          <p:nvPr>
            <p:ph type="subTitle" idx="4"/>
          </p:nvPr>
        </p:nvSpPr>
        <p:spPr>
          <a:xfrm>
            <a:off x="9547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7" name="Google Shape;307;p24"/>
          <p:cNvSpPr txBox="1">
            <a:spLocks noGrp="1"/>
          </p:cNvSpPr>
          <p:nvPr>
            <p:ph type="subTitle" idx="5"/>
          </p:nvPr>
        </p:nvSpPr>
        <p:spPr>
          <a:xfrm>
            <a:off x="9547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8" name="Google Shape;308;p24"/>
          <p:cNvSpPr txBox="1">
            <a:spLocks noGrp="1"/>
          </p:cNvSpPr>
          <p:nvPr>
            <p:ph type="subTitle" idx="6"/>
          </p:nvPr>
        </p:nvSpPr>
        <p:spPr>
          <a:xfrm>
            <a:off x="340665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9"/>
        <p:cNvGrpSpPr/>
        <p:nvPr/>
      </p:nvGrpSpPr>
      <p:grpSpPr>
        <a:xfrm>
          <a:off x="0" y="0"/>
          <a:ext cx="0" cy="0"/>
          <a:chOff x="0" y="0"/>
          <a:chExt cx="0" cy="0"/>
        </a:xfrm>
      </p:grpSpPr>
      <p:grpSp>
        <p:nvGrpSpPr>
          <p:cNvPr id="310" name="Google Shape;310;p25"/>
          <p:cNvGrpSpPr/>
          <p:nvPr/>
        </p:nvGrpSpPr>
        <p:grpSpPr>
          <a:xfrm rot="10800000" flipH="1">
            <a:off x="6412875" y="0"/>
            <a:ext cx="2731125" cy="5143500"/>
            <a:chOff x="6412875" y="0"/>
            <a:chExt cx="2731125" cy="5143500"/>
          </a:xfrm>
        </p:grpSpPr>
        <p:pic>
          <p:nvPicPr>
            <p:cNvPr id="311" name="Google Shape;311;p2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12" name="Google Shape;312;p2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13" name="Google Shape;313;p25"/>
          <p:cNvGrpSpPr/>
          <p:nvPr/>
        </p:nvGrpSpPr>
        <p:grpSpPr>
          <a:xfrm>
            <a:off x="0" y="1017726"/>
            <a:ext cx="6412874" cy="4166224"/>
            <a:chOff x="0" y="1017726"/>
            <a:chExt cx="6412874" cy="4166224"/>
          </a:xfrm>
        </p:grpSpPr>
        <p:pic>
          <p:nvPicPr>
            <p:cNvPr id="314" name="Google Shape;314;p2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15" name="Google Shape;315;p2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sp>
        <p:nvSpPr>
          <p:cNvPr id="316" name="Google Shape;316;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17" name="Google Shape;317;p25"/>
          <p:cNvSpPr txBox="1">
            <a:spLocks noGrp="1"/>
          </p:cNvSpPr>
          <p:nvPr>
            <p:ph type="subTitle" idx="1"/>
          </p:nvPr>
        </p:nvSpPr>
        <p:spPr>
          <a:xfrm>
            <a:off x="875200"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8" name="Google Shape;318;p25"/>
          <p:cNvSpPr txBox="1">
            <a:spLocks noGrp="1"/>
          </p:cNvSpPr>
          <p:nvPr>
            <p:ph type="subTitle" idx="2"/>
          </p:nvPr>
        </p:nvSpPr>
        <p:spPr>
          <a:xfrm>
            <a:off x="5079806"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5"/>
          <p:cNvSpPr txBox="1">
            <a:spLocks noGrp="1"/>
          </p:cNvSpPr>
          <p:nvPr>
            <p:ph type="subTitle" idx="3"/>
          </p:nvPr>
        </p:nvSpPr>
        <p:spPr>
          <a:xfrm>
            <a:off x="875200"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25"/>
          <p:cNvSpPr txBox="1">
            <a:spLocks noGrp="1"/>
          </p:cNvSpPr>
          <p:nvPr>
            <p:ph type="subTitle" idx="4"/>
          </p:nvPr>
        </p:nvSpPr>
        <p:spPr>
          <a:xfrm>
            <a:off x="5079806"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5"/>
          <p:cNvSpPr txBox="1">
            <a:spLocks noGrp="1"/>
          </p:cNvSpPr>
          <p:nvPr>
            <p:ph type="subTitle" idx="5"/>
          </p:nvPr>
        </p:nvSpPr>
        <p:spPr>
          <a:xfrm>
            <a:off x="875250"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2" name="Google Shape;322;p25"/>
          <p:cNvSpPr txBox="1">
            <a:spLocks noGrp="1"/>
          </p:cNvSpPr>
          <p:nvPr>
            <p:ph type="subTitle" idx="6"/>
          </p:nvPr>
        </p:nvSpPr>
        <p:spPr>
          <a:xfrm>
            <a:off x="875200"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3" name="Google Shape;323;p25"/>
          <p:cNvSpPr txBox="1">
            <a:spLocks noGrp="1"/>
          </p:cNvSpPr>
          <p:nvPr>
            <p:ph type="subTitle" idx="7"/>
          </p:nvPr>
        </p:nvSpPr>
        <p:spPr>
          <a:xfrm>
            <a:off x="5079775"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4" name="Google Shape;324;p25"/>
          <p:cNvSpPr txBox="1">
            <a:spLocks noGrp="1"/>
          </p:cNvSpPr>
          <p:nvPr>
            <p:ph type="subTitle" idx="8"/>
          </p:nvPr>
        </p:nvSpPr>
        <p:spPr>
          <a:xfrm>
            <a:off x="5079775"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25" name="Google Shape;325;p25"/>
          <p:cNvGrpSpPr/>
          <p:nvPr/>
        </p:nvGrpSpPr>
        <p:grpSpPr>
          <a:xfrm>
            <a:off x="-1811603" y="113994"/>
            <a:ext cx="7156253" cy="4944056"/>
            <a:chOff x="-1811603" y="113994"/>
            <a:chExt cx="7156253" cy="4944056"/>
          </a:xfrm>
        </p:grpSpPr>
        <p:sp>
          <p:nvSpPr>
            <p:cNvPr id="326" name="Google Shape;326;p2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8"/>
        <p:cNvGrpSpPr/>
        <p:nvPr/>
      </p:nvGrpSpPr>
      <p:grpSpPr>
        <a:xfrm>
          <a:off x="0" y="0"/>
          <a:ext cx="0" cy="0"/>
          <a:chOff x="0" y="0"/>
          <a:chExt cx="0" cy="0"/>
        </a:xfrm>
      </p:grpSpPr>
      <p:grpSp>
        <p:nvGrpSpPr>
          <p:cNvPr id="329" name="Google Shape;329;p26"/>
          <p:cNvGrpSpPr/>
          <p:nvPr/>
        </p:nvGrpSpPr>
        <p:grpSpPr>
          <a:xfrm>
            <a:off x="4157250" y="0"/>
            <a:ext cx="4986750" cy="3919025"/>
            <a:chOff x="4157250" y="0"/>
            <a:chExt cx="4986750" cy="3919025"/>
          </a:xfrm>
        </p:grpSpPr>
        <p:pic>
          <p:nvPicPr>
            <p:cNvPr id="330" name="Google Shape;330;p26"/>
            <p:cNvPicPr preferRelativeResize="0"/>
            <p:nvPr/>
          </p:nvPicPr>
          <p:blipFill rotWithShape="1">
            <a:blip r:embed="rId2">
              <a:alphaModFix/>
            </a:blip>
            <a:srcRect l="-2927" t="36768" r="79411" b="3319"/>
            <a:stretch/>
          </p:blipFill>
          <p:spPr>
            <a:xfrm>
              <a:off x="6204675" y="0"/>
              <a:ext cx="2939325" cy="3919025"/>
            </a:xfrm>
            <a:prstGeom prst="rect">
              <a:avLst/>
            </a:prstGeom>
            <a:noFill/>
            <a:ln>
              <a:noFill/>
            </a:ln>
          </p:spPr>
        </p:pic>
        <p:pic>
          <p:nvPicPr>
            <p:cNvPr id="331" name="Google Shape;331;p26"/>
            <p:cNvPicPr preferRelativeResize="0"/>
            <p:nvPr/>
          </p:nvPicPr>
          <p:blipFill rotWithShape="1">
            <a:blip r:embed="rId3">
              <a:alphaModFix/>
            </a:blip>
            <a:srcRect l="21269" t="61542" r="32513" b="-1994"/>
            <a:stretch/>
          </p:blipFill>
          <p:spPr>
            <a:xfrm>
              <a:off x="4157250" y="0"/>
              <a:ext cx="4986750" cy="2284300"/>
            </a:xfrm>
            <a:prstGeom prst="rect">
              <a:avLst/>
            </a:prstGeom>
            <a:noFill/>
            <a:ln>
              <a:noFill/>
            </a:ln>
          </p:spPr>
        </p:pic>
      </p:grpSp>
      <p:grpSp>
        <p:nvGrpSpPr>
          <p:cNvPr id="332" name="Google Shape;332;p26"/>
          <p:cNvGrpSpPr/>
          <p:nvPr/>
        </p:nvGrpSpPr>
        <p:grpSpPr>
          <a:xfrm>
            <a:off x="0" y="1017726"/>
            <a:ext cx="4438149" cy="4166224"/>
            <a:chOff x="0" y="1017726"/>
            <a:chExt cx="4438149" cy="4166224"/>
          </a:xfrm>
        </p:grpSpPr>
        <p:pic>
          <p:nvPicPr>
            <p:cNvPr id="333" name="Google Shape;333;p26"/>
            <p:cNvPicPr preferRelativeResize="0"/>
            <p:nvPr/>
          </p:nvPicPr>
          <p:blipFill rotWithShape="1">
            <a:blip r:embed="rId3">
              <a:alphaModFix/>
            </a:blip>
            <a:srcRect l="33028" t="-4461" r="23699" b="60979"/>
            <a:stretch/>
          </p:blipFill>
          <p:spPr>
            <a:xfrm>
              <a:off x="0" y="2809500"/>
              <a:ext cx="4438149" cy="2334000"/>
            </a:xfrm>
            <a:prstGeom prst="rect">
              <a:avLst/>
            </a:prstGeom>
            <a:noFill/>
            <a:ln>
              <a:noFill/>
            </a:ln>
          </p:spPr>
        </p:pic>
        <p:pic>
          <p:nvPicPr>
            <p:cNvPr id="334" name="Google Shape;334;p26"/>
            <p:cNvPicPr preferRelativeResize="0"/>
            <p:nvPr/>
          </p:nvPicPr>
          <p:blipFill rotWithShape="1">
            <a:blip r:embed="rId2">
              <a:alphaModFix/>
            </a:blip>
            <a:srcRect l="-5875" t="27914" r="82001" b="7423"/>
            <a:stretch/>
          </p:blipFill>
          <p:spPr>
            <a:xfrm rot="10800000">
              <a:off x="0" y="1017726"/>
              <a:ext cx="2939325" cy="4166224"/>
            </a:xfrm>
            <a:prstGeom prst="rect">
              <a:avLst/>
            </a:prstGeom>
            <a:noFill/>
            <a:ln>
              <a:noFill/>
            </a:ln>
          </p:spPr>
        </p:pic>
      </p:grpSp>
      <p:grpSp>
        <p:nvGrpSpPr>
          <p:cNvPr id="335" name="Google Shape;335;p26"/>
          <p:cNvGrpSpPr/>
          <p:nvPr/>
        </p:nvGrpSpPr>
        <p:grpSpPr>
          <a:xfrm>
            <a:off x="-279950" y="257063"/>
            <a:ext cx="9815576" cy="4780763"/>
            <a:chOff x="-279950" y="257063"/>
            <a:chExt cx="9815576" cy="4780763"/>
          </a:xfrm>
        </p:grpSpPr>
        <p:sp>
          <p:nvSpPr>
            <p:cNvPr id="336" name="Google Shape;336;p2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40" name="Google Shape;340;p26"/>
          <p:cNvSpPr txBox="1">
            <a:spLocks noGrp="1"/>
          </p:cNvSpPr>
          <p:nvPr>
            <p:ph type="subTitle" idx="1"/>
          </p:nvPr>
        </p:nvSpPr>
        <p:spPr>
          <a:xfrm>
            <a:off x="720000" y="1576888"/>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26"/>
          <p:cNvSpPr txBox="1">
            <a:spLocks noGrp="1"/>
          </p:cNvSpPr>
          <p:nvPr>
            <p:ph type="subTitle" idx="2"/>
          </p:nvPr>
        </p:nvSpPr>
        <p:spPr>
          <a:xfrm>
            <a:off x="3511200" y="1576888"/>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26"/>
          <p:cNvSpPr txBox="1">
            <a:spLocks noGrp="1"/>
          </p:cNvSpPr>
          <p:nvPr>
            <p:ph type="subTitle" idx="3"/>
          </p:nvPr>
        </p:nvSpPr>
        <p:spPr>
          <a:xfrm>
            <a:off x="720000" y="3371550"/>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6"/>
          <p:cNvSpPr txBox="1">
            <a:spLocks noGrp="1"/>
          </p:cNvSpPr>
          <p:nvPr>
            <p:ph type="subTitle" idx="4"/>
          </p:nvPr>
        </p:nvSpPr>
        <p:spPr>
          <a:xfrm>
            <a:off x="3511200" y="3371550"/>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4" name="Google Shape;344;p26"/>
          <p:cNvSpPr txBox="1">
            <a:spLocks noGrp="1"/>
          </p:cNvSpPr>
          <p:nvPr>
            <p:ph type="subTitle" idx="5"/>
          </p:nvPr>
        </p:nvSpPr>
        <p:spPr>
          <a:xfrm>
            <a:off x="6310800" y="1576888"/>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26"/>
          <p:cNvSpPr txBox="1">
            <a:spLocks noGrp="1"/>
          </p:cNvSpPr>
          <p:nvPr>
            <p:ph type="subTitle" idx="6"/>
          </p:nvPr>
        </p:nvSpPr>
        <p:spPr>
          <a:xfrm>
            <a:off x="6310800" y="3371550"/>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6" name="Google Shape;346;p26"/>
          <p:cNvSpPr txBox="1">
            <a:spLocks noGrp="1"/>
          </p:cNvSpPr>
          <p:nvPr>
            <p:ph type="subTitle" idx="7"/>
          </p:nvPr>
        </p:nvSpPr>
        <p:spPr>
          <a:xfrm>
            <a:off x="724200" y="1199252"/>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7" name="Google Shape;347;p26"/>
          <p:cNvSpPr txBox="1">
            <a:spLocks noGrp="1"/>
          </p:cNvSpPr>
          <p:nvPr>
            <p:ph type="subTitle" idx="8"/>
          </p:nvPr>
        </p:nvSpPr>
        <p:spPr>
          <a:xfrm>
            <a:off x="3515376" y="1199252"/>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8" name="Google Shape;348;p26"/>
          <p:cNvSpPr txBox="1">
            <a:spLocks noGrp="1"/>
          </p:cNvSpPr>
          <p:nvPr>
            <p:ph type="subTitle" idx="9"/>
          </p:nvPr>
        </p:nvSpPr>
        <p:spPr>
          <a:xfrm>
            <a:off x="6314952" y="1199252"/>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9" name="Google Shape;349;p26"/>
          <p:cNvSpPr txBox="1">
            <a:spLocks noGrp="1"/>
          </p:cNvSpPr>
          <p:nvPr>
            <p:ph type="subTitle" idx="13"/>
          </p:nvPr>
        </p:nvSpPr>
        <p:spPr>
          <a:xfrm>
            <a:off x="724200" y="2990649"/>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0" name="Google Shape;350;p26"/>
          <p:cNvSpPr txBox="1">
            <a:spLocks noGrp="1"/>
          </p:cNvSpPr>
          <p:nvPr>
            <p:ph type="subTitle" idx="14"/>
          </p:nvPr>
        </p:nvSpPr>
        <p:spPr>
          <a:xfrm>
            <a:off x="3515376" y="2990649"/>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1" name="Google Shape;351;p26"/>
          <p:cNvSpPr txBox="1">
            <a:spLocks noGrp="1"/>
          </p:cNvSpPr>
          <p:nvPr>
            <p:ph type="subTitle" idx="15"/>
          </p:nvPr>
        </p:nvSpPr>
        <p:spPr>
          <a:xfrm>
            <a:off x="6314952" y="2990649"/>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2"/>
        <p:cNvGrpSpPr/>
        <p:nvPr/>
      </p:nvGrpSpPr>
      <p:grpSpPr>
        <a:xfrm>
          <a:off x="0" y="0"/>
          <a:ext cx="0" cy="0"/>
          <a:chOff x="0" y="0"/>
          <a:chExt cx="0" cy="0"/>
        </a:xfrm>
      </p:grpSpPr>
      <p:sp>
        <p:nvSpPr>
          <p:cNvPr id="353" name="Google Shape;353;p27"/>
          <p:cNvSpPr txBox="1">
            <a:spLocks noGrp="1"/>
          </p:cNvSpPr>
          <p:nvPr>
            <p:ph type="title" hasCustomPrompt="1"/>
          </p:nvPr>
        </p:nvSpPr>
        <p:spPr>
          <a:xfrm>
            <a:off x="2223600" y="670225"/>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4" name="Google Shape;354;p27"/>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5" name="Google Shape;355;p27"/>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6" name="Google Shape;356;p27"/>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7" name="Google Shape;357;p27"/>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8" name="Google Shape;358;p27"/>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359" name="Google Shape;359;p27"/>
          <p:cNvGrpSpPr/>
          <p:nvPr/>
        </p:nvGrpSpPr>
        <p:grpSpPr>
          <a:xfrm>
            <a:off x="3837275" y="0"/>
            <a:ext cx="5306726" cy="4524600"/>
            <a:chOff x="3837275" y="0"/>
            <a:chExt cx="5306726" cy="4524600"/>
          </a:xfrm>
        </p:grpSpPr>
        <p:pic>
          <p:nvPicPr>
            <p:cNvPr id="360" name="Google Shape;360;p27"/>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361" name="Google Shape;361;p27"/>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362" name="Google Shape;362;p27"/>
          <p:cNvGrpSpPr/>
          <p:nvPr/>
        </p:nvGrpSpPr>
        <p:grpSpPr>
          <a:xfrm>
            <a:off x="0" y="1017726"/>
            <a:ext cx="4438149" cy="4166224"/>
            <a:chOff x="0" y="1017726"/>
            <a:chExt cx="4438149" cy="4166224"/>
          </a:xfrm>
        </p:grpSpPr>
        <p:pic>
          <p:nvPicPr>
            <p:cNvPr id="363" name="Google Shape;363;p27"/>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364" name="Google Shape;364;p27"/>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365" name="Google Shape;365;p27"/>
          <p:cNvGrpSpPr/>
          <p:nvPr/>
        </p:nvGrpSpPr>
        <p:grpSpPr>
          <a:xfrm>
            <a:off x="-1088650" y="-1306350"/>
            <a:ext cx="9792675" cy="6742738"/>
            <a:chOff x="-1088650" y="-1306350"/>
            <a:chExt cx="9792675" cy="6742738"/>
          </a:xfrm>
        </p:grpSpPr>
        <p:sp>
          <p:nvSpPr>
            <p:cNvPr id="366" name="Google Shape;366;p27"/>
            <p:cNvSpPr/>
            <p:nvPr/>
          </p:nvSpPr>
          <p:spPr>
            <a:xfrm>
              <a:off x="-1088650" y="-130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69"/>
        <p:cNvGrpSpPr/>
        <p:nvPr/>
      </p:nvGrpSpPr>
      <p:grpSpPr>
        <a:xfrm>
          <a:off x="0" y="0"/>
          <a:ext cx="0" cy="0"/>
          <a:chOff x="0" y="0"/>
          <a:chExt cx="0" cy="0"/>
        </a:xfrm>
      </p:grpSpPr>
      <p:grpSp>
        <p:nvGrpSpPr>
          <p:cNvPr id="370" name="Google Shape;370;p28"/>
          <p:cNvGrpSpPr/>
          <p:nvPr/>
        </p:nvGrpSpPr>
        <p:grpSpPr>
          <a:xfrm rot="10800000" flipH="1">
            <a:off x="6412875" y="0"/>
            <a:ext cx="2731125" cy="5143500"/>
            <a:chOff x="6412875" y="0"/>
            <a:chExt cx="2731125" cy="5143500"/>
          </a:xfrm>
        </p:grpSpPr>
        <p:pic>
          <p:nvPicPr>
            <p:cNvPr id="371" name="Google Shape;371;p28"/>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72" name="Google Shape;372;p28"/>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73" name="Google Shape;373;p28"/>
          <p:cNvGrpSpPr/>
          <p:nvPr/>
        </p:nvGrpSpPr>
        <p:grpSpPr>
          <a:xfrm>
            <a:off x="0" y="1017726"/>
            <a:ext cx="6412874" cy="4166224"/>
            <a:chOff x="0" y="1017726"/>
            <a:chExt cx="6412874" cy="4166224"/>
          </a:xfrm>
        </p:grpSpPr>
        <p:pic>
          <p:nvPicPr>
            <p:cNvPr id="374" name="Google Shape;374;p28"/>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75" name="Google Shape;375;p28"/>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nvGrpSpPr>
          <p:cNvPr id="376" name="Google Shape;376;p28"/>
          <p:cNvGrpSpPr/>
          <p:nvPr/>
        </p:nvGrpSpPr>
        <p:grpSpPr>
          <a:xfrm>
            <a:off x="-1811603" y="113994"/>
            <a:ext cx="7156253" cy="4944056"/>
            <a:chOff x="-1811603" y="113994"/>
            <a:chExt cx="7156253" cy="4944056"/>
          </a:xfrm>
        </p:grpSpPr>
        <p:sp>
          <p:nvSpPr>
            <p:cNvPr id="377" name="Google Shape;377;p28"/>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8"/>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0" name="Google Shape;380;p28"/>
          <p:cNvSpPr txBox="1">
            <a:spLocks noGrp="1"/>
          </p:cNvSpPr>
          <p:nvPr>
            <p:ph type="subTitle" idx="1"/>
          </p:nvPr>
        </p:nvSpPr>
        <p:spPr>
          <a:xfrm>
            <a:off x="9384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1" name="Google Shape;381;p28"/>
          <p:cNvSpPr txBox="1">
            <a:spLocks noGrp="1"/>
          </p:cNvSpPr>
          <p:nvPr>
            <p:ph type="subTitle" idx="2"/>
          </p:nvPr>
        </p:nvSpPr>
        <p:spPr>
          <a:xfrm>
            <a:off x="9384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2" name="Google Shape;382;p28"/>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3" name="Google Shape;383;p28"/>
          <p:cNvSpPr txBox="1">
            <a:spLocks noGrp="1"/>
          </p:cNvSpPr>
          <p:nvPr>
            <p:ph type="subTitle" idx="4"/>
          </p:nvPr>
        </p:nvSpPr>
        <p:spPr>
          <a:xfrm>
            <a:off x="34853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4" name="Google Shape;384;p28"/>
          <p:cNvSpPr txBox="1">
            <a:spLocks noGrp="1"/>
          </p:cNvSpPr>
          <p:nvPr>
            <p:ph type="subTitle" idx="5"/>
          </p:nvPr>
        </p:nvSpPr>
        <p:spPr>
          <a:xfrm>
            <a:off x="34853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5" name="Google Shape;385;p28"/>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6" name="Google Shape;386;p28"/>
          <p:cNvSpPr txBox="1">
            <a:spLocks noGrp="1"/>
          </p:cNvSpPr>
          <p:nvPr>
            <p:ph type="subTitle" idx="7"/>
          </p:nvPr>
        </p:nvSpPr>
        <p:spPr>
          <a:xfrm>
            <a:off x="60322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7" name="Google Shape;387;p28"/>
          <p:cNvSpPr txBox="1">
            <a:spLocks noGrp="1"/>
          </p:cNvSpPr>
          <p:nvPr>
            <p:ph type="subTitle" idx="8"/>
          </p:nvPr>
        </p:nvSpPr>
        <p:spPr>
          <a:xfrm>
            <a:off x="60322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8" name="Google Shape;388;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8"/>
        <p:cNvGrpSpPr/>
        <p:nvPr/>
      </p:nvGrpSpPr>
      <p:grpSpPr>
        <a:xfrm>
          <a:off x="0" y="0"/>
          <a:ext cx="0" cy="0"/>
          <a:chOff x="0" y="0"/>
          <a:chExt cx="0" cy="0"/>
        </a:xfrm>
      </p:grpSpPr>
      <p:grpSp>
        <p:nvGrpSpPr>
          <p:cNvPr id="399" name="Google Shape;399;p30"/>
          <p:cNvGrpSpPr/>
          <p:nvPr/>
        </p:nvGrpSpPr>
        <p:grpSpPr>
          <a:xfrm rot="10800000" flipH="1">
            <a:off x="1" y="0"/>
            <a:ext cx="6656573" cy="2354225"/>
            <a:chOff x="1" y="2829725"/>
            <a:chExt cx="6656573" cy="2354225"/>
          </a:xfrm>
        </p:grpSpPr>
        <p:pic>
          <p:nvPicPr>
            <p:cNvPr id="400" name="Google Shape;400;p30"/>
            <p:cNvPicPr preferRelativeResize="0"/>
            <p:nvPr/>
          </p:nvPicPr>
          <p:blipFill rotWithShape="1">
            <a:blip r:embed="rId2">
              <a:alphaModFix/>
            </a:blip>
            <a:srcRect l="20102" t="-4419" r="24274" b="60658"/>
            <a:stretch/>
          </p:blipFill>
          <p:spPr>
            <a:xfrm>
              <a:off x="951450" y="2829725"/>
              <a:ext cx="5705124" cy="2348974"/>
            </a:xfrm>
            <a:prstGeom prst="rect">
              <a:avLst/>
            </a:prstGeom>
            <a:noFill/>
            <a:ln>
              <a:noFill/>
            </a:ln>
          </p:spPr>
        </p:pic>
        <p:pic>
          <p:nvPicPr>
            <p:cNvPr id="401" name="Google Shape;401;p30"/>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402" name="Google Shape;402;p30"/>
          <p:cNvGrpSpPr/>
          <p:nvPr/>
        </p:nvGrpSpPr>
        <p:grpSpPr>
          <a:xfrm rot="10800000" flipH="1">
            <a:off x="4985201" y="1693850"/>
            <a:ext cx="4171674" cy="3490101"/>
            <a:chOff x="4985201" y="0"/>
            <a:chExt cx="4171674" cy="3490101"/>
          </a:xfrm>
        </p:grpSpPr>
        <p:pic>
          <p:nvPicPr>
            <p:cNvPr id="403" name="Google Shape;403;p30"/>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404" name="Google Shape;404;p30"/>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405" name="Google Shape;405;p30"/>
          <p:cNvGrpSpPr/>
          <p:nvPr/>
        </p:nvGrpSpPr>
        <p:grpSpPr>
          <a:xfrm rot="10800000" flipH="1">
            <a:off x="228600" y="173025"/>
            <a:ext cx="10722000" cy="5463125"/>
            <a:chOff x="228600" y="-452200"/>
            <a:chExt cx="10722000" cy="5463125"/>
          </a:xfrm>
        </p:grpSpPr>
        <p:sp>
          <p:nvSpPr>
            <p:cNvPr id="406" name="Google Shape;406;p30"/>
            <p:cNvSpPr/>
            <p:nvPr/>
          </p:nvSpPr>
          <p:spPr>
            <a:xfrm>
              <a:off x="8520800" y="119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228600" y="-4522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9"/>
        <p:cNvGrpSpPr/>
        <p:nvPr/>
      </p:nvGrpSpPr>
      <p:grpSpPr>
        <a:xfrm>
          <a:off x="0" y="0"/>
          <a:ext cx="0" cy="0"/>
          <a:chOff x="0" y="0"/>
          <a:chExt cx="0" cy="0"/>
        </a:xfrm>
      </p:grpSpPr>
      <p:grpSp>
        <p:nvGrpSpPr>
          <p:cNvPr id="410" name="Google Shape;410;p31"/>
          <p:cNvGrpSpPr/>
          <p:nvPr/>
        </p:nvGrpSpPr>
        <p:grpSpPr>
          <a:xfrm rot="10800000" flipH="1">
            <a:off x="3837275" y="604287"/>
            <a:ext cx="5306726" cy="4524600"/>
            <a:chOff x="3837275" y="0"/>
            <a:chExt cx="5306726" cy="4524600"/>
          </a:xfrm>
        </p:grpSpPr>
        <p:pic>
          <p:nvPicPr>
            <p:cNvPr id="411" name="Google Shape;411;p31"/>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412" name="Google Shape;412;p31"/>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413" name="Google Shape;413;p31"/>
          <p:cNvGrpSpPr/>
          <p:nvPr/>
        </p:nvGrpSpPr>
        <p:grpSpPr>
          <a:xfrm rot="10800000" flipH="1">
            <a:off x="0" y="-55062"/>
            <a:ext cx="4438149" cy="4166224"/>
            <a:chOff x="0" y="1017726"/>
            <a:chExt cx="4438149" cy="4166224"/>
          </a:xfrm>
        </p:grpSpPr>
        <p:pic>
          <p:nvPicPr>
            <p:cNvPr id="414" name="Google Shape;414;p31"/>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415" name="Google Shape;415;p31"/>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416" name="Google Shape;416;p31"/>
          <p:cNvGrpSpPr/>
          <p:nvPr/>
        </p:nvGrpSpPr>
        <p:grpSpPr>
          <a:xfrm>
            <a:off x="-308375" y="-307500"/>
            <a:ext cx="9012400" cy="5212970"/>
            <a:chOff x="-308375" y="-307500"/>
            <a:chExt cx="9012400" cy="5212970"/>
          </a:xfrm>
        </p:grpSpPr>
        <p:grpSp>
          <p:nvGrpSpPr>
            <p:cNvPr id="417" name="Google Shape;417;p31"/>
            <p:cNvGrpSpPr/>
            <p:nvPr/>
          </p:nvGrpSpPr>
          <p:grpSpPr>
            <a:xfrm rot="10800000" flipH="1">
              <a:off x="437813" y="-307500"/>
              <a:ext cx="8266213" cy="1306200"/>
              <a:chOff x="437813" y="4130188"/>
              <a:chExt cx="8266213" cy="1306200"/>
            </a:xfrm>
          </p:grpSpPr>
          <p:sp>
            <p:nvSpPr>
              <p:cNvPr id="418" name="Google Shape;418;p31"/>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1"/>
            <p:cNvSpPr/>
            <p:nvPr/>
          </p:nvSpPr>
          <p:spPr>
            <a:xfrm>
              <a:off x="-308375" y="38869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1"/>
          <p:cNvGrpSpPr/>
          <p:nvPr/>
        </p:nvGrpSpPr>
        <p:grpSpPr>
          <a:xfrm rot="7200089">
            <a:off x="7619188" y="3767509"/>
            <a:ext cx="1257916" cy="1342596"/>
            <a:chOff x="-408900" y="504142"/>
            <a:chExt cx="1167600" cy="1246200"/>
          </a:xfrm>
        </p:grpSpPr>
        <p:cxnSp>
          <p:nvCxnSpPr>
            <p:cNvPr id="422" name="Google Shape;422;p3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23" name="Google Shape;423;p3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24" name="Google Shape;424;p3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29"/>
        <p:cNvGrpSpPr/>
        <p:nvPr/>
      </p:nvGrpSpPr>
      <p:grpSpPr>
        <a:xfrm>
          <a:off x="0" y="0"/>
          <a:ext cx="0" cy="0"/>
          <a:chOff x="0" y="0"/>
          <a:chExt cx="0" cy="0"/>
        </a:xfrm>
      </p:grpSpPr>
      <p:sp>
        <p:nvSpPr>
          <p:cNvPr id="430" name="Google Shape;430;p34"/>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grpSp>
        <p:nvGrpSpPr>
          <p:cNvPr id="36" name="Google Shape;36;p4"/>
          <p:cNvGrpSpPr/>
          <p:nvPr/>
        </p:nvGrpSpPr>
        <p:grpSpPr>
          <a:xfrm>
            <a:off x="0" y="-101799"/>
            <a:ext cx="9144001" cy="5285749"/>
            <a:chOff x="0" y="-101799"/>
            <a:chExt cx="9144001" cy="5285749"/>
          </a:xfrm>
        </p:grpSpPr>
        <p:grpSp>
          <p:nvGrpSpPr>
            <p:cNvPr id="37" name="Google Shape;37;p4"/>
            <p:cNvGrpSpPr/>
            <p:nvPr/>
          </p:nvGrpSpPr>
          <p:grpSpPr>
            <a:xfrm>
              <a:off x="5399875" y="0"/>
              <a:ext cx="3744126" cy="5183950"/>
              <a:chOff x="5399875" y="0"/>
              <a:chExt cx="3744126" cy="5183950"/>
            </a:xfrm>
          </p:grpSpPr>
          <p:pic>
            <p:nvPicPr>
              <p:cNvPr id="38" name="Google Shape;38;p4"/>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39" name="Google Shape;39;p4"/>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40" name="Google Shape;40;p4"/>
            <p:cNvGrpSpPr/>
            <p:nvPr/>
          </p:nvGrpSpPr>
          <p:grpSpPr>
            <a:xfrm>
              <a:off x="0" y="-101799"/>
              <a:ext cx="4438149" cy="4762499"/>
              <a:chOff x="0" y="-101799"/>
              <a:chExt cx="4438149" cy="4762499"/>
            </a:xfrm>
          </p:grpSpPr>
          <p:pic>
            <p:nvPicPr>
              <p:cNvPr id="41" name="Google Shape;41;p4"/>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42" name="Google Shape;42;p4"/>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grpSp>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 name="Google Shape;44;p4"/>
          <p:cNvSpPr txBox="1">
            <a:spLocks noGrp="1"/>
          </p:cNvSpPr>
          <p:nvPr>
            <p:ph type="body" idx="1"/>
          </p:nvPr>
        </p:nvSpPr>
        <p:spPr>
          <a:xfrm>
            <a:off x="720000" y="1136951"/>
            <a:ext cx="7704000" cy="35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5" name="Google Shape;45;p4"/>
          <p:cNvGrpSpPr/>
          <p:nvPr/>
        </p:nvGrpSpPr>
        <p:grpSpPr>
          <a:xfrm>
            <a:off x="-1946600" y="-570275"/>
            <a:ext cx="10978984" cy="5713775"/>
            <a:chOff x="-1946600" y="-570275"/>
            <a:chExt cx="10978984" cy="5713775"/>
          </a:xfrm>
        </p:grpSpPr>
        <p:sp>
          <p:nvSpPr>
            <p:cNvPr id="46" name="Google Shape;46;p4"/>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81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grpSp>
        <p:nvGrpSpPr>
          <p:cNvPr id="50" name="Google Shape;50;p5"/>
          <p:cNvGrpSpPr/>
          <p:nvPr/>
        </p:nvGrpSpPr>
        <p:grpSpPr>
          <a:xfrm>
            <a:off x="0" y="0"/>
            <a:ext cx="9144000" cy="5183950"/>
            <a:chOff x="0" y="0"/>
            <a:chExt cx="9144000" cy="5183950"/>
          </a:xfrm>
        </p:grpSpPr>
        <p:grpSp>
          <p:nvGrpSpPr>
            <p:cNvPr id="51" name="Google Shape;51;p5"/>
            <p:cNvGrpSpPr/>
            <p:nvPr/>
          </p:nvGrpSpPr>
          <p:grpSpPr>
            <a:xfrm rot="10800000" flipH="1">
              <a:off x="6412875" y="0"/>
              <a:ext cx="2731125" cy="5143500"/>
              <a:chOff x="6412875" y="0"/>
              <a:chExt cx="2731125" cy="5143500"/>
            </a:xfrm>
          </p:grpSpPr>
          <p:pic>
            <p:nvPicPr>
              <p:cNvPr id="52" name="Google Shape;52;p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53" name="Google Shape;53;p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54" name="Google Shape;54;p5"/>
            <p:cNvGrpSpPr/>
            <p:nvPr/>
          </p:nvGrpSpPr>
          <p:grpSpPr>
            <a:xfrm>
              <a:off x="0" y="1017726"/>
              <a:ext cx="6412874" cy="4166224"/>
              <a:chOff x="0" y="1017726"/>
              <a:chExt cx="6412874" cy="4166224"/>
            </a:xfrm>
          </p:grpSpPr>
          <p:pic>
            <p:nvPicPr>
              <p:cNvPr id="55" name="Google Shape;55;p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56" name="Google Shape;56;p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grpSp>
        <p:nvGrpSpPr>
          <p:cNvPr id="57" name="Google Shape;57;p5"/>
          <p:cNvGrpSpPr/>
          <p:nvPr/>
        </p:nvGrpSpPr>
        <p:grpSpPr>
          <a:xfrm>
            <a:off x="-1811603" y="113994"/>
            <a:ext cx="7156253" cy="4944056"/>
            <a:chOff x="-1811603" y="113994"/>
            <a:chExt cx="7156253" cy="4944056"/>
          </a:xfrm>
        </p:grpSpPr>
        <p:sp>
          <p:nvSpPr>
            <p:cNvPr id="58" name="Google Shape;58;p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61" name="Google Shape;61;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grpSp>
        <p:nvGrpSpPr>
          <p:cNvPr id="66" name="Google Shape;66;p6"/>
          <p:cNvGrpSpPr/>
          <p:nvPr/>
        </p:nvGrpSpPr>
        <p:grpSpPr>
          <a:xfrm>
            <a:off x="0" y="0"/>
            <a:ext cx="9144000" cy="5183950"/>
            <a:chOff x="0" y="0"/>
            <a:chExt cx="9144000" cy="5183950"/>
          </a:xfrm>
        </p:grpSpPr>
        <p:grpSp>
          <p:nvGrpSpPr>
            <p:cNvPr id="67" name="Google Shape;67;p6"/>
            <p:cNvGrpSpPr/>
            <p:nvPr/>
          </p:nvGrpSpPr>
          <p:grpSpPr>
            <a:xfrm>
              <a:off x="2674025" y="0"/>
              <a:ext cx="6469975" cy="2172250"/>
              <a:chOff x="2674025" y="0"/>
              <a:chExt cx="6469975" cy="2172250"/>
            </a:xfrm>
          </p:grpSpPr>
          <p:pic>
            <p:nvPicPr>
              <p:cNvPr id="68" name="Google Shape;68;p6"/>
              <p:cNvPicPr preferRelativeResize="0"/>
              <p:nvPr/>
            </p:nvPicPr>
            <p:blipFill rotWithShape="1">
              <a:blip r:embed="rId2">
                <a:alphaModFix/>
              </a:blip>
              <a:srcRect l="7151" t="55786" r="54604" b="11005"/>
              <a:stretch/>
            </p:blipFill>
            <p:spPr>
              <a:xfrm>
                <a:off x="2674025" y="0"/>
                <a:ext cx="4780299" cy="2172250"/>
              </a:xfrm>
              <a:prstGeom prst="rect">
                <a:avLst/>
              </a:prstGeom>
              <a:noFill/>
              <a:ln>
                <a:noFill/>
              </a:ln>
            </p:spPr>
          </p:pic>
          <p:pic>
            <p:nvPicPr>
              <p:cNvPr id="69" name="Google Shape;69;p6"/>
              <p:cNvPicPr preferRelativeResize="0"/>
              <p:nvPr/>
            </p:nvPicPr>
            <p:blipFill rotWithShape="1">
              <a:blip r:embed="rId3">
                <a:alphaModFix/>
              </a:blip>
              <a:srcRect l="22794" t="61047" r="30988" b="7332"/>
              <a:stretch/>
            </p:blipFill>
            <p:spPr>
              <a:xfrm>
                <a:off x="4157250" y="0"/>
                <a:ext cx="4986750" cy="1785600"/>
              </a:xfrm>
              <a:prstGeom prst="rect">
                <a:avLst/>
              </a:prstGeom>
              <a:noFill/>
              <a:ln>
                <a:noFill/>
              </a:ln>
            </p:spPr>
          </p:pic>
        </p:grpSp>
        <p:grpSp>
          <p:nvGrpSpPr>
            <p:cNvPr id="70" name="Google Shape;70;p6"/>
            <p:cNvGrpSpPr/>
            <p:nvPr/>
          </p:nvGrpSpPr>
          <p:grpSpPr>
            <a:xfrm>
              <a:off x="0" y="1017726"/>
              <a:ext cx="4438149" cy="4166224"/>
              <a:chOff x="0" y="1017726"/>
              <a:chExt cx="4438149" cy="4166224"/>
            </a:xfrm>
          </p:grpSpPr>
          <p:pic>
            <p:nvPicPr>
              <p:cNvPr id="71" name="Google Shape;71;p6"/>
              <p:cNvPicPr preferRelativeResize="0"/>
              <p:nvPr/>
            </p:nvPicPr>
            <p:blipFill rotWithShape="1">
              <a:blip r:embed="rId3">
                <a:alphaModFix/>
              </a:blip>
              <a:srcRect l="36975" t="-1817" r="19753" b="58335"/>
              <a:stretch/>
            </p:blipFill>
            <p:spPr>
              <a:xfrm>
                <a:off x="0" y="2809500"/>
                <a:ext cx="4438149" cy="2334000"/>
              </a:xfrm>
              <a:prstGeom prst="rect">
                <a:avLst/>
              </a:prstGeom>
              <a:noFill/>
              <a:ln>
                <a:noFill/>
              </a:ln>
            </p:spPr>
          </p:pic>
          <p:pic>
            <p:nvPicPr>
              <p:cNvPr id="72" name="Google Shape;72;p6"/>
              <p:cNvPicPr preferRelativeResize="0"/>
              <p:nvPr/>
            </p:nvPicPr>
            <p:blipFill rotWithShape="1">
              <a:blip r:embed="rId2">
                <a:alphaModFix/>
              </a:blip>
              <a:srcRect l="-2473" t="21409" r="78599" b="13928"/>
              <a:stretch/>
            </p:blipFill>
            <p:spPr>
              <a:xfrm rot="10800000">
                <a:off x="0" y="1017726"/>
                <a:ext cx="2939325" cy="4166224"/>
              </a:xfrm>
              <a:prstGeom prst="rect">
                <a:avLst/>
              </a:prstGeom>
              <a:noFill/>
              <a:ln>
                <a:noFill/>
              </a:ln>
            </p:spPr>
          </p:pic>
        </p:grpSp>
      </p:grpSp>
      <p:sp>
        <p:nvSpPr>
          <p:cNvPr id="73" name="Google Shape;7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4" name="Google Shape;74;p6"/>
          <p:cNvGrpSpPr/>
          <p:nvPr/>
        </p:nvGrpSpPr>
        <p:grpSpPr>
          <a:xfrm>
            <a:off x="-279950" y="257063"/>
            <a:ext cx="9815576" cy="4780763"/>
            <a:chOff x="-279950" y="257063"/>
            <a:chExt cx="9815576" cy="4780763"/>
          </a:xfrm>
        </p:grpSpPr>
        <p:sp>
          <p:nvSpPr>
            <p:cNvPr id="75" name="Google Shape;75;p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1969350" y="1685100"/>
            <a:ext cx="5205300" cy="207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4" name="Google Shape;94;p8"/>
          <p:cNvGrpSpPr/>
          <p:nvPr/>
        </p:nvGrpSpPr>
        <p:grpSpPr>
          <a:xfrm>
            <a:off x="0" y="0"/>
            <a:ext cx="9144000" cy="5183950"/>
            <a:chOff x="0" y="0"/>
            <a:chExt cx="9144000" cy="5183950"/>
          </a:xfrm>
        </p:grpSpPr>
        <p:grpSp>
          <p:nvGrpSpPr>
            <p:cNvPr id="95" name="Google Shape;95;p8"/>
            <p:cNvGrpSpPr/>
            <p:nvPr/>
          </p:nvGrpSpPr>
          <p:grpSpPr>
            <a:xfrm>
              <a:off x="0" y="0"/>
              <a:ext cx="9144000" cy="3919025"/>
              <a:chOff x="0" y="0"/>
              <a:chExt cx="9144000" cy="3919025"/>
            </a:xfrm>
          </p:grpSpPr>
          <p:pic>
            <p:nvPicPr>
              <p:cNvPr id="96" name="Google Shape;96;p8"/>
              <p:cNvPicPr preferRelativeResize="0"/>
              <p:nvPr/>
            </p:nvPicPr>
            <p:blipFill rotWithShape="1">
              <a:blip r:embed="rId2">
                <a:alphaModFix/>
              </a:blip>
              <a:srcRect l="-1032" t="37319" r="79201" b="16861"/>
              <a:stretch/>
            </p:blipFill>
            <p:spPr>
              <a:xfrm>
                <a:off x="6204675" y="0"/>
                <a:ext cx="2939325" cy="3919025"/>
              </a:xfrm>
              <a:prstGeom prst="rect">
                <a:avLst/>
              </a:prstGeom>
              <a:noFill/>
              <a:ln>
                <a:noFill/>
              </a:ln>
            </p:spPr>
          </p:pic>
          <p:pic>
            <p:nvPicPr>
              <p:cNvPr id="97" name="Google Shape;97;p8"/>
              <p:cNvPicPr preferRelativeResize="0"/>
              <p:nvPr/>
            </p:nvPicPr>
            <p:blipFill rotWithShape="1">
              <a:blip r:embed="rId3">
                <a:alphaModFix/>
              </a:blip>
              <a:srcRect l="32809" t="59548" r="33982"/>
              <a:stretch/>
            </p:blipFill>
            <p:spPr>
              <a:xfrm>
                <a:off x="0" y="0"/>
                <a:ext cx="4896600" cy="2284300"/>
              </a:xfrm>
              <a:prstGeom prst="rect">
                <a:avLst/>
              </a:prstGeom>
              <a:noFill/>
              <a:ln>
                <a:noFill/>
              </a:ln>
            </p:spPr>
          </p:pic>
        </p:grpSp>
        <p:grpSp>
          <p:nvGrpSpPr>
            <p:cNvPr id="98" name="Google Shape;98;p8"/>
            <p:cNvGrpSpPr/>
            <p:nvPr/>
          </p:nvGrpSpPr>
          <p:grpSpPr>
            <a:xfrm>
              <a:off x="0" y="1017726"/>
              <a:ext cx="4438149" cy="4166224"/>
              <a:chOff x="0" y="1017726"/>
              <a:chExt cx="4438149" cy="4166224"/>
            </a:xfrm>
          </p:grpSpPr>
          <p:pic>
            <p:nvPicPr>
              <p:cNvPr id="99" name="Google Shape;99;p8"/>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00" name="Google Shape;100;p8"/>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grpSp>
        <p:nvGrpSpPr>
          <p:cNvPr id="101" name="Google Shape;101;p8"/>
          <p:cNvGrpSpPr/>
          <p:nvPr/>
        </p:nvGrpSpPr>
        <p:grpSpPr>
          <a:xfrm>
            <a:off x="437800" y="-302825"/>
            <a:ext cx="1949176" cy="4906831"/>
            <a:chOff x="437800" y="-302825"/>
            <a:chExt cx="1949176" cy="4906831"/>
          </a:xfrm>
        </p:grpSpPr>
        <p:sp>
          <p:nvSpPr>
            <p:cNvPr id="102" name="Google Shape;102;p8"/>
            <p:cNvSpPr/>
            <p:nvPr/>
          </p:nvSpPr>
          <p:spPr>
            <a:xfrm>
              <a:off x="1365375" y="-3028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37800" y="40391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2135550" y="14706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81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106" name="Google Shape;106;p9"/>
          <p:cNvSpPr txBox="1">
            <a:spLocks noGrp="1"/>
          </p:cNvSpPr>
          <p:nvPr>
            <p:ph type="subTitle" idx="1"/>
          </p:nvPr>
        </p:nvSpPr>
        <p:spPr>
          <a:xfrm>
            <a:off x="2135550" y="28550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7" name="Google Shape;107;p9"/>
          <p:cNvGrpSpPr/>
          <p:nvPr/>
        </p:nvGrpSpPr>
        <p:grpSpPr>
          <a:xfrm>
            <a:off x="4911175" y="18549"/>
            <a:ext cx="4232826" cy="5143501"/>
            <a:chOff x="4911175" y="18549"/>
            <a:chExt cx="4232826" cy="5143501"/>
          </a:xfrm>
        </p:grpSpPr>
        <p:pic>
          <p:nvPicPr>
            <p:cNvPr id="108" name="Google Shape;108;p9"/>
            <p:cNvPicPr preferRelativeResize="0"/>
            <p:nvPr/>
          </p:nvPicPr>
          <p:blipFill rotWithShape="1">
            <a:blip r:embed="rId2">
              <a:alphaModFix/>
            </a:blip>
            <a:srcRect l="4411" t="12981" r="74488" b="16466"/>
            <a:stretch/>
          </p:blipFill>
          <p:spPr>
            <a:xfrm rot="10800000" flipH="1">
              <a:off x="6204675" y="18549"/>
              <a:ext cx="2939325" cy="5143501"/>
            </a:xfrm>
            <a:prstGeom prst="rect">
              <a:avLst/>
            </a:prstGeom>
            <a:noFill/>
            <a:ln>
              <a:noFill/>
            </a:ln>
          </p:spPr>
        </p:pic>
        <p:pic>
          <p:nvPicPr>
            <p:cNvPr id="109" name="Google Shape;109;p9"/>
            <p:cNvPicPr preferRelativeResize="0"/>
            <p:nvPr/>
          </p:nvPicPr>
          <p:blipFill rotWithShape="1">
            <a:blip r:embed="rId3">
              <a:alphaModFix/>
            </a:blip>
            <a:srcRect l="25298" t="54968" r="42214" b="4803"/>
            <a:stretch/>
          </p:blipFill>
          <p:spPr>
            <a:xfrm rot="10800000" flipH="1">
              <a:off x="4911175" y="2418850"/>
              <a:ext cx="4232826" cy="2743200"/>
            </a:xfrm>
            <a:prstGeom prst="rect">
              <a:avLst/>
            </a:prstGeom>
            <a:noFill/>
            <a:ln>
              <a:noFill/>
            </a:ln>
          </p:spPr>
        </p:pic>
      </p:grpSp>
      <p:grpSp>
        <p:nvGrpSpPr>
          <p:cNvPr id="110" name="Google Shape;110;p9"/>
          <p:cNvGrpSpPr/>
          <p:nvPr/>
        </p:nvGrpSpPr>
        <p:grpSpPr>
          <a:xfrm>
            <a:off x="0" y="0"/>
            <a:ext cx="4438149" cy="4144324"/>
            <a:chOff x="0" y="0"/>
            <a:chExt cx="4438149" cy="4144324"/>
          </a:xfrm>
        </p:grpSpPr>
        <p:pic>
          <p:nvPicPr>
            <p:cNvPr id="111" name="Google Shape;111;p9"/>
            <p:cNvPicPr preferRelativeResize="0"/>
            <p:nvPr/>
          </p:nvPicPr>
          <p:blipFill rotWithShape="1">
            <a:blip r:embed="rId3">
              <a:alphaModFix/>
            </a:blip>
            <a:srcRect l="27572" t="-5678" r="29156" b="62196"/>
            <a:stretch/>
          </p:blipFill>
          <p:spPr>
            <a:xfrm rot="10800000" flipH="1">
              <a:off x="0" y="18550"/>
              <a:ext cx="4438149" cy="2334000"/>
            </a:xfrm>
            <a:prstGeom prst="rect">
              <a:avLst/>
            </a:prstGeom>
            <a:noFill/>
            <a:ln>
              <a:noFill/>
            </a:ln>
          </p:spPr>
        </p:pic>
        <p:pic>
          <p:nvPicPr>
            <p:cNvPr id="112" name="Google Shape;112;p9"/>
            <p:cNvPicPr preferRelativeResize="0"/>
            <p:nvPr/>
          </p:nvPicPr>
          <p:blipFill rotWithShape="1">
            <a:blip r:embed="rId2">
              <a:alphaModFix/>
            </a:blip>
            <a:srcRect l="-2630" t="23406" r="78757" b="12272"/>
            <a:stretch/>
          </p:blipFill>
          <p:spPr>
            <a:xfrm flipH="1">
              <a:off x="0" y="0"/>
              <a:ext cx="2939325" cy="4144324"/>
            </a:xfrm>
            <a:prstGeom prst="rect">
              <a:avLst/>
            </a:prstGeom>
            <a:noFill/>
            <a:ln>
              <a:noFill/>
            </a:ln>
          </p:spPr>
        </p:pic>
      </p:grpSp>
      <p:grpSp>
        <p:nvGrpSpPr>
          <p:cNvPr id="113" name="Google Shape;113;p9"/>
          <p:cNvGrpSpPr/>
          <p:nvPr/>
        </p:nvGrpSpPr>
        <p:grpSpPr>
          <a:xfrm>
            <a:off x="-1623775" y="-288475"/>
            <a:ext cx="10294625" cy="5254500"/>
            <a:chOff x="-1623775" y="-288475"/>
            <a:chExt cx="10294625" cy="5254500"/>
          </a:xfrm>
        </p:grpSpPr>
        <p:sp>
          <p:nvSpPr>
            <p:cNvPr id="114" name="Google Shape;114;p9"/>
            <p:cNvSpPr/>
            <p:nvPr/>
          </p:nvSpPr>
          <p:spPr>
            <a:xfrm>
              <a:off x="-1623775" y="25368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7924450" y="-2884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a:spLocks noGrp="1"/>
          </p:cNvSpPr>
          <p:nvPr>
            <p:ph type="pic" idx="2"/>
          </p:nvPr>
        </p:nvSpPr>
        <p:spPr>
          <a:xfrm>
            <a:off x="0" y="0"/>
            <a:ext cx="9144000" cy="5143500"/>
          </a:xfrm>
          <a:prstGeom prst="rect">
            <a:avLst/>
          </a:prstGeom>
          <a:noFill/>
          <a:ln>
            <a:noFill/>
          </a:ln>
        </p:spPr>
      </p:sp>
      <p:sp>
        <p:nvSpPr>
          <p:cNvPr id="118" name="Google Shape;118;p10"/>
          <p:cNvSpPr txBox="1">
            <a:spLocks noGrp="1"/>
          </p:cNvSpPr>
          <p:nvPr>
            <p:ph type="title"/>
          </p:nvPr>
        </p:nvSpPr>
        <p:spPr>
          <a:xfrm>
            <a:off x="713225" y="539500"/>
            <a:ext cx="3365100" cy="1360200"/>
          </a:xfrm>
          <a:prstGeom prst="rect">
            <a:avLst/>
          </a:prstGeom>
          <a:solidFill>
            <a:schemeClr val="dk1"/>
          </a:solidFill>
        </p:spPr>
        <p:txBody>
          <a:bodyPr spcFirstLastPara="1" wrap="square" lIns="91425" tIns="91425" rIns="91425" bIns="91425" anchor="t" anchorCtr="0">
            <a:noAutofit/>
          </a:bodyPr>
          <a:lstStyle>
            <a:lvl1pPr lvl="0" algn="l" rtl="0">
              <a:spcBef>
                <a:spcPts val="0"/>
              </a:spcBef>
              <a:spcAft>
                <a:spcPts val="0"/>
              </a:spcAft>
              <a:buSzPts val="2900"/>
              <a:buNone/>
              <a:defRPr sz="24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11"/>
          <p:cNvSpPr txBox="1">
            <a:spLocks noGrp="1"/>
          </p:cNvSpPr>
          <p:nvPr>
            <p:ph type="title" hasCustomPrompt="1"/>
          </p:nvPr>
        </p:nvSpPr>
        <p:spPr>
          <a:xfrm>
            <a:off x="1284000" y="1723825"/>
            <a:ext cx="6576000" cy="1198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1284000" y="29225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22" name="Google Shape;122;p11"/>
          <p:cNvGrpSpPr/>
          <p:nvPr/>
        </p:nvGrpSpPr>
        <p:grpSpPr>
          <a:xfrm flipH="1">
            <a:off x="3029601" y="471801"/>
            <a:ext cx="6114398" cy="4712149"/>
            <a:chOff x="1" y="471801"/>
            <a:chExt cx="6114398" cy="4712149"/>
          </a:xfrm>
        </p:grpSpPr>
        <p:pic>
          <p:nvPicPr>
            <p:cNvPr id="123" name="Google Shape;123;p11"/>
            <p:cNvPicPr preferRelativeResize="0"/>
            <p:nvPr/>
          </p:nvPicPr>
          <p:blipFill rotWithShape="1">
            <a:blip r:embed="rId2">
              <a:alphaModFix/>
            </a:blip>
            <a:srcRect l="28364" r="28364" b="56517"/>
            <a:stretch/>
          </p:blipFill>
          <p:spPr>
            <a:xfrm>
              <a:off x="1676250" y="2837650"/>
              <a:ext cx="4438149" cy="2334000"/>
            </a:xfrm>
            <a:prstGeom prst="rect">
              <a:avLst/>
            </a:prstGeom>
            <a:noFill/>
            <a:ln>
              <a:noFill/>
            </a:ln>
          </p:spPr>
        </p:pic>
        <p:pic>
          <p:nvPicPr>
            <p:cNvPr id="124" name="Google Shape;124;p11"/>
            <p:cNvPicPr preferRelativeResize="0"/>
            <p:nvPr/>
          </p:nvPicPr>
          <p:blipFill rotWithShape="1">
            <a:blip r:embed="rId3">
              <a:alphaModFix/>
            </a:blip>
            <a:srcRect l="2611" t="15569" r="78810" b="11298"/>
            <a:stretch/>
          </p:blipFill>
          <p:spPr>
            <a:xfrm rot="10800000">
              <a:off x="1" y="471801"/>
              <a:ext cx="2287224" cy="4712149"/>
            </a:xfrm>
            <a:prstGeom prst="rect">
              <a:avLst/>
            </a:prstGeom>
            <a:noFill/>
            <a:ln>
              <a:noFill/>
            </a:ln>
          </p:spPr>
        </p:pic>
      </p:grpSp>
      <p:grpSp>
        <p:nvGrpSpPr>
          <p:cNvPr id="125" name="Google Shape;125;p11"/>
          <p:cNvGrpSpPr/>
          <p:nvPr/>
        </p:nvGrpSpPr>
        <p:grpSpPr>
          <a:xfrm>
            <a:off x="5429224" y="-479038"/>
            <a:ext cx="2777751" cy="6045013"/>
            <a:chOff x="5429224" y="-479038"/>
            <a:chExt cx="2777751" cy="6045013"/>
          </a:xfrm>
        </p:grpSpPr>
        <p:sp>
          <p:nvSpPr>
            <p:cNvPr id="126" name="Google Shape;126;p11"/>
            <p:cNvSpPr/>
            <p:nvPr/>
          </p:nvSpPr>
          <p:spPr>
            <a:xfrm flipH="1">
              <a:off x="5429224" y="-479038"/>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7460575" y="42597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1"/>
          <p:cNvGrpSpPr/>
          <p:nvPr/>
        </p:nvGrpSpPr>
        <p:grpSpPr>
          <a:xfrm flipH="1">
            <a:off x="0" y="0"/>
            <a:ext cx="4986750" cy="3919025"/>
            <a:chOff x="4157250" y="0"/>
            <a:chExt cx="4986750" cy="3919025"/>
          </a:xfrm>
        </p:grpSpPr>
        <p:pic>
          <p:nvPicPr>
            <p:cNvPr id="129" name="Google Shape;129;p11"/>
            <p:cNvPicPr preferRelativeResize="0"/>
            <p:nvPr/>
          </p:nvPicPr>
          <p:blipFill rotWithShape="1">
            <a:blip r:embed="rId3">
              <a:alphaModFix/>
            </a:blip>
            <a:srcRect l="-3478" t="28518" r="79961" b="11569"/>
            <a:stretch/>
          </p:blipFill>
          <p:spPr>
            <a:xfrm>
              <a:off x="6204675" y="0"/>
              <a:ext cx="2939325" cy="3919025"/>
            </a:xfrm>
            <a:prstGeom prst="rect">
              <a:avLst/>
            </a:prstGeom>
            <a:noFill/>
            <a:ln>
              <a:noFill/>
            </a:ln>
          </p:spPr>
        </p:pic>
        <p:pic>
          <p:nvPicPr>
            <p:cNvPr id="130" name="Google Shape;130;p11"/>
            <p:cNvPicPr preferRelativeResize="0"/>
            <p:nvPr/>
          </p:nvPicPr>
          <p:blipFill rotWithShape="1">
            <a:blip r:embed="rId2">
              <a:alphaModFix/>
            </a:blip>
            <a:srcRect l="14461" t="59548" r="39321"/>
            <a:stretch/>
          </p:blipFill>
          <p:spPr>
            <a:xfrm>
              <a:off x="4157250" y="0"/>
              <a:ext cx="4986750" cy="2284300"/>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1pPr>
            <a:lvl2pPr lvl="1"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2pPr>
            <a:lvl3pPr lvl="2"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3pPr>
            <a:lvl4pPr lvl="3"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4pPr>
            <a:lvl5pPr lvl="4"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5pPr>
            <a:lvl6pPr lvl="5"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6pPr>
            <a:lvl7pPr lvl="6"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7pPr>
            <a:lvl8pPr lvl="7"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8pPr>
            <a:lvl9pPr lvl="8"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marL="914400" lvl="1"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2pPr>
            <a:lvl3pPr marL="1371600" lvl="2"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3pPr>
            <a:lvl4pPr marL="1828800" lvl="3"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4pPr>
            <a:lvl5pPr marL="2286000" lvl="4"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5pPr>
            <a:lvl6pPr marL="2743200" lvl="5"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6pPr>
            <a:lvl7pPr marL="3200400" lvl="6"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7pPr>
            <a:lvl8pPr marL="3657600" lvl="7"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8pPr>
            <a:lvl9pPr marL="4114800" lvl="8" indent="-317500">
              <a:lnSpc>
                <a:spcPct val="100000"/>
              </a:lnSpc>
              <a:spcBef>
                <a:spcPts val="1600"/>
              </a:spcBef>
              <a:spcAft>
                <a:spcPts val="1600"/>
              </a:spcAft>
              <a:buClr>
                <a:schemeClr val="lt1"/>
              </a:buClr>
              <a:buSzPts val="1400"/>
              <a:buFont typeface="Actor"/>
              <a:buChar char="■"/>
              <a:defRPr>
                <a:solidFill>
                  <a:schemeClr val="lt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6" r:id="rId26"/>
    <p:sldLayoutId id="2147483677"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5"/>
        <p:cNvGrpSpPr/>
        <p:nvPr/>
      </p:nvGrpSpPr>
      <p:grpSpPr>
        <a:xfrm>
          <a:off x="0" y="0"/>
          <a:ext cx="0" cy="0"/>
          <a:chOff x="0" y="0"/>
          <a:chExt cx="0" cy="0"/>
        </a:xfrm>
      </p:grpSpPr>
      <p:sp>
        <p:nvSpPr>
          <p:cNvPr id="426" name="Google Shape;426;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7" name="Google Shape;427;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12" Type="http://schemas.microsoft.com/office/2007/relationships/hdphoto" Target="../media/hdphoto12.wdp"/><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microsoft.com/office/2007/relationships/hdphoto" Target="../media/hdphoto2.wdp"/><Relationship Id="rId11" Type="http://schemas.openxmlformats.org/officeDocument/2006/relationships/image" Target="../media/image19.png"/><Relationship Id="rId5" Type="http://schemas.openxmlformats.org/officeDocument/2006/relationships/image" Target="../media/image8.png"/><Relationship Id="rId10" Type="http://schemas.microsoft.com/office/2007/relationships/hdphoto" Target="../media/hdphoto11.wdp"/><Relationship Id="rId4" Type="http://schemas.microsoft.com/office/2007/relationships/hdphoto" Target="../media/hdphoto1.wdp"/><Relationship Id="rId9" Type="http://schemas.openxmlformats.org/officeDocument/2006/relationships/image" Target="../media/image18.png"/><Relationship Id="rId14" Type="http://schemas.microsoft.com/office/2007/relationships/hdphoto" Target="../media/hdphoto13.wdp"/></Relationships>
</file>

<file path=ppt/slides/_rels/slide14.xml.rels><?xml version="1.0" encoding="UTF-8" standalone="yes"?>
<Relationships xmlns="http://schemas.openxmlformats.org/package/2006/relationships"><Relationship Id="rId8" Type="http://schemas.microsoft.com/office/2007/relationships/hdphoto" Target="../media/hdphoto13.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microsoft.com/office/2007/relationships/hdphoto" Target="../media/hdphoto12.wdp"/><Relationship Id="rId5" Type="http://schemas.openxmlformats.org/officeDocument/2006/relationships/image" Target="../media/image19.png"/><Relationship Id="rId4" Type="http://schemas.microsoft.com/office/2007/relationships/hdphoto" Target="../media/hdphoto1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dribbble.com/shots/24088047-R-and-flag" TargetMode="External"/><Relationship Id="rId4" Type="http://schemas.openxmlformats.org/officeDocument/2006/relationships/hyperlink" Target="https://www.flaticon.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hyperlink" Target="https://docs.google.com/spreadsheets/d/145GQz0auNmCZiIhQ-zzL5MktXzGOpzyXhyiOrO6biUM/cop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28.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microsoft.com/office/2007/relationships/hdphoto" Target="../media/hdphoto8.wdp"/><Relationship Id="rId5" Type="http://schemas.openxmlformats.org/officeDocument/2006/relationships/image" Target="../media/image14.png"/><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0.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Google Shape;435;p35">
            <a:extLst>
              <a:ext uri="{FF2B5EF4-FFF2-40B4-BE49-F238E27FC236}">
                <a16:creationId xmlns:a16="http://schemas.microsoft.com/office/drawing/2014/main" id="{BFD2B22F-0265-4B1D-BBEE-0D99D2F38B63}"/>
              </a:ext>
            </a:extLst>
          </p:cNvPr>
          <p:cNvSpPr txBox="1">
            <a:spLocks/>
          </p:cNvSpPr>
          <p:nvPr/>
        </p:nvSpPr>
        <p:spPr>
          <a:xfrm>
            <a:off x="-6285790" y="775439"/>
            <a:ext cx="7486500" cy="201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0" dirty="0">
                <a:solidFill>
                  <a:schemeClr val="bg1"/>
                </a:solidFill>
                <a:latin typeface="Unbounded SemiBold"/>
                <a:ea typeface="Unbounded SemiBold"/>
                <a:cs typeface="Unbounded SemiBold"/>
                <a:sym typeface="Unbounded SemiBold"/>
              </a:rPr>
              <a:t>Revisal</a:t>
            </a:r>
            <a:endParaRPr lang="en-US" sz="8000" dirty="0">
              <a:solidFill>
                <a:schemeClr val="bg1"/>
              </a:solidFill>
              <a:latin typeface="Unbounded Light"/>
              <a:ea typeface="Unbounded Light"/>
              <a:cs typeface="Unbounded Light"/>
              <a:sym typeface="Unbounded Light"/>
            </a:endParaRPr>
          </a:p>
        </p:txBody>
      </p:sp>
      <p:sp>
        <p:nvSpPr>
          <p:cNvPr id="3" name="Google Shape;436;p35">
            <a:extLst>
              <a:ext uri="{FF2B5EF4-FFF2-40B4-BE49-F238E27FC236}">
                <a16:creationId xmlns:a16="http://schemas.microsoft.com/office/drawing/2014/main" id="{F75D79EE-A55F-4914-B075-65D9A2DE0DC2}"/>
              </a:ext>
            </a:extLst>
          </p:cNvPr>
          <p:cNvSpPr txBox="1">
            <a:spLocks/>
          </p:cNvSpPr>
          <p:nvPr/>
        </p:nvSpPr>
        <p:spPr>
          <a:xfrm>
            <a:off x="-6042227" y="2571750"/>
            <a:ext cx="4528800" cy="47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rPr>
              <a:t>Revise, repeat, succeed</a:t>
            </a:r>
          </a:p>
        </p:txBody>
      </p:sp>
      <p:sp>
        <p:nvSpPr>
          <p:cNvPr id="4" name="Google Shape;437;p35">
            <a:extLst>
              <a:ext uri="{FF2B5EF4-FFF2-40B4-BE49-F238E27FC236}">
                <a16:creationId xmlns:a16="http://schemas.microsoft.com/office/drawing/2014/main" id="{3554EBE6-0279-4605-9A61-11CD084F7562}"/>
              </a:ext>
            </a:extLst>
          </p:cNvPr>
          <p:cNvSpPr/>
          <p:nvPr/>
        </p:nvSpPr>
        <p:spPr>
          <a:xfrm>
            <a:off x="-4771455" y="318429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8;p35">
            <a:extLst>
              <a:ext uri="{FF2B5EF4-FFF2-40B4-BE49-F238E27FC236}">
                <a16:creationId xmlns:a16="http://schemas.microsoft.com/office/drawing/2014/main" id="{D847C38D-8BF2-4EB8-9132-B5B4647C1471}"/>
              </a:ext>
            </a:extLst>
          </p:cNvPr>
          <p:cNvSpPr/>
          <p:nvPr/>
        </p:nvSpPr>
        <p:spPr>
          <a:xfrm>
            <a:off x="-4771455" y="210558"/>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raphic 5">
            <a:extLst>
              <a:ext uri="{FF2B5EF4-FFF2-40B4-BE49-F238E27FC236}">
                <a16:creationId xmlns:a16="http://schemas.microsoft.com/office/drawing/2014/main" id="{C18EF5AC-F0EC-448D-BD13-2E7AC3C7D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48194" y="1552265"/>
            <a:ext cx="1443969" cy="1192323"/>
          </a:xfrm>
          <a:prstGeom prst="rect">
            <a:avLst/>
          </a:prstGeom>
        </p:spPr>
      </p:pic>
    </p:spTree>
    <p:extLst>
      <p:ext uri="{BB962C8B-B14F-4D97-AF65-F5344CB8AC3E}">
        <p14:creationId xmlns:p14="http://schemas.microsoft.com/office/powerpoint/2010/main" val="374117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5" name="Google Shape;715;p56"/>
          <p:cNvSpPr txBox="1">
            <a:spLocks noGrp="1"/>
          </p:cNvSpPr>
          <p:nvPr>
            <p:ph type="title"/>
          </p:nvPr>
        </p:nvSpPr>
        <p:spPr>
          <a:xfrm>
            <a:off x="397770" y="1104899"/>
            <a:ext cx="3625590" cy="56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Frontend</a:t>
            </a:r>
            <a:endParaRPr sz="3600" dirty="0"/>
          </a:p>
        </p:txBody>
      </p:sp>
      <p:sp>
        <p:nvSpPr>
          <p:cNvPr id="5" name="Rectangle 2">
            <a:extLst>
              <a:ext uri="{FF2B5EF4-FFF2-40B4-BE49-F238E27FC236}">
                <a16:creationId xmlns:a16="http://schemas.microsoft.com/office/drawing/2014/main" id="{8A475CE7-FD48-4E90-8A30-4E3BBA8F8C69}"/>
              </a:ext>
            </a:extLst>
          </p:cNvPr>
          <p:cNvSpPr>
            <a:spLocks noChangeArrowheads="1"/>
          </p:cNvSpPr>
          <p:nvPr/>
        </p:nvSpPr>
        <p:spPr bwMode="auto">
          <a:xfrm>
            <a:off x="397770" y="1795537"/>
            <a:ext cx="410442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bg-BG" altLang="en-US" sz="1600" dirty="0">
                <a:solidFill>
                  <a:schemeClr val="bg1"/>
                </a:solidFill>
                <a:latin typeface="Arial" panose="020B0604020202020204" pitchFamily="34" charset="0"/>
              </a:rPr>
              <a:t>За </a:t>
            </a:r>
            <a:r>
              <a:rPr lang="en-US" altLang="en-US" sz="1600" dirty="0">
                <a:solidFill>
                  <a:schemeClr val="bg1"/>
                </a:solidFill>
                <a:latin typeface="Arial" panose="020B0604020202020204" pitchFamily="34" charset="0"/>
              </a:rPr>
              <a:t>Frontend </a:t>
            </a:r>
            <a:r>
              <a:rPr lang="bg-BG" altLang="en-US" sz="1600" dirty="0">
                <a:solidFill>
                  <a:schemeClr val="bg1"/>
                </a:solidFill>
                <a:latin typeface="Arial" panose="020B0604020202020204" pitchFamily="34" charset="0"/>
              </a:rPr>
              <a:t>използвахме</a:t>
            </a:r>
            <a:r>
              <a:rPr kumimoji="0" lang="en-US" altLang="en-US" sz="1600" b="0" i="0" u="none" strike="noStrike" cap="none" normalizeH="0" baseline="0" dirty="0">
                <a:ln>
                  <a:noFill/>
                </a:ln>
                <a:solidFill>
                  <a:schemeClr val="bg1"/>
                </a:solidFill>
                <a:effectLst/>
                <a:latin typeface="Arial" panose="020B0604020202020204" pitchFamily="34" charset="0"/>
              </a:rPr>
              <a:t> HTML, CSS и JavaScript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основни</a:t>
            </a:r>
            <a:r>
              <a:rPr kumimoji="0" lang="en-US" altLang="en-US" sz="1600" b="0" i="0" u="none" strike="noStrike" cap="none" normalizeH="0" baseline="0" dirty="0">
                <a:ln>
                  <a:noFill/>
                </a:ln>
                <a:solidFill>
                  <a:schemeClr val="bg1"/>
                </a:solidFill>
                <a:effectLst/>
                <a:latin typeface="Arial" panose="020B0604020202020204" pitchFamily="34" charset="0"/>
              </a:rPr>
              <a:t> UI </a:t>
            </a:r>
            <a:r>
              <a:rPr kumimoji="0" lang="en-US" altLang="en-US" sz="1600" b="0" i="0" u="none" strike="noStrike" cap="none" normalizeH="0" baseline="0" dirty="0" err="1">
                <a:ln>
                  <a:noFill/>
                </a:ln>
                <a:solidFill>
                  <a:schemeClr val="bg1"/>
                </a:solidFill>
                <a:effectLst/>
                <a:latin typeface="Arial" panose="020B0604020202020204" pitchFamily="34" charset="0"/>
              </a:rPr>
              <a:t>компоненти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като</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динамичните</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актуализации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се</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осъществяват</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чрез</a:t>
            </a:r>
            <a:r>
              <a:rPr kumimoji="0" lang="en-US" altLang="en-US" sz="1600" b="0" i="0" u="none" strike="noStrike" cap="none" normalizeH="0" baseline="0" dirty="0">
                <a:ln>
                  <a:noFill/>
                </a:ln>
                <a:solidFill>
                  <a:schemeClr val="bg1"/>
                </a:solidFill>
                <a:effectLst/>
                <a:latin typeface="Arial" panose="020B0604020202020204" pitchFamily="34" charset="0"/>
              </a:rPr>
              <a:t> HTMX. </a:t>
            </a:r>
            <a:r>
              <a:rPr kumimoji="0" lang="en-US" altLang="en-US" sz="1600" b="0" i="0" u="none" strike="noStrike" cap="none" normalizeH="0" baseline="0" dirty="0" err="1">
                <a:ln>
                  <a:noFill/>
                </a:ln>
                <a:solidFill>
                  <a:schemeClr val="bg1"/>
                </a:solidFill>
                <a:effectLst/>
                <a:latin typeface="Arial" panose="020B0604020202020204" pitchFamily="34" charset="0"/>
              </a:rPr>
              <a:t>Използваме</a:t>
            </a:r>
            <a:r>
              <a:rPr kumimoji="0" lang="en-US" altLang="en-US" sz="1600" b="0" i="0" u="none" strike="noStrike" cap="none" normalizeH="0" baseline="0" dirty="0">
                <a:ln>
                  <a:noFill/>
                </a:ln>
                <a:solidFill>
                  <a:schemeClr val="bg1"/>
                </a:solidFill>
                <a:effectLst/>
                <a:latin typeface="Arial" panose="020B0604020202020204" pitchFamily="34" charset="0"/>
              </a:rPr>
              <a:t> WebView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интеграция</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на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мобилното</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приложение</a:t>
            </a:r>
            <a:r>
              <a:rPr kumimoji="0" lang="en-US" altLang="en-US" sz="1600" b="0" i="0" u="none" strike="noStrike" cap="none" normalizeH="0" baseline="0" dirty="0">
                <a:ln>
                  <a:noFill/>
                </a:ln>
                <a:solidFill>
                  <a:schemeClr val="bg1"/>
                </a:solidFill>
                <a:effectLst/>
                <a:latin typeface="Arial" panose="020B0604020202020204" pitchFamily="34" charset="0"/>
              </a:rPr>
              <a:t> и Turbo Native Bridges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seamless </a:t>
            </a:r>
            <a:r>
              <a:rPr kumimoji="0" lang="en-US" altLang="en-US" sz="1600" b="0" i="0" u="none" strike="noStrike" cap="none" normalizeH="0" baseline="0" dirty="0" err="1">
                <a:ln>
                  <a:noFill/>
                </a:ln>
                <a:solidFill>
                  <a:schemeClr val="bg1"/>
                </a:solidFill>
                <a:effectLst/>
                <a:latin typeface="Arial" panose="020B0604020202020204" pitchFamily="34" charset="0"/>
              </a:rPr>
              <a:t>връзка</a:t>
            </a:r>
            <a:r>
              <a:rPr kumimoji="0" lang="en-US" altLang="en-US" sz="1600" b="0" i="0" u="none" strike="noStrike" cap="none" normalizeH="0" baseline="0" dirty="0">
                <a:ln>
                  <a:noFill/>
                </a:ln>
                <a:solidFill>
                  <a:schemeClr val="bg1"/>
                </a:solidFill>
                <a:effectLst/>
                <a:latin typeface="Arial" panose="020B0604020202020204" pitchFamily="34" charset="0"/>
              </a:rPr>
              <a:t> с native </a:t>
            </a:r>
            <a:r>
              <a:rPr kumimoji="0" lang="en-US" altLang="en-US" sz="1600" b="0" i="0" u="none" strike="noStrike" cap="none" normalizeH="0" baseline="0" dirty="0" err="1">
                <a:ln>
                  <a:noFill/>
                </a:ln>
                <a:solidFill>
                  <a:schemeClr val="bg1"/>
                </a:solidFill>
                <a:effectLst/>
                <a:latin typeface="Arial" panose="020B0604020202020204" pitchFamily="34" charset="0"/>
              </a:rPr>
              <a:t>компоненти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Android.</a:t>
            </a:r>
          </a:p>
        </p:txBody>
      </p:sp>
      <p:grpSp>
        <p:nvGrpSpPr>
          <p:cNvPr id="6" name="Google Shape;688;p54">
            <a:extLst>
              <a:ext uri="{FF2B5EF4-FFF2-40B4-BE49-F238E27FC236}">
                <a16:creationId xmlns:a16="http://schemas.microsoft.com/office/drawing/2014/main" id="{DBF4314C-D7C9-4204-B257-6C97210EBD60}"/>
              </a:ext>
            </a:extLst>
          </p:cNvPr>
          <p:cNvGrpSpPr/>
          <p:nvPr/>
        </p:nvGrpSpPr>
        <p:grpSpPr>
          <a:xfrm>
            <a:off x="11486022" y="1094040"/>
            <a:ext cx="3232584" cy="2623101"/>
            <a:chOff x="331763" y="414153"/>
            <a:chExt cx="6903246" cy="5019697"/>
          </a:xfrm>
        </p:grpSpPr>
        <p:sp>
          <p:nvSpPr>
            <p:cNvPr id="9" name="Google Shape;689;p54">
              <a:extLst>
                <a:ext uri="{FF2B5EF4-FFF2-40B4-BE49-F238E27FC236}">
                  <a16:creationId xmlns:a16="http://schemas.microsoft.com/office/drawing/2014/main" id="{972AB6E6-3017-439E-A36A-CF6E784FDCE0}"/>
                </a:ext>
              </a:extLst>
            </p:cNvPr>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p54">
              <a:extLst>
                <a:ext uri="{FF2B5EF4-FFF2-40B4-BE49-F238E27FC236}">
                  <a16:creationId xmlns:a16="http://schemas.microsoft.com/office/drawing/2014/main" id="{F7253105-6DFB-4CD9-A674-5CBBDB263D93}"/>
                </a:ext>
              </a:extLst>
            </p:cNvPr>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91;p54">
              <a:extLst>
                <a:ext uri="{FF2B5EF4-FFF2-40B4-BE49-F238E27FC236}">
                  <a16:creationId xmlns:a16="http://schemas.microsoft.com/office/drawing/2014/main" id="{D888107B-F944-47D2-98A1-A158FA0B0DBB}"/>
                </a:ext>
              </a:extLst>
            </p:cNvPr>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p54">
              <a:extLst>
                <a:ext uri="{FF2B5EF4-FFF2-40B4-BE49-F238E27FC236}">
                  <a16:creationId xmlns:a16="http://schemas.microsoft.com/office/drawing/2014/main" id="{359A3D18-C031-416F-A88B-B1FA4F210D77}"/>
                </a:ext>
              </a:extLst>
            </p:cNvPr>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694;p54">
            <a:extLst>
              <a:ext uri="{FF2B5EF4-FFF2-40B4-BE49-F238E27FC236}">
                <a16:creationId xmlns:a16="http://schemas.microsoft.com/office/drawing/2014/main" id="{C601654F-288F-4986-AB64-AEDD6B594D8A}"/>
              </a:ext>
            </a:extLst>
          </p:cNvPr>
          <p:cNvSpPr txBox="1">
            <a:spLocks/>
          </p:cNvSpPr>
          <p:nvPr/>
        </p:nvSpPr>
        <p:spPr>
          <a:xfrm>
            <a:off x="-5690611" y="1094040"/>
            <a:ext cx="2749800" cy="104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r>
              <a:rPr lang="en-US"/>
              <a:t>UI/UX </a:t>
            </a:r>
            <a:r>
              <a:rPr lang="bg-BG" b="0"/>
              <a:t>Дизайн</a:t>
            </a:r>
            <a:endParaRPr lang="bg-BG" b="0" dirty="0"/>
          </a:p>
        </p:txBody>
      </p:sp>
      <p:sp>
        <p:nvSpPr>
          <p:cNvPr id="14" name="Google Shape;695;p54">
            <a:extLst>
              <a:ext uri="{FF2B5EF4-FFF2-40B4-BE49-F238E27FC236}">
                <a16:creationId xmlns:a16="http://schemas.microsoft.com/office/drawing/2014/main" id="{CF7307EA-7712-4188-961B-2FBF9094205D}"/>
              </a:ext>
            </a:extLst>
          </p:cNvPr>
          <p:cNvSpPr txBox="1">
            <a:spLocks noGrp="1"/>
          </p:cNvSpPr>
          <p:nvPr>
            <p:ph type="subTitle" idx="1"/>
          </p:nvPr>
        </p:nvSpPr>
        <p:spPr>
          <a:xfrm>
            <a:off x="-5690611" y="2160458"/>
            <a:ext cx="3664913" cy="10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600" dirty="0"/>
              <a:t>Проектирали сме приложението с мисълта да бъде достъпно и естетично. Изградено е на стила </a:t>
            </a:r>
            <a:r>
              <a:rPr lang="en-US" sz="1600" i="1" dirty="0"/>
              <a:t>“F</a:t>
            </a:r>
            <a:r>
              <a:rPr lang="ru-RU" sz="1600" i="1" dirty="0"/>
              <a:t>lat Design”</a:t>
            </a:r>
          </a:p>
          <a:p>
            <a:pPr marL="0" lvl="0" indent="0" algn="l" rtl="0">
              <a:spcBef>
                <a:spcPts val="0"/>
              </a:spcBef>
              <a:spcAft>
                <a:spcPts val="0"/>
              </a:spcAft>
              <a:buNone/>
            </a:pPr>
            <a:r>
              <a:rPr lang="ru-RU" sz="1600" dirty="0"/>
              <a:t>Използвайте на компютър, както и на телефон.</a:t>
            </a:r>
          </a:p>
        </p:txBody>
      </p:sp>
      <p:pic>
        <p:nvPicPr>
          <p:cNvPr id="15" name="Picture 14">
            <a:extLst>
              <a:ext uri="{FF2B5EF4-FFF2-40B4-BE49-F238E27FC236}">
                <a16:creationId xmlns:a16="http://schemas.microsoft.com/office/drawing/2014/main" id="{3EFDC698-F2B4-4132-814E-8C75FCEBAEBB}"/>
              </a:ext>
            </a:extLst>
          </p:cNvPr>
          <p:cNvPicPr>
            <a:picLocks noChangeAspect="1"/>
          </p:cNvPicPr>
          <p:nvPr/>
        </p:nvPicPr>
        <p:blipFill>
          <a:blip r:embed="rId3"/>
          <a:stretch>
            <a:fillRect/>
          </a:stretch>
        </p:blipFill>
        <p:spPr>
          <a:xfrm>
            <a:off x="11604561" y="1243578"/>
            <a:ext cx="3030420" cy="2021965"/>
          </a:xfrm>
          <a:prstGeom prst="rect">
            <a:avLst/>
          </a:prstGeom>
        </p:spPr>
      </p:pic>
    </p:spTree>
    <p:extLst>
      <p:ext uri="{BB962C8B-B14F-4D97-AF65-F5344CB8AC3E}">
        <p14:creationId xmlns:p14="http://schemas.microsoft.com/office/powerpoint/2010/main" val="26043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grpSp>
        <p:nvGrpSpPr>
          <p:cNvPr id="688" name="Google Shape;688;p54"/>
          <p:cNvGrpSpPr/>
          <p:nvPr/>
        </p:nvGrpSpPr>
        <p:grpSpPr>
          <a:xfrm>
            <a:off x="5237622" y="1168206"/>
            <a:ext cx="3232584" cy="2623101"/>
            <a:chOff x="331763" y="414153"/>
            <a:chExt cx="6903246" cy="5019697"/>
          </a:xfrm>
        </p:grpSpPr>
        <p:sp>
          <p:nvSpPr>
            <p:cNvPr id="689" name="Google Shape;689;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54"/>
          <p:cNvSpPr txBox="1">
            <a:spLocks noGrp="1"/>
          </p:cNvSpPr>
          <p:nvPr>
            <p:ph type="title"/>
          </p:nvPr>
        </p:nvSpPr>
        <p:spPr>
          <a:xfrm>
            <a:off x="824489" y="1254251"/>
            <a:ext cx="2749800" cy="104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UI/UX </a:t>
            </a:r>
            <a:r>
              <a:rPr lang="bg-BG" b="0" dirty="0"/>
              <a:t>Дизайн</a:t>
            </a:r>
            <a:endParaRPr b="0" dirty="0"/>
          </a:p>
        </p:txBody>
      </p:sp>
      <p:sp>
        <p:nvSpPr>
          <p:cNvPr id="695" name="Google Shape;695;p54"/>
          <p:cNvSpPr txBox="1">
            <a:spLocks noGrp="1"/>
          </p:cNvSpPr>
          <p:nvPr>
            <p:ph type="subTitle" idx="1"/>
          </p:nvPr>
        </p:nvSpPr>
        <p:spPr>
          <a:xfrm>
            <a:off x="824489" y="2320669"/>
            <a:ext cx="3664913" cy="10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600" dirty="0"/>
              <a:t>Проектирали сме приложението с мисълта да бъде достъпно и естетично. Изградено е на стила </a:t>
            </a:r>
            <a:r>
              <a:rPr lang="en-US" sz="1600" i="1" dirty="0"/>
              <a:t>“F</a:t>
            </a:r>
            <a:r>
              <a:rPr lang="ru-RU" sz="1600" i="1" dirty="0"/>
              <a:t>lat Design”</a:t>
            </a:r>
          </a:p>
          <a:p>
            <a:pPr marL="0" lvl="0" indent="0" algn="l" rtl="0">
              <a:spcBef>
                <a:spcPts val="0"/>
              </a:spcBef>
              <a:spcAft>
                <a:spcPts val="0"/>
              </a:spcAft>
              <a:buNone/>
            </a:pPr>
            <a:r>
              <a:rPr lang="ru-RU" sz="1600" dirty="0"/>
              <a:t>Използвайте на компютър, както и на телефон.</a:t>
            </a:r>
          </a:p>
        </p:txBody>
      </p:sp>
      <p:pic>
        <p:nvPicPr>
          <p:cNvPr id="3" name="Picture 2">
            <a:extLst>
              <a:ext uri="{FF2B5EF4-FFF2-40B4-BE49-F238E27FC236}">
                <a16:creationId xmlns:a16="http://schemas.microsoft.com/office/drawing/2014/main" id="{FE7BDE95-8F2E-4203-9D07-A821F8574999}"/>
              </a:ext>
            </a:extLst>
          </p:cNvPr>
          <p:cNvPicPr>
            <a:picLocks noChangeAspect="1"/>
          </p:cNvPicPr>
          <p:nvPr/>
        </p:nvPicPr>
        <p:blipFill>
          <a:blip r:embed="rId3"/>
          <a:stretch>
            <a:fillRect/>
          </a:stretch>
        </p:blipFill>
        <p:spPr>
          <a:xfrm>
            <a:off x="5356161" y="1317744"/>
            <a:ext cx="3030420" cy="2021965"/>
          </a:xfrm>
          <a:prstGeom prst="rect">
            <a:avLst/>
          </a:prstGeom>
        </p:spPr>
      </p:pic>
      <p:sp>
        <p:nvSpPr>
          <p:cNvPr id="12" name="Google Shape;715;p56">
            <a:extLst>
              <a:ext uri="{FF2B5EF4-FFF2-40B4-BE49-F238E27FC236}">
                <a16:creationId xmlns:a16="http://schemas.microsoft.com/office/drawing/2014/main" id="{0AC48598-B61B-4F5E-BDE2-5896B3CE4757}"/>
              </a:ext>
            </a:extLst>
          </p:cNvPr>
          <p:cNvSpPr txBox="1">
            <a:spLocks/>
          </p:cNvSpPr>
          <p:nvPr/>
        </p:nvSpPr>
        <p:spPr>
          <a:xfrm>
            <a:off x="-5915946" y="1317557"/>
            <a:ext cx="3625590" cy="5654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r>
              <a:rPr lang="en-US" sz="3600"/>
              <a:t>Backend</a:t>
            </a:r>
            <a:endParaRPr lang="en-US" sz="3600" dirty="0"/>
          </a:p>
        </p:txBody>
      </p:sp>
      <p:sp>
        <p:nvSpPr>
          <p:cNvPr id="13" name="Rectangle 3">
            <a:extLst>
              <a:ext uri="{FF2B5EF4-FFF2-40B4-BE49-F238E27FC236}">
                <a16:creationId xmlns:a16="http://schemas.microsoft.com/office/drawing/2014/main" id="{6FBE9F90-AD3D-4FC2-A327-88F58CD3ACF7}"/>
              </a:ext>
            </a:extLst>
          </p:cNvPr>
          <p:cNvSpPr>
            <a:spLocks noChangeArrowheads="1"/>
          </p:cNvSpPr>
          <p:nvPr/>
        </p:nvSpPr>
        <p:spPr bwMode="auto">
          <a:xfrm flipH="1">
            <a:off x="-5915946" y="1943992"/>
            <a:ext cx="44599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ctor" panose="020B0604020202020204" charset="0"/>
              </a:rPr>
              <a:t>Backend е </a:t>
            </a:r>
            <a:r>
              <a:rPr kumimoji="0" lang="en-US" altLang="en-US" sz="1600" b="0" i="0" u="none" strike="noStrike" cap="none" normalizeH="0" baseline="0" dirty="0" err="1">
                <a:ln>
                  <a:noFill/>
                </a:ln>
                <a:solidFill>
                  <a:schemeClr val="bg1"/>
                </a:solidFill>
                <a:effectLst/>
                <a:latin typeface="Actor" panose="020B0604020202020204" charset="0"/>
              </a:rPr>
              <a:t>разработен</a:t>
            </a:r>
            <a:r>
              <a:rPr kumimoji="0" lang="en-US" altLang="en-US" sz="1600" b="0" i="0" u="none" strike="noStrike" cap="none" normalizeH="0" baseline="0" dirty="0">
                <a:ln>
                  <a:noFill/>
                </a:ln>
                <a:solidFill>
                  <a:schemeClr val="bg1"/>
                </a:solidFill>
                <a:effectLst/>
                <a:latin typeface="Actor" panose="020B0604020202020204" charset="0"/>
              </a:rPr>
              <a:t> с Rust, </a:t>
            </a:r>
            <a:r>
              <a:rPr kumimoji="0" lang="en-US" altLang="en-US" sz="1600" b="0" i="0" u="none" strike="noStrike" cap="none" normalizeH="0" baseline="0" dirty="0" err="1">
                <a:ln>
                  <a:noFill/>
                </a:ln>
                <a:solidFill>
                  <a:schemeClr val="bg1"/>
                </a:solidFill>
                <a:effectLst/>
                <a:latin typeface="Actor" panose="020B0604020202020204" charset="0"/>
              </a:rPr>
              <a:t>използвайки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Leptos</a:t>
            </a:r>
            <a:r>
              <a:rPr kumimoji="0" lang="en-US" altLang="en-US" sz="1600" b="0" i="0" u="none" strike="noStrike" cap="none" normalizeH="0" baseline="0" dirty="0">
                <a:ln>
                  <a:noFill/>
                </a:ln>
                <a:solidFill>
                  <a:schemeClr val="bg1"/>
                </a:solidFill>
                <a:effectLst/>
                <a:latin typeface="Actor" panose="020B0604020202020204" charset="0"/>
              </a:rPr>
              <a:t> и Axum </a:t>
            </a:r>
            <a:r>
              <a:rPr kumimoji="0" lang="en-US" altLang="en-US" sz="1600" b="0" i="0" u="none" strike="noStrike" cap="none" normalizeH="0" baseline="0" dirty="0" err="1">
                <a:ln>
                  <a:noFill/>
                </a:ln>
                <a:solidFill>
                  <a:schemeClr val="bg1"/>
                </a:solidFill>
                <a:effectLst/>
                <a:latin typeface="Actor" panose="020B0604020202020204" charset="0"/>
              </a:rPr>
              <a:t>за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висока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производителност</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мащабируемост</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NativeDB</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осигурява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надеждност</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ефективност</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при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обработка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на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данни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поддържайки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бързо</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зареждане</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динамични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взаимодействия</a:t>
            </a:r>
            <a:r>
              <a:rPr kumimoji="0" lang="en-US" altLang="en-US" sz="1600" b="0" i="0" u="none" strike="noStrike" cap="none" normalizeH="0" baseline="0" dirty="0">
                <a:ln>
                  <a:noFill/>
                </a:ln>
                <a:solidFill>
                  <a:schemeClr val="bg1"/>
                </a:solidFill>
                <a:effectLst/>
                <a:latin typeface="Actor" panose="020B0604020202020204"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5" name="Google Shape;715;p56"/>
          <p:cNvSpPr txBox="1">
            <a:spLocks noGrp="1"/>
          </p:cNvSpPr>
          <p:nvPr>
            <p:ph type="title"/>
          </p:nvPr>
        </p:nvSpPr>
        <p:spPr>
          <a:xfrm>
            <a:off x="397770" y="1104899"/>
            <a:ext cx="3625590" cy="56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Backend</a:t>
            </a:r>
            <a:endParaRPr sz="3600" dirty="0"/>
          </a:p>
        </p:txBody>
      </p:sp>
      <p:sp>
        <p:nvSpPr>
          <p:cNvPr id="5" name="Rectangle 3">
            <a:extLst>
              <a:ext uri="{FF2B5EF4-FFF2-40B4-BE49-F238E27FC236}">
                <a16:creationId xmlns:a16="http://schemas.microsoft.com/office/drawing/2014/main" id="{A6EB990A-4BC6-4B6F-86A2-9EC11BCF17C1}"/>
              </a:ext>
            </a:extLst>
          </p:cNvPr>
          <p:cNvSpPr>
            <a:spLocks noChangeArrowheads="1"/>
          </p:cNvSpPr>
          <p:nvPr/>
        </p:nvSpPr>
        <p:spPr bwMode="auto">
          <a:xfrm flipH="1">
            <a:off x="397770" y="1731334"/>
            <a:ext cx="44599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ctor" panose="020B0604020202020204" charset="0"/>
              </a:rPr>
              <a:t>Backend е </a:t>
            </a:r>
            <a:r>
              <a:rPr kumimoji="0" lang="en-US" altLang="en-US" sz="1600" b="0" i="0" u="none" strike="noStrike" cap="none" normalizeH="0" baseline="0" dirty="0" err="1">
                <a:ln>
                  <a:noFill/>
                </a:ln>
                <a:solidFill>
                  <a:schemeClr val="bg1"/>
                </a:solidFill>
                <a:effectLst/>
                <a:latin typeface="Actor" panose="020B0604020202020204" charset="0"/>
              </a:rPr>
              <a:t>разработен</a:t>
            </a:r>
            <a:r>
              <a:rPr kumimoji="0" lang="en-US" altLang="en-US" sz="1600" b="0" i="0" u="none" strike="noStrike" cap="none" normalizeH="0" baseline="0" dirty="0">
                <a:ln>
                  <a:noFill/>
                </a:ln>
                <a:solidFill>
                  <a:schemeClr val="bg1"/>
                </a:solidFill>
                <a:effectLst/>
                <a:latin typeface="Actor" panose="020B0604020202020204" charset="0"/>
              </a:rPr>
              <a:t> с Rust, </a:t>
            </a:r>
            <a:r>
              <a:rPr kumimoji="0" lang="en-US" altLang="en-US" sz="1600" b="0" i="0" u="none" strike="noStrike" cap="none" normalizeH="0" baseline="0" dirty="0" err="1">
                <a:ln>
                  <a:noFill/>
                </a:ln>
                <a:solidFill>
                  <a:schemeClr val="bg1"/>
                </a:solidFill>
                <a:effectLst/>
                <a:latin typeface="Actor" panose="020B0604020202020204" charset="0"/>
              </a:rPr>
              <a:t>използвайки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Leptos</a:t>
            </a:r>
            <a:r>
              <a:rPr kumimoji="0" lang="en-US" altLang="en-US" sz="1600" b="0" i="0" u="none" strike="noStrike" cap="none" normalizeH="0" baseline="0" dirty="0">
                <a:ln>
                  <a:noFill/>
                </a:ln>
                <a:solidFill>
                  <a:schemeClr val="bg1"/>
                </a:solidFill>
                <a:effectLst/>
                <a:latin typeface="Actor" panose="020B0604020202020204" charset="0"/>
              </a:rPr>
              <a:t> и Axum </a:t>
            </a:r>
            <a:r>
              <a:rPr kumimoji="0" lang="en-US" altLang="en-US" sz="1600" b="0" i="0" u="none" strike="noStrike" cap="none" normalizeH="0" baseline="0" dirty="0" err="1">
                <a:ln>
                  <a:noFill/>
                </a:ln>
                <a:solidFill>
                  <a:schemeClr val="bg1"/>
                </a:solidFill>
                <a:effectLst/>
                <a:latin typeface="Actor" panose="020B0604020202020204" charset="0"/>
              </a:rPr>
              <a:t>за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висока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производителност</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мащабируемост</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NativeDB</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осигурява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надеждност</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ефективност</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при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обработка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на</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данни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поддържайки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бързо</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зареждане</a:t>
            </a:r>
            <a:r>
              <a:rPr kumimoji="0" lang="en-US" altLang="en-US" sz="1600" b="0" i="0" u="none" strike="noStrike" cap="none" normalizeH="0" baseline="0" dirty="0">
                <a:ln>
                  <a:noFill/>
                </a:ln>
                <a:solidFill>
                  <a:schemeClr val="bg1"/>
                </a:solidFill>
                <a:effectLst/>
                <a:latin typeface="Actor" panose="020B0604020202020204" charset="0"/>
              </a:rPr>
              <a:t> и </a:t>
            </a:r>
            <a:r>
              <a:rPr kumimoji="0" lang="en-US" altLang="en-US" sz="1600" b="0" i="0" u="none" strike="noStrike" cap="none" normalizeH="0" baseline="0" dirty="0" err="1">
                <a:ln>
                  <a:noFill/>
                </a:ln>
                <a:solidFill>
                  <a:schemeClr val="bg1"/>
                </a:solidFill>
                <a:effectLst/>
                <a:latin typeface="Actor" panose="020B0604020202020204" charset="0"/>
              </a:rPr>
              <a:t>динамични</a:t>
            </a:r>
            <a:r>
              <a:rPr kumimoji="0" lang="en-US" altLang="en-US" sz="1600" b="0" i="0" u="none" strike="noStrike" cap="none" normalizeH="0" baseline="0" dirty="0">
                <a:ln>
                  <a:noFill/>
                </a:ln>
                <a:solidFill>
                  <a:schemeClr val="bg1"/>
                </a:solidFill>
                <a:effectLst/>
                <a:latin typeface="Actor" panose="020B0604020202020204" charset="0"/>
              </a:rPr>
              <a:t> </a:t>
            </a:r>
            <a:r>
              <a:rPr kumimoji="0" lang="en-US" altLang="en-US" sz="1600" b="0" i="0" u="none" strike="noStrike" cap="none" normalizeH="0" baseline="0" dirty="0" err="1">
                <a:ln>
                  <a:noFill/>
                </a:ln>
                <a:solidFill>
                  <a:schemeClr val="bg1"/>
                </a:solidFill>
                <a:effectLst/>
                <a:latin typeface="Actor" panose="020B0604020202020204" charset="0"/>
              </a:rPr>
              <a:t>взаимодействия</a:t>
            </a:r>
            <a:r>
              <a:rPr kumimoji="0" lang="en-US" altLang="en-US" sz="1600" b="0" i="0" u="none" strike="noStrike" cap="none" normalizeH="0" baseline="0" dirty="0">
                <a:ln>
                  <a:noFill/>
                </a:ln>
                <a:solidFill>
                  <a:schemeClr val="bg1"/>
                </a:solidFill>
                <a:effectLst/>
                <a:latin typeface="Actor" panose="020B0604020202020204" charset="0"/>
              </a:rPr>
              <a:t>.</a:t>
            </a:r>
          </a:p>
        </p:txBody>
      </p:sp>
      <p:sp>
        <p:nvSpPr>
          <p:cNvPr id="9" name="Google Shape;476;p38">
            <a:extLst>
              <a:ext uri="{FF2B5EF4-FFF2-40B4-BE49-F238E27FC236}">
                <a16:creationId xmlns:a16="http://schemas.microsoft.com/office/drawing/2014/main" id="{52930C45-FE11-4168-92CE-38D67FFD3B6E}"/>
              </a:ext>
            </a:extLst>
          </p:cNvPr>
          <p:cNvSpPr/>
          <p:nvPr/>
        </p:nvSpPr>
        <p:spPr>
          <a:xfrm>
            <a:off x="3705080" y="56525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9866FE5C-722A-4FCF-A13A-45230132A89F}"/>
              </a:ext>
            </a:extLst>
          </p:cNvPr>
          <p:cNvSpPr>
            <a:spLocks noGrp="1"/>
          </p:cNvSpPr>
          <p:nvPr>
            <p:ph type="subTitle" idx="1"/>
          </p:nvPr>
        </p:nvSpPr>
        <p:spPr/>
        <p:txBody>
          <a:bodyPr/>
          <a:lstStyle/>
          <a:p>
            <a:endParaRPr lang="en-US"/>
          </a:p>
        </p:txBody>
      </p:sp>
      <p:sp>
        <p:nvSpPr>
          <p:cNvPr id="30" name="Google Shape;577;p45">
            <a:extLst>
              <a:ext uri="{FF2B5EF4-FFF2-40B4-BE49-F238E27FC236}">
                <a16:creationId xmlns:a16="http://schemas.microsoft.com/office/drawing/2014/main" id="{31915C1B-AFF4-483C-AC0F-FBBF27206D10}"/>
              </a:ext>
            </a:extLst>
          </p:cNvPr>
          <p:cNvSpPr txBox="1">
            <a:spLocks/>
          </p:cNvSpPr>
          <p:nvPr/>
        </p:nvSpPr>
        <p:spPr>
          <a:xfrm>
            <a:off x="712688" y="-3228767"/>
            <a:ext cx="2882496" cy="1163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a:solidFill>
                  <a:schemeClr val="bg1"/>
                </a:solidFill>
              </a:rPr>
              <a:t>Преговаряйте чрез лично изготвени от вас карти с въпроси, навсъкъде и по всяко време.</a:t>
            </a:r>
            <a:endParaRPr lang="ru-RU" dirty="0">
              <a:solidFill>
                <a:schemeClr val="bg1"/>
              </a:solidFill>
            </a:endParaRPr>
          </a:p>
        </p:txBody>
      </p:sp>
      <p:sp>
        <p:nvSpPr>
          <p:cNvPr id="31" name="Google Shape;578;p45">
            <a:extLst>
              <a:ext uri="{FF2B5EF4-FFF2-40B4-BE49-F238E27FC236}">
                <a16:creationId xmlns:a16="http://schemas.microsoft.com/office/drawing/2014/main" id="{0DE167F1-84C5-49E6-89A0-A6D12EDF5026}"/>
              </a:ext>
            </a:extLst>
          </p:cNvPr>
          <p:cNvSpPr txBox="1">
            <a:spLocks/>
          </p:cNvSpPr>
          <p:nvPr/>
        </p:nvSpPr>
        <p:spPr>
          <a:xfrm>
            <a:off x="5291709" y="-3270735"/>
            <a:ext cx="3112685" cy="7286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a:solidFill>
                  <a:schemeClr val="bg1"/>
                </a:solidFill>
              </a:rPr>
              <a:t>Разглеждайте денят набързо с няколко лесни клика, като получавате всичката нужна информация.</a:t>
            </a:r>
            <a:endParaRPr lang="ru-RU" dirty="0">
              <a:solidFill>
                <a:schemeClr val="bg1"/>
              </a:solidFill>
            </a:endParaRPr>
          </a:p>
        </p:txBody>
      </p:sp>
      <p:sp>
        <p:nvSpPr>
          <p:cNvPr id="32" name="Google Shape;580;p45">
            <a:extLst>
              <a:ext uri="{FF2B5EF4-FFF2-40B4-BE49-F238E27FC236}">
                <a16:creationId xmlns:a16="http://schemas.microsoft.com/office/drawing/2014/main" id="{F41605E4-7893-4A8A-8A14-C3E583262E49}"/>
              </a:ext>
            </a:extLst>
          </p:cNvPr>
          <p:cNvSpPr txBox="1">
            <a:spLocks/>
          </p:cNvSpPr>
          <p:nvPr/>
        </p:nvSpPr>
        <p:spPr>
          <a:xfrm>
            <a:off x="548550" y="-47422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pPr algn="ctr"/>
            <a:r>
              <a:rPr lang="bg-BG" b="0"/>
              <a:t>Различните</a:t>
            </a:r>
            <a:r>
              <a:rPr lang="bg-BG"/>
              <a:t> функции</a:t>
            </a:r>
            <a:endParaRPr lang="bg-BG" b="0" dirty="0"/>
          </a:p>
        </p:txBody>
      </p:sp>
      <p:sp>
        <p:nvSpPr>
          <p:cNvPr id="33" name="Google Shape;581;p45">
            <a:extLst>
              <a:ext uri="{FF2B5EF4-FFF2-40B4-BE49-F238E27FC236}">
                <a16:creationId xmlns:a16="http://schemas.microsoft.com/office/drawing/2014/main" id="{1D2EFD4F-45BF-443C-B555-0A0AE3CFEE9D}"/>
              </a:ext>
            </a:extLst>
          </p:cNvPr>
          <p:cNvSpPr txBox="1">
            <a:spLocks/>
          </p:cNvSpPr>
          <p:nvPr/>
        </p:nvSpPr>
        <p:spPr>
          <a:xfrm>
            <a:off x="3194644" y="7894551"/>
            <a:ext cx="3213422" cy="1163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a:solidFill>
                  <a:schemeClr val="bg1"/>
                </a:solidFill>
              </a:rPr>
              <a:t>Вкарвайте вашите домашни – никога повече не влизайте в час без домашно благодарение на тази функция</a:t>
            </a:r>
            <a:endParaRPr lang="ru-RU" dirty="0">
              <a:solidFill>
                <a:schemeClr val="bg1"/>
              </a:solidFill>
            </a:endParaRPr>
          </a:p>
        </p:txBody>
      </p:sp>
      <p:sp>
        <p:nvSpPr>
          <p:cNvPr id="34" name="Google Shape;585;p45">
            <a:extLst>
              <a:ext uri="{FF2B5EF4-FFF2-40B4-BE49-F238E27FC236}">
                <a16:creationId xmlns:a16="http://schemas.microsoft.com/office/drawing/2014/main" id="{18A1F99C-6E54-4D20-B8B2-1C9AF2E81F0B}"/>
              </a:ext>
            </a:extLst>
          </p:cNvPr>
          <p:cNvSpPr txBox="1">
            <a:spLocks/>
          </p:cNvSpPr>
          <p:nvPr/>
        </p:nvSpPr>
        <p:spPr>
          <a:xfrm>
            <a:off x="1449086" y="-3777172"/>
            <a:ext cx="2285700"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Карти</a:t>
            </a:r>
            <a:endParaRPr lang="bg-BG" sz="1800" dirty="0">
              <a:solidFill>
                <a:schemeClr val="bg1"/>
              </a:solidFill>
            </a:endParaRPr>
          </a:p>
        </p:txBody>
      </p:sp>
      <p:sp>
        <p:nvSpPr>
          <p:cNvPr id="35" name="Google Shape;586;p45">
            <a:extLst>
              <a:ext uri="{FF2B5EF4-FFF2-40B4-BE49-F238E27FC236}">
                <a16:creationId xmlns:a16="http://schemas.microsoft.com/office/drawing/2014/main" id="{50BBA177-F3EF-48B4-BCBC-2A3BC6C10DDE}"/>
              </a:ext>
            </a:extLst>
          </p:cNvPr>
          <p:cNvSpPr txBox="1">
            <a:spLocks/>
          </p:cNvSpPr>
          <p:nvPr/>
        </p:nvSpPr>
        <p:spPr>
          <a:xfrm>
            <a:off x="5904190" y="-3768040"/>
            <a:ext cx="2113200"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Календар</a:t>
            </a:r>
            <a:endParaRPr lang="bg-BG" sz="1800" dirty="0">
              <a:solidFill>
                <a:schemeClr val="bg1"/>
              </a:solidFill>
            </a:endParaRPr>
          </a:p>
        </p:txBody>
      </p:sp>
      <p:sp>
        <p:nvSpPr>
          <p:cNvPr id="36" name="Google Shape;587;p45">
            <a:extLst>
              <a:ext uri="{FF2B5EF4-FFF2-40B4-BE49-F238E27FC236}">
                <a16:creationId xmlns:a16="http://schemas.microsoft.com/office/drawing/2014/main" id="{E951A8A8-0546-4166-8B29-B52F3A141F51}"/>
              </a:ext>
            </a:extLst>
          </p:cNvPr>
          <p:cNvSpPr txBox="1">
            <a:spLocks/>
          </p:cNvSpPr>
          <p:nvPr/>
        </p:nvSpPr>
        <p:spPr>
          <a:xfrm>
            <a:off x="3734786" y="7352142"/>
            <a:ext cx="2394708"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Домашни</a:t>
            </a:r>
            <a:endParaRPr lang="bg-BG" sz="1800" dirty="0">
              <a:solidFill>
                <a:schemeClr val="bg1"/>
              </a:solidFill>
            </a:endParaRPr>
          </a:p>
        </p:txBody>
      </p:sp>
      <p:pic>
        <p:nvPicPr>
          <p:cNvPr id="37" name="Picture 36">
            <a:extLst>
              <a:ext uri="{FF2B5EF4-FFF2-40B4-BE49-F238E27FC236}">
                <a16:creationId xmlns:a16="http://schemas.microsoft.com/office/drawing/2014/main" id="{59470F7A-E25E-4D92-99C1-9736D00F2E2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5400000">
            <a:off x="816244" y="-3834997"/>
            <a:ext cx="529285" cy="599238"/>
          </a:xfrm>
          <a:prstGeom prst="rect">
            <a:avLst/>
          </a:prstGeom>
        </p:spPr>
      </p:pic>
      <p:pic>
        <p:nvPicPr>
          <p:cNvPr id="38" name="Picture 37">
            <a:extLst>
              <a:ext uri="{FF2B5EF4-FFF2-40B4-BE49-F238E27FC236}">
                <a16:creationId xmlns:a16="http://schemas.microsoft.com/office/drawing/2014/main" id="{DB35B719-52C5-4B43-8900-2350CF64DB1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5402665" y="-3800021"/>
            <a:ext cx="427057" cy="427057"/>
          </a:xfrm>
          <a:prstGeom prst="rect">
            <a:avLst/>
          </a:prstGeom>
        </p:spPr>
      </p:pic>
      <p:pic>
        <p:nvPicPr>
          <p:cNvPr id="39" name="Picture 38">
            <a:extLst>
              <a:ext uri="{FF2B5EF4-FFF2-40B4-BE49-F238E27FC236}">
                <a16:creationId xmlns:a16="http://schemas.microsoft.com/office/drawing/2014/main" id="{F2C290D2-7D2F-482B-BEA9-0D1F902EF0A3}"/>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205502" y="7352142"/>
            <a:ext cx="438300" cy="438300"/>
          </a:xfrm>
          <a:prstGeom prst="rect">
            <a:avLst/>
          </a:prstGeom>
        </p:spPr>
      </p:pic>
    </p:spTree>
    <p:extLst>
      <p:ext uri="{BB962C8B-B14F-4D97-AF65-F5344CB8AC3E}">
        <p14:creationId xmlns:p14="http://schemas.microsoft.com/office/powerpoint/2010/main" val="117186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7" name="Google Shape;577;p45"/>
          <p:cNvSpPr txBox="1">
            <a:spLocks noGrp="1"/>
          </p:cNvSpPr>
          <p:nvPr>
            <p:ph type="subTitle" idx="3"/>
          </p:nvPr>
        </p:nvSpPr>
        <p:spPr>
          <a:xfrm>
            <a:off x="884138" y="1895478"/>
            <a:ext cx="2882496"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Преговаряйте чрез лично изготвени от вас карти с въпроси, навсъкъде и по всяко време.</a:t>
            </a:r>
            <a:endParaRPr dirty="0"/>
          </a:p>
        </p:txBody>
      </p:sp>
      <p:sp>
        <p:nvSpPr>
          <p:cNvPr id="578" name="Google Shape;578;p45"/>
          <p:cNvSpPr txBox="1">
            <a:spLocks noGrp="1"/>
          </p:cNvSpPr>
          <p:nvPr>
            <p:ph type="subTitle" idx="4"/>
          </p:nvPr>
        </p:nvSpPr>
        <p:spPr>
          <a:xfrm>
            <a:off x="5463159" y="1853510"/>
            <a:ext cx="3112685" cy="7286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Разглеждайте денят набързо с няколко лесни клика, като получавате всичката нужна информация.</a:t>
            </a:r>
            <a:endParaRPr dirty="0"/>
          </a:p>
        </p:txBody>
      </p:sp>
      <p:sp>
        <p:nvSpPr>
          <p:cNvPr id="580" name="Google Shape;580;p45"/>
          <p:cNvSpPr txBox="1">
            <a:spLocks noGrp="1"/>
          </p:cNvSpPr>
          <p:nvPr>
            <p:ph type="title"/>
          </p:nvPr>
        </p:nvSpPr>
        <p:spPr>
          <a:xfrm>
            <a:off x="720000" y="3819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b="0" dirty="0"/>
              <a:t>Различните</a:t>
            </a:r>
            <a:r>
              <a:rPr lang="bg-BG" dirty="0"/>
              <a:t> функции</a:t>
            </a:r>
            <a:endParaRPr b="0" dirty="0"/>
          </a:p>
        </p:txBody>
      </p:sp>
      <p:sp>
        <p:nvSpPr>
          <p:cNvPr id="581" name="Google Shape;581;p45"/>
          <p:cNvSpPr txBox="1">
            <a:spLocks noGrp="1"/>
          </p:cNvSpPr>
          <p:nvPr>
            <p:ph type="subTitle" idx="6"/>
          </p:nvPr>
        </p:nvSpPr>
        <p:spPr>
          <a:xfrm>
            <a:off x="3226492" y="3793387"/>
            <a:ext cx="3213422"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Вкарвайте вашите домашни – никога повече не влизайте в час без домашно благодарение на тази функция</a:t>
            </a:r>
            <a:endParaRPr dirty="0"/>
          </a:p>
        </p:txBody>
      </p:sp>
      <p:sp>
        <p:nvSpPr>
          <p:cNvPr id="585" name="Google Shape;585;p45"/>
          <p:cNvSpPr txBox="1">
            <a:spLocks noGrp="1"/>
          </p:cNvSpPr>
          <p:nvPr>
            <p:ph type="subTitle" idx="13"/>
          </p:nvPr>
        </p:nvSpPr>
        <p:spPr>
          <a:xfrm>
            <a:off x="1620536" y="1347073"/>
            <a:ext cx="2285700"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Карти</a:t>
            </a:r>
            <a:endParaRPr sz="1800" dirty="0"/>
          </a:p>
        </p:txBody>
      </p:sp>
      <p:sp>
        <p:nvSpPr>
          <p:cNvPr id="586" name="Google Shape;586;p45"/>
          <p:cNvSpPr txBox="1">
            <a:spLocks noGrp="1"/>
          </p:cNvSpPr>
          <p:nvPr>
            <p:ph type="subTitle" idx="14"/>
          </p:nvPr>
        </p:nvSpPr>
        <p:spPr>
          <a:xfrm>
            <a:off x="6075640" y="1356205"/>
            <a:ext cx="2113200"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Календар</a:t>
            </a:r>
            <a:endParaRPr sz="1800" dirty="0"/>
          </a:p>
        </p:txBody>
      </p:sp>
      <p:sp>
        <p:nvSpPr>
          <p:cNvPr id="587" name="Google Shape;587;p45"/>
          <p:cNvSpPr txBox="1">
            <a:spLocks noGrp="1"/>
          </p:cNvSpPr>
          <p:nvPr>
            <p:ph type="subTitle" idx="15"/>
          </p:nvPr>
        </p:nvSpPr>
        <p:spPr>
          <a:xfrm>
            <a:off x="3766634" y="3250978"/>
            <a:ext cx="2394708"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Домашни</a:t>
            </a:r>
            <a:endParaRPr sz="1800" dirty="0"/>
          </a:p>
        </p:txBody>
      </p:sp>
      <p:pic>
        <p:nvPicPr>
          <p:cNvPr id="23" name="Picture 22">
            <a:extLst>
              <a:ext uri="{FF2B5EF4-FFF2-40B4-BE49-F238E27FC236}">
                <a16:creationId xmlns:a16="http://schemas.microsoft.com/office/drawing/2014/main" id="{E39F7B06-0397-4527-AA19-149EBDB3C76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5400000">
            <a:off x="987694" y="1289248"/>
            <a:ext cx="529285" cy="599238"/>
          </a:xfrm>
          <a:prstGeom prst="rect">
            <a:avLst/>
          </a:prstGeom>
        </p:spPr>
      </p:pic>
      <p:pic>
        <p:nvPicPr>
          <p:cNvPr id="25" name="Picture 24">
            <a:extLst>
              <a:ext uri="{FF2B5EF4-FFF2-40B4-BE49-F238E27FC236}">
                <a16:creationId xmlns:a16="http://schemas.microsoft.com/office/drawing/2014/main" id="{8222EA06-7219-441A-B1BD-D995CF19C78E}"/>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5574115" y="1324224"/>
            <a:ext cx="427057" cy="427057"/>
          </a:xfrm>
          <a:prstGeom prst="rect">
            <a:avLst/>
          </a:prstGeom>
        </p:spPr>
      </p:pic>
      <p:pic>
        <p:nvPicPr>
          <p:cNvPr id="27" name="Picture 26">
            <a:extLst>
              <a:ext uri="{FF2B5EF4-FFF2-40B4-BE49-F238E27FC236}">
                <a16:creationId xmlns:a16="http://schemas.microsoft.com/office/drawing/2014/main" id="{0931C807-F30C-47BB-8ECD-DDADB56796A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237350" y="3250978"/>
            <a:ext cx="438300" cy="438300"/>
          </a:xfrm>
          <a:prstGeom prst="rect">
            <a:avLst/>
          </a:prstGeom>
        </p:spPr>
      </p:pic>
      <p:sp>
        <p:nvSpPr>
          <p:cNvPr id="41" name="Google Shape;577;p45">
            <a:extLst>
              <a:ext uri="{FF2B5EF4-FFF2-40B4-BE49-F238E27FC236}">
                <a16:creationId xmlns:a16="http://schemas.microsoft.com/office/drawing/2014/main" id="{34B2EEB9-5508-4ADE-8B58-4126C49D4FFB}"/>
              </a:ext>
            </a:extLst>
          </p:cNvPr>
          <p:cNvSpPr txBox="1">
            <a:spLocks/>
          </p:cNvSpPr>
          <p:nvPr/>
        </p:nvSpPr>
        <p:spPr>
          <a:xfrm>
            <a:off x="643198" y="-3242193"/>
            <a:ext cx="2882496"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ru-RU"/>
              <a:t>Дава възможност на потребителя да вкарва и преглежда учебната програма за деня.</a:t>
            </a:r>
            <a:endParaRPr lang="ru-RU" dirty="0"/>
          </a:p>
        </p:txBody>
      </p:sp>
      <p:sp>
        <p:nvSpPr>
          <p:cNvPr id="42" name="Google Shape;578;p45">
            <a:extLst>
              <a:ext uri="{FF2B5EF4-FFF2-40B4-BE49-F238E27FC236}">
                <a16:creationId xmlns:a16="http://schemas.microsoft.com/office/drawing/2014/main" id="{F5A7CD84-BB03-474E-AF1A-F4EE3EFBF5C1}"/>
              </a:ext>
            </a:extLst>
          </p:cNvPr>
          <p:cNvSpPr txBox="1">
            <a:spLocks/>
          </p:cNvSpPr>
          <p:nvPr/>
        </p:nvSpPr>
        <p:spPr>
          <a:xfrm>
            <a:off x="5168255" y="-3220587"/>
            <a:ext cx="3369045" cy="728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ru-RU"/>
              <a:t>Позволява добавяне, премахване, редактиране и разглеждане на различни въведи събития от потребителя.</a:t>
            </a:r>
            <a:endParaRPr lang="ru-RU" dirty="0"/>
          </a:p>
        </p:txBody>
      </p:sp>
      <p:sp>
        <p:nvSpPr>
          <p:cNvPr id="43" name="Google Shape;581;p45">
            <a:extLst>
              <a:ext uri="{FF2B5EF4-FFF2-40B4-BE49-F238E27FC236}">
                <a16:creationId xmlns:a16="http://schemas.microsoft.com/office/drawing/2014/main" id="{F2FF9EE9-FE27-4688-9796-3C235902E2C6}"/>
              </a:ext>
            </a:extLst>
          </p:cNvPr>
          <p:cNvSpPr txBox="1">
            <a:spLocks/>
          </p:cNvSpPr>
          <p:nvPr/>
        </p:nvSpPr>
        <p:spPr>
          <a:xfrm>
            <a:off x="3210238" y="7109704"/>
            <a:ext cx="3058542"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ru-RU" dirty="0"/>
              <a:t>Получавайте известия за събития и преговор на телефон, за да сте на 100% ефективни.</a:t>
            </a:r>
          </a:p>
        </p:txBody>
      </p:sp>
      <p:sp>
        <p:nvSpPr>
          <p:cNvPr id="44" name="Google Shape;585;p45">
            <a:extLst>
              <a:ext uri="{FF2B5EF4-FFF2-40B4-BE49-F238E27FC236}">
                <a16:creationId xmlns:a16="http://schemas.microsoft.com/office/drawing/2014/main" id="{D4AD8214-1677-49AD-B4F2-0026DDA51281}"/>
              </a:ext>
            </a:extLst>
          </p:cNvPr>
          <p:cNvSpPr txBox="1">
            <a:spLocks/>
          </p:cNvSpPr>
          <p:nvPr/>
        </p:nvSpPr>
        <p:spPr>
          <a:xfrm>
            <a:off x="1242436" y="-3775264"/>
            <a:ext cx="2285700" cy="43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9pPr>
          </a:lstStyle>
          <a:p>
            <a:pPr marL="0" indent="0"/>
            <a:r>
              <a:rPr lang="bg-BG" sz="1800"/>
              <a:t>Разписание</a:t>
            </a:r>
            <a:endParaRPr lang="bg-BG" sz="1800" dirty="0"/>
          </a:p>
        </p:txBody>
      </p:sp>
      <p:sp>
        <p:nvSpPr>
          <p:cNvPr id="45" name="Google Shape;586;p45">
            <a:extLst>
              <a:ext uri="{FF2B5EF4-FFF2-40B4-BE49-F238E27FC236}">
                <a16:creationId xmlns:a16="http://schemas.microsoft.com/office/drawing/2014/main" id="{6FDD1E11-3E2F-4A9E-B6B0-64475869C6BE}"/>
              </a:ext>
            </a:extLst>
          </p:cNvPr>
          <p:cNvSpPr txBox="1">
            <a:spLocks/>
          </p:cNvSpPr>
          <p:nvPr/>
        </p:nvSpPr>
        <p:spPr>
          <a:xfrm>
            <a:off x="5766120" y="-3775121"/>
            <a:ext cx="2113200" cy="43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9pPr>
          </a:lstStyle>
          <a:p>
            <a:pPr marL="0" indent="0"/>
            <a:r>
              <a:rPr lang="bg-BG" sz="1800"/>
              <a:t>Събития</a:t>
            </a:r>
            <a:endParaRPr lang="bg-BG" sz="1800" dirty="0"/>
          </a:p>
        </p:txBody>
      </p:sp>
      <p:sp>
        <p:nvSpPr>
          <p:cNvPr id="46" name="Google Shape;587;p45">
            <a:extLst>
              <a:ext uri="{FF2B5EF4-FFF2-40B4-BE49-F238E27FC236}">
                <a16:creationId xmlns:a16="http://schemas.microsoft.com/office/drawing/2014/main" id="{420C76A0-7AC9-4F05-AFC8-02C5893AF5B0}"/>
              </a:ext>
            </a:extLst>
          </p:cNvPr>
          <p:cNvSpPr txBox="1">
            <a:spLocks/>
          </p:cNvSpPr>
          <p:nvPr/>
        </p:nvSpPr>
        <p:spPr>
          <a:xfrm>
            <a:off x="3808102" y="6603765"/>
            <a:ext cx="2394708" cy="43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2000"/>
              <a:buFont typeface="Raleway"/>
              <a:buNone/>
              <a:defRPr sz="2000" b="1" i="0" u="none" strike="noStrike" cap="none">
                <a:solidFill>
                  <a:schemeClr val="lt1"/>
                </a:solidFill>
                <a:latin typeface="Raleway"/>
                <a:ea typeface="Raleway"/>
                <a:cs typeface="Raleway"/>
                <a:sym typeface="Raleway"/>
              </a:defRPr>
            </a:lvl9pPr>
          </a:lstStyle>
          <a:p>
            <a:pPr marL="0" indent="0"/>
            <a:r>
              <a:rPr lang="bg-BG" sz="1800"/>
              <a:t>Напомняния</a:t>
            </a:r>
            <a:endParaRPr lang="bg-BG" sz="1800" dirty="0"/>
          </a:p>
        </p:txBody>
      </p:sp>
      <p:pic>
        <p:nvPicPr>
          <p:cNvPr id="47" name="Picture 46">
            <a:extLst>
              <a:ext uri="{FF2B5EF4-FFF2-40B4-BE49-F238E27FC236}">
                <a16:creationId xmlns:a16="http://schemas.microsoft.com/office/drawing/2014/main" id="{9F29494F-86E9-4AC5-B311-F6819BBB38D1}"/>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a:off x="643198" y="-3796727"/>
            <a:ext cx="529285" cy="529285"/>
          </a:xfrm>
          <a:prstGeom prst="rect">
            <a:avLst/>
          </a:prstGeom>
        </p:spPr>
      </p:pic>
      <p:pic>
        <p:nvPicPr>
          <p:cNvPr id="48" name="Picture 47">
            <a:extLst>
              <a:ext uri="{FF2B5EF4-FFF2-40B4-BE49-F238E27FC236}">
                <a16:creationId xmlns:a16="http://schemas.microsoft.com/office/drawing/2014/main" id="{8562A036-A565-4D5B-974F-F4B5991526C1}"/>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5168255" y="-3842077"/>
            <a:ext cx="529285" cy="529285"/>
          </a:xfrm>
          <a:prstGeom prst="rect">
            <a:avLst/>
          </a:prstGeom>
        </p:spPr>
      </p:pic>
      <p:pic>
        <p:nvPicPr>
          <p:cNvPr id="49" name="Picture 48">
            <a:extLst>
              <a:ext uri="{FF2B5EF4-FFF2-40B4-BE49-F238E27FC236}">
                <a16:creationId xmlns:a16="http://schemas.microsoft.com/office/drawing/2014/main" id="{CAC50792-5DAD-4575-8DE0-50B63A127D3D}"/>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3210238" y="6512781"/>
            <a:ext cx="529284" cy="529284"/>
          </a:xfrm>
          <a:prstGeom prst="rect">
            <a:avLst/>
          </a:prstGeom>
        </p:spPr>
      </p:pic>
    </p:spTree>
    <p:extLst>
      <p:ext uri="{BB962C8B-B14F-4D97-AF65-F5344CB8AC3E}">
        <p14:creationId xmlns:p14="http://schemas.microsoft.com/office/powerpoint/2010/main" val="3804425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7" name="Google Shape;577;p45"/>
          <p:cNvSpPr txBox="1">
            <a:spLocks noGrp="1"/>
          </p:cNvSpPr>
          <p:nvPr>
            <p:ph type="subTitle" idx="3"/>
          </p:nvPr>
        </p:nvSpPr>
        <p:spPr>
          <a:xfrm>
            <a:off x="822888" y="1874657"/>
            <a:ext cx="2943746"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Дава възможност на потребителя да вкарва и преглежда учебната програма за деня.</a:t>
            </a:r>
            <a:endParaRPr dirty="0"/>
          </a:p>
        </p:txBody>
      </p:sp>
      <p:sp>
        <p:nvSpPr>
          <p:cNvPr id="578" name="Google Shape;578;p45"/>
          <p:cNvSpPr txBox="1">
            <a:spLocks noGrp="1"/>
          </p:cNvSpPr>
          <p:nvPr>
            <p:ph type="subTitle" idx="4"/>
          </p:nvPr>
        </p:nvSpPr>
        <p:spPr>
          <a:xfrm>
            <a:off x="5385877" y="1855739"/>
            <a:ext cx="3369045" cy="7286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Позволява добавяне, премахване, редактиране и разглеждане на различни въведи събития от потребителя.</a:t>
            </a:r>
            <a:endParaRPr dirty="0"/>
          </a:p>
        </p:txBody>
      </p:sp>
      <p:sp>
        <p:nvSpPr>
          <p:cNvPr id="580" name="Google Shape;580;p45"/>
          <p:cNvSpPr txBox="1">
            <a:spLocks noGrp="1"/>
          </p:cNvSpPr>
          <p:nvPr>
            <p:ph type="title"/>
          </p:nvPr>
        </p:nvSpPr>
        <p:spPr>
          <a:xfrm>
            <a:off x="720000" y="3819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b="0" dirty="0"/>
              <a:t>Различните</a:t>
            </a:r>
            <a:r>
              <a:rPr lang="bg-BG" dirty="0"/>
              <a:t> функции</a:t>
            </a:r>
            <a:endParaRPr b="0" dirty="0"/>
          </a:p>
        </p:txBody>
      </p:sp>
      <p:sp>
        <p:nvSpPr>
          <p:cNvPr id="581" name="Google Shape;581;p45"/>
          <p:cNvSpPr txBox="1">
            <a:spLocks noGrp="1"/>
          </p:cNvSpPr>
          <p:nvPr>
            <p:ph type="subTitle" idx="6"/>
          </p:nvPr>
        </p:nvSpPr>
        <p:spPr>
          <a:xfrm>
            <a:off x="3171380" y="3765198"/>
            <a:ext cx="3058542"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Получавайте известия за събития и преговор на телефон, за да сте на 100% ефективни.</a:t>
            </a:r>
            <a:endParaRPr dirty="0"/>
          </a:p>
        </p:txBody>
      </p:sp>
      <p:sp>
        <p:nvSpPr>
          <p:cNvPr id="585" name="Google Shape;585;p45"/>
          <p:cNvSpPr txBox="1">
            <a:spLocks noGrp="1"/>
          </p:cNvSpPr>
          <p:nvPr>
            <p:ph type="subTitle" idx="13"/>
          </p:nvPr>
        </p:nvSpPr>
        <p:spPr>
          <a:xfrm>
            <a:off x="1551956" y="1356062"/>
            <a:ext cx="2285700"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Разписание</a:t>
            </a:r>
            <a:endParaRPr sz="1800" dirty="0"/>
          </a:p>
        </p:txBody>
      </p:sp>
      <p:sp>
        <p:nvSpPr>
          <p:cNvPr id="586" name="Google Shape;586;p45"/>
          <p:cNvSpPr txBox="1">
            <a:spLocks noGrp="1"/>
          </p:cNvSpPr>
          <p:nvPr>
            <p:ph type="subTitle" idx="14"/>
          </p:nvPr>
        </p:nvSpPr>
        <p:spPr>
          <a:xfrm>
            <a:off x="6075640" y="1356205"/>
            <a:ext cx="2113200"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Събития</a:t>
            </a:r>
            <a:endParaRPr sz="1800" dirty="0"/>
          </a:p>
        </p:txBody>
      </p:sp>
      <p:sp>
        <p:nvSpPr>
          <p:cNvPr id="587" name="Google Shape;587;p45"/>
          <p:cNvSpPr txBox="1">
            <a:spLocks noGrp="1"/>
          </p:cNvSpPr>
          <p:nvPr>
            <p:ph type="subTitle" idx="15"/>
          </p:nvPr>
        </p:nvSpPr>
        <p:spPr>
          <a:xfrm>
            <a:off x="3835214" y="3250978"/>
            <a:ext cx="2394708" cy="4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1800" dirty="0"/>
              <a:t>Напомняния</a:t>
            </a:r>
            <a:endParaRPr sz="1800" dirty="0"/>
          </a:p>
        </p:txBody>
      </p:sp>
      <p:pic>
        <p:nvPicPr>
          <p:cNvPr id="17" name="Picture 16">
            <a:extLst>
              <a:ext uri="{FF2B5EF4-FFF2-40B4-BE49-F238E27FC236}">
                <a16:creationId xmlns:a16="http://schemas.microsoft.com/office/drawing/2014/main" id="{6C805B72-F7D9-4AC2-BF96-4AB22D5B97F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952718" y="1334599"/>
            <a:ext cx="529285" cy="529285"/>
          </a:xfrm>
          <a:prstGeom prst="rect">
            <a:avLst/>
          </a:prstGeom>
        </p:spPr>
      </p:pic>
      <p:pic>
        <p:nvPicPr>
          <p:cNvPr id="19" name="Picture 18">
            <a:extLst>
              <a:ext uri="{FF2B5EF4-FFF2-40B4-BE49-F238E27FC236}">
                <a16:creationId xmlns:a16="http://schemas.microsoft.com/office/drawing/2014/main" id="{6ECED111-5CE3-4416-868A-4F73476B3319}"/>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5477775" y="1289249"/>
            <a:ext cx="529285" cy="529285"/>
          </a:xfrm>
          <a:prstGeom prst="rect">
            <a:avLst/>
          </a:prstGeom>
        </p:spPr>
      </p:pic>
      <p:pic>
        <p:nvPicPr>
          <p:cNvPr id="21" name="Picture 20">
            <a:extLst>
              <a:ext uri="{FF2B5EF4-FFF2-40B4-BE49-F238E27FC236}">
                <a16:creationId xmlns:a16="http://schemas.microsoft.com/office/drawing/2014/main" id="{3CDBAF8F-52D1-43CE-AFE8-4878C777618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237350" y="3159994"/>
            <a:ext cx="529284" cy="529284"/>
          </a:xfrm>
          <a:prstGeom prst="rect">
            <a:avLst/>
          </a:prstGeom>
        </p:spPr>
      </p:pic>
      <p:sp>
        <p:nvSpPr>
          <p:cNvPr id="20" name="Google Shape;474;p38">
            <a:extLst>
              <a:ext uri="{FF2B5EF4-FFF2-40B4-BE49-F238E27FC236}">
                <a16:creationId xmlns:a16="http://schemas.microsoft.com/office/drawing/2014/main" id="{7B580ABA-1245-4E3C-9FA7-AA1224E2383C}"/>
              </a:ext>
            </a:extLst>
          </p:cNvPr>
          <p:cNvSpPr txBox="1">
            <a:spLocks/>
          </p:cNvSpPr>
          <p:nvPr/>
        </p:nvSpPr>
        <p:spPr>
          <a:xfrm>
            <a:off x="100552" y="-2940890"/>
            <a:ext cx="8654370" cy="146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pPr algn="ctr"/>
            <a:r>
              <a:rPr lang="bg-BG" sz="6600" dirty="0"/>
              <a:t>Благодаря ви!</a:t>
            </a:r>
          </a:p>
        </p:txBody>
      </p:sp>
      <p:sp>
        <p:nvSpPr>
          <p:cNvPr id="22" name="Google Shape;475;p38">
            <a:extLst>
              <a:ext uri="{FF2B5EF4-FFF2-40B4-BE49-F238E27FC236}">
                <a16:creationId xmlns:a16="http://schemas.microsoft.com/office/drawing/2014/main" id="{B3D2CEDF-8451-4B9C-9A40-C38D0984EFB2}"/>
              </a:ext>
            </a:extLst>
          </p:cNvPr>
          <p:cNvSpPr txBox="1">
            <a:spLocks noGrp="1"/>
          </p:cNvSpPr>
          <p:nvPr>
            <p:ph type="subTitle" idx="1"/>
          </p:nvPr>
        </p:nvSpPr>
        <p:spPr>
          <a:xfrm>
            <a:off x="705612" y="-1344303"/>
            <a:ext cx="7444249"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sz="2400" dirty="0"/>
              <a:t>Готово сме да отговорим на вашите въпроси</a:t>
            </a:r>
            <a:endParaRPr sz="2400" dirty="0"/>
          </a:p>
        </p:txBody>
      </p:sp>
    </p:spTree>
    <p:extLst>
      <p:ext uri="{BB962C8B-B14F-4D97-AF65-F5344CB8AC3E}">
        <p14:creationId xmlns:p14="http://schemas.microsoft.com/office/powerpoint/2010/main" val="3977415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8"/>
          <p:cNvSpPr txBox="1">
            <a:spLocks noGrp="1"/>
          </p:cNvSpPr>
          <p:nvPr>
            <p:ph type="title"/>
          </p:nvPr>
        </p:nvSpPr>
        <p:spPr>
          <a:xfrm>
            <a:off x="244815" y="1111050"/>
            <a:ext cx="8654370" cy="146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sz="6600" dirty="0"/>
              <a:t>Благодаря ви!</a:t>
            </a:r>
            <a:endParaRPr sz="6600" dirty="0"/>
          </a:p>
        </p:txBody>
      </p:sp>
      <p:sp>
        <p:nvSpPr>
          <p:cNvPr id="475" name="Google Shape;475;p38"/>
          <p:cNvSpPr txBox="1">
            <a:spLocks noGrp="1"/>
          </p:cNvSpPr>
          <p:nvPr>
            <p:ph type="subTitle" idx="1"/>
          </p:nvPr>
        </p:nvSpPr>
        <p:spPr>
          <a:xfrm>
            <a:off x="755606" y="2462075"/>
            <a:ext cx="7444249"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sz="2400" dirty="0"/>
              <a:t>Готови сме да отговорим на вашите въпроси!</a:t>
            </a:r>
            <a:endParaRPr sz="2400" dirty="0"/>
          </a:p>
        </p:txBody>
      </p:sp>
      <p:sp>
        <p:nvSpPr>
          <p:cNvPr id="476" name="Google Shape;476;p38"/>
          <p:cNvSpPr/>
          <p:nvPr/>
        </p:nvSpPr>
        <p:spPr>
          <a:xfrm>
            <a:off x="3799350" y="391902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924438" y="403911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Използвани материали</a:t>
            </a:r>
            <a:endParaRPr b="0" dirty="0"/>
          </a:p>
        </p:txBody>
      </p:sp>
      <p:sp>
        <p:nvSpPr>
          <p:cNvPr id="448" name="Google Shape;448;p36"/>
          <p:cNvSpPr txBox="1">
            <a:spLocks noGrp="1"/>
          </p:cNvSpPr>
          <p:nvPr>
            <p:ph type="body" idx="1"/>
          </p:nvPr>
        </p:nvSpPr>
        <p:spPr>
          <a:xfrm>
            <a:off x="720000" y="1136951"/>
            <a:ext cx="7704000" cy="3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BG" dirty="0"/>
              <a:t>Използвани материали в презентацията</a:t>
            </a:r>
            <a:endParaRPr dirty="0"/>
          </a:p>
        </p:txBody>
      </p:sp>
      <p:graphicFrame>
        <p:nvGraphicFramePr>
          <p:cNvPr id="449" name="Google Shape;449;p36"/>
          <p:cNvGraphicFramePr/>
          <p:nvPr>
            <p:extLst>
              <p:ext uri="{D42A27DB-BD31-4B8C-83A1-F6EECF244321}">
                <p14:modId xmlns:p14="http://schemas.microsoft.com/office/powerpoint/2010/main" val="3849763016"/>
              </p:ext>
            </p:extLst>
          </p:nvPr>
        </p:nvGraphicFramePr>
        <p:xfrm>
          <a:off x="713213" y="1722838"/>
          <a:ext cx="7704000" cy="1051500"/>
        </p:xfrm>
        <a:graphic>
          <a:graphicData uri="http://schemas.openxmlformats.org/drawingml/2006/table">
            <a:tbl>
              <a:tblPr>
                <a:noFill/>
                <a:tableStyleId>{82ECB885-E8A9-4734-9DA9-F28714B48047}</a:tableStyleId>
              </a:tblPr>
              <a:tblGrid>
                <a:gridCol w="2780400">
                  <a:extLst>
                    <a:ext uri="{9D8B030D-6E8A-4147-A177-3AD203B41FA5}">
                      <a16:colId xmlns:a16="http://schemas.microsoft.com/office/drawing/2014/main" val="20000"/>
                    </a:ext>
                  </a:extLst>
                </a:gridCol>
                <a:gridCol w="49236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bg-BG" sz="1000" b="1" u="sng" dirty="0">
                          <a:solidFill>
                            <a:schemeClr val="hlink"/>
                          </a:solidFill>
                          <a:latin typeface="Unbounded"/>
                          <a:ea typeface="Unbounded"/>
                          <a:cs typeface="Unbounded"/>
                          <a:sym typeface="Unbounded"/>
                        </a:rPr>
                        <a:t>Шаблон за презентация</a:t>
                      </a:r>
                      <a:endParaRPr sz="1000" b="1" u="sng" dirty="0">
                        <a:solidFill>
                          <a:schemeClr val="lt1"/>
                        </a:solidFill>
                        <a:latin typeface="Unbounded"/>
                        <a:ea typeface="Unbounded"/>
                        <a:cs typeface="Unbounded"/>
                        <a:sym typeface="Unbounded"/>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lt1"/>
                          </a:solidFill>
                          <a:latin typeface="Actor"/>
                          <a:ea typeface="Actor"/>
                          <a:cs typeface="Actor"/>
                          <a:sym typeface="Actor"/>
                          <a:hlinkClick r:id="rId3"/>
                        </a:rPr>
                        <a:t>S</a:t>
                      </a:r>
                      <a:r>
                        <a:rPr lang="en" sz="1000" dirty="0">
                          <a:solidFill>
                            <a:schemeClr val="lt1"/>
                          </a:solidFill>
                          <a:latin typeface="Actor"/>
                          <a:ea typeface="Actor"/>
                          <a:cs typeface="Actor"/>
                          <a:sym typeface="Actor"/>
                          <a:hlinkClick r:id="rId3"/>
                        </a:rPr>
                        <a:t>lidesgo</a:t>
                      </a:r>
                      <a:endParaRPr sz="1000" dirty="0">
                        <a:solidFill>
                          <a:schemeClr val="lt1"/>
                        </a:solidFill>
                        <a:latin typeface="Actor"/>
                        <a:ea typeface="Actor"/>
                        <a:cs typeface="Actor"/>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bg-BG" sz="1000" b="1" u="sng" dirty="0">
                          <a:solidFill>
                            <a:schemeClr val="hlink"/>
                          </a:solidFill>
                          <a:latin typeface="Unbounded"/>
                          <a:ea typeface="Unbounded"/>
                          <a:cs typeface="Unbounded"/>
                          <a:sym typeface="Unbounded"/>
                        </a:rPr>
                        <a:t>Икони</a:t>
                      </a:r>
                      <a:endParaRPr sz="1000" b="1" u="sng" dirty="0">
                        <a:solidFill>
                          <a:schemeClr val="lt1"/>
                        </a:solidFill>
                        <a:latin typeface="Unbounded"/>
                        <a:ea typeface="Unbounded"/>
                        <a:cs typeface="Unbounded"/>
                        <a:sym typeface="Unbounded"/>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lt1"/>
                          </a:solidFill>
                          <a:latin typeface="Actor"/>
                          <a:ea typeface="Actor"/>
                          <a:cs typeface="Actor"/>
                          <a:sym typeface="Actor"/>
                          <a:hlinkClick r:id="rId4"/>
                        </a:rPr>
                        <a:t>Flaticon.com</a:t>
                      </a:r>
                      <a:endParaRPr sz="1000" dirty="0">
                        <a:solidFill>
                          <a:schemeClr val="lt1"/>
                        </a:solidFill>
                        <a:latin typeface="Actor"/>
                        <a:ea typeface="Actor"/>
                        <a:cs typeface="Actor"/>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000" b="1" u="sng" dirty="0">
                          <a:solidFill>
                            <a:schemeClr val="hlink"/>
                          </a:solidFill>
                          <a:latin typeface="Unbounded"/>
                          <a:ea typeface="Unbounded"/>
                          <a:cs typeface="Unbounded"/>
                          <a:sym typeface="Unbounded"/>
                        </a:rPr>
                        <a:t> </a:t>
                      </a:r>
                      <a:r>
                        <a:rPr lang="bg-BG" sz="1000" b="1" u="sng" dirty="0">
                          <a:solidFill>
                            <a:schemeClr val="hlink"/>
                          </a:solidFill>
                          <a:latin typeface="Unbounded"/>
                          <a:ea typeface="Unbounded"/>
                          <a:cs typeface="Unbounded"/>
                          <a:sym typeface="Unbounded"/>
                        </a:rPr>
                        <a:t>Лого за проект</a:t>
                      </a:r>
                      <a:endParaRPr sz="1000" b="1" u="sng" dirty="0">
                        <a:solidFill>
                          <a:schemeClr val="lt1"/>
                        </a:solidFill>
                        <a:latin typeface="Unbounded"/>
                        <a:ea typeface="Unbounded"/>
                        <a:cs typeface="Unbounded"/>
                        <a:sym typeface="Unbounded"/>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lt1"/>
                          </a:solidFill>
                          <a:latin typeface="Actor"/>
                          <a:ea typeface="Actor"/>
                          <a:cs typeface="Actor"/>
                          <a:sym typeface="Actor"/>
                          <a:hlinkClick r:id="rId5"/>
                        </a:rPr>
                        <a:t>Dribble/</a:t>
                      </a:r>
                      <a:r>
                        <a:rPr lang="en-US" sz="1000" dirty="0">
                          <a:solidFill>
                            <a:schemeClr val="lt1"/>
                          </a:solidFill>
                          <a:latin typeface="Actor"/>
                          <a:ea typeface="Actor"/>
                          <a:cs typeface="Actor"/>
                          <a:sym typeface="Actor"/>
                          <a:hlinkClick r:id="rId5"/>
                        </a:rPr>
                        <a:t>Andrii </a:t>
                      </a:r>
                      <a:r>
                        <a:rPr lang="en-US" sz="1000" dirty="0" err="1">
                          <a:solidFill>
                            <a:schemeClr val="lt1"/>
                          </a:solidFill>
                          <a:latin typeface="Actor"/>
                          <a:ea typeface="Actor"/>
                          <a:cs typeface="Actor"/>
                          <a:sym typeface="Actor"/>
                          <a:hlinkClick r:id="rId5"/>
                        </a:rPr>
                        <a:t>Kovalchu</a:t>
                      </a:r>
                      <a:r>
                        <a:rPr lang="en-US" sz="1000" dirty="0">
                          <a:solidFill>
                            <a:schemeClr val="lt1"/>
                          </a:solidFill>
                          <a:latin typeface="Actor"/>
                          <a:ea typeface="Actor"/>
                          <a:cs typeface="Actor"/>
                          <a:sym typeface="Actor"/>
                          <a:hlinkClick r:id="rId5"/>
                        </a:rPr>
                        <a:t> </a:t>
                      </a:r>
                      <a:endParaRPr sz="1000" dirty="0">
                        <a:solidFill>
                          <a:schemeClr val="lt1"/>
                        </a:solidFill>
                        <a:latin typeface="Actor"/>
                        <a:ea typeface="Actor"/>
                        <a:cs typeface="Actor"/>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need </a:t>
            </a:r>
            <a:r>
              <a:rPr lang="en" b="0"/>
              <a:t>longer text?</a:t>
            </a:r>
            <a:endParaRPr b="0"/>
          </a:p>
        </p:txBody>
      </p:sp>
      <p:sp>
        <p:nvSpPr>
          <p:cNvPr id="498" name="Google Shape;498;p40"/>
          <p:cNvSpPr txBox="1">
            <a:spLocks noGrp="1"/>
          </p:cNvSpPr>
          <p:nvPr>
            <p:ph type="subTitle" idx="1"/>
          </p:nvPr>
        </p:nvSpPr>
        <p:spPr>
          <a:xfrm>
            <a:off x="4985195" y="1431250"/>
            <a:ext cx="2947800" cy="28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sp>
        <p:nvSpPr>
          <p:cNvPr id="499" name="Google Shape;499;p40"/>
          <p:cNvSpPr txBox="1">
            <a:spLocks noGrp="1"/>
          </p:cNvSpPr>
          <p:nvPr>
            <p:ph type="subTitle" idx="2"/>
          </p:nvPr>
        </p:nvSpPr>
        <p:spPr>
          <a:xfrm>
            <a:off x="1211000" y="1431250"/>
            <a:ext cx="2947800" cy="28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2"/>
          <p:cNvSpPr/>
          <p:nvPr/>
        </p:nvSpPr>
        <p:spPr>
          <a:xfrm>
            <a:off x="2395650" y="1373131"/>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5950051" y="1373131"/>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divide</a:t>
            </a:r>
            <a:r>
              <a:rPr lang="en" b="0"/>
              <a:t> the content</a:t>
            </a:r>
            <a:endParaRPr b="0"/>
          </a:p>
        </p:txBody>
      </p:sp>
      <p:sp>
        <p:nvSpPr>
          <p:cNvPr id="517" name="Google Shape;517;p42"/>
          <p:cNvSpPr txBox="1">
            <a:spLocks noGrp="1"/>
          </p:cNvSpPr>
          <p:nvPr>
            <p:ph type="subTitle" idx="1"/>
          </p:nvPr>
        </p:nvSpPr>
        <p:spPr>
          <a:xfrm>
            <a:off x="4923151" y="2645775"/>
            <a:ext cx="2852100" cy="168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terribly hot—even hotter than Mercury—and its atmosphere is extremely poisonous. It’s the second-brightest natural object in the night sky after the Moon</a:t>
            </a:r>
            <a:endParaRPr/>
          </a:p>
        </p:txBody>
      </p:sp>
      <p:sp>
        <p:nvSpPr>
          <p:cNvPr id="518" name="Google Shape;518;p42"/>
          <p:cNvSpPr txBox="1">
            <a:spLocks noGrp="1"/>
          </p:cNvSpPr>
          <p:nvPr>
            <p:ph type="subTitle" idx="2"/>
          </p:nvPr>
        </p:nvSpPr>
        <p:spPr>
          <a:xfrm>
            <a:off x="1368750" y="2645775"/>
            <a:ext cx="2852100" cy="168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 The planet’s name has nothing to do with the liquid metal, since Mercury was named after the Roman messenger god</a:t>
            </a:r>
            <a:endParaRPr/>
          </a:p>
        </p:txBody>
      </p:sp>
      <p:sp>
        <p:nvSpPr>
          <p:cNvPr id="519" name="Google Shape;519;p42"/>
          <p:cNvSpPr txBox="1">
            <a:spLocks noGrp="1"/>
          </p:cNvSpPr>
          <p:nvPr>
            <p:ph type="subTitle" idx="3"/>
          </p:nvPr>
        </p:nvSpPr>
        <p:spPr>
          <a:xfrm>
            <a:off x="1368750" y="2158150"/>
            <a:ext cx="28521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20" name="Google Shape;520;p42"/>
          <p:cNvSpPr txBox="1">
            <a:spLocks noGrp="1"/>
          </p:cNvSpPr>
          <p:nvPr>
            <p:ph type="subTitle" idx="4"/>
          </p:nvPr>
        </p:nvSpPr>
        <p:spPr>
          <a:xfrm>
            <a:off x="4923151" y="2158150"/>
            <a:ext cx="28521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grpSp>
        <p:nvGrpSpPr>
          <p:cNvPr id="521" name="Google Shape;521;p42"/>
          <p:cNvGrpSpPr/>
          <p:nvPr/>
        </p:nvGrpSpPr>
        <p:grpSpPr>
          <a:xfrm>
            <a:off x="2588928" y="1566192"/>
            <a:ext cx="411743" cy="412179"/>
            <a:chOff x="7538896" y="1970156"/>
            <a:chExt cx="361147" cy="361529"/>
          </a:xfrm>
        </p:grpSpPr>
        <p:sp>
          <p:nvSpPr>
            <p:cNvPr id="522" name="Google Shape;522;p42"/>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2"/>
          <p:cNvGrpSpPr/>
          <p:nvPr/>
        </p:nvGrpSpPr>
        <p:grpSpPr>
          <a:xfrm>
            <a:off x="6116532" y="1576334"/>
            <a:ext cx="465338" cy="391895"/>
            <a:chOff x="2171474" y="3369229"/>
            <a:chExt cx="408156" cy="343737"/>
          </a:xfrm>
        </p:grpSpPr>
        <p:sp>
          <p:nvSpPr>
            <p:cNvPr id="529" name="Google Shape;529;p42"/>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4"/>
          <p:cNvSpPr txBox="1">
            <a:spLocks noGrp="1"/>
          </p:cNvSpPr>
          <p:nvPr>
            <p:ph type="subTitle" idx="1"/>
          </p:nvPr>
        </p:nvSpPr>
        <p:spPr>
          <a:xfrm>
            <a:off x="875200" y="1663400"/>
            <a:ext cx="3189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 It's full of iron oxide dust, which gives the planet its reddish cast, and it’s made of basalt</a:t>
            </a:r>
            <a:endParaRPr/>
          </a:p>
        </p:txBody>
      </p:sp>
      <p:sp>
        <p:nvSpPr>
          <p:cNvPr id="563" name="Google Shape;563;p44"/>
          <p:cNvSpPr txBox="1">
            <a:spLocks noGrp="1"/>
          </p:cNvSpPr>
          <p:nvPr>
            <p:ph type="subTitle" idx="2"/>
          </p:nvPr>
        </p:nvSpPr>
        <p:spPr>
          <a:xfrm>
            <a:off x="5079806" y="1663400"/>
            <a:ext cx="3189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terribly hot, even hotter than Mercury. It has a toxic atmosphere</a:t>
            </a:r>
            <a:endParaRPr/>
          </a:p>
        </p:txBody>
      </p:sp>
      <p:sp>
        <p:nvSpPr>
          <p:cNvPr id="564" name="Google Shape;564;p44"/>
          <p:cNvSpPr txBox="1">
            <a:spLocks noGrp="1"/>
          </p:cNvSpPr>
          <p:nvPr>
            <p:ph type="subTitle" idx="3"/>
          </p:nvPr>
        </p:nvSpPr>
        <p:spPr>
          <a:xfrm>
            <a:off x="875200" y="3323975"/>
            <a:ext cx="3189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It's the fourth-brightest object in the night sky and named after a Roman God</a:t>
            </a:r>
            <a:endParaRPr/>
          </a:p>
        </p:txBody>
      </p:sp>
      <p:sp>
        <p:nvSpPr>
          <p:cNvPr id="565" name="Google Shape;565;p44"/>
          <p:cNvSpPr txBox="1">
            <a:spLocks noGrp="1"/>
          </p:cNvSpPr>
          <p:nvPr>
            <p:ph type="subTitle" idx="4"/>
          </p:nvPr>
        </p:nvSpPr>
        <p:spPr>
          <a:xfrm>
            <a:off x="5079806" y="3323975"/>
            <a:ext cx="3189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several rings. It's composed mostly of hydrogen and helium. It’s the sixth planet from the Sun</a:t>
            </a:r>
            <a:endParaRPr/>
          </a:p>
        </p:txBody>
      </p:sp>
      <p:sp>
        <p:nvSpPr>
          <p:cNvPr id="566" name="Google Shape;566;p44"/>
          <p:cNvSpPr txBox="1">
            <a:spLocks noGrp="1"/>
          </p:cNvSpPr>
          <p:nvPr>
            <p:ph type="subTitle" idx="5"/>
          </p:nvPr>
        </p:nvSpPr>
        <p:spPr>
          <a:xfrm>
            <a:off x="875250" y="1370050"/>
            <a:ext cx="318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567" name="Google Shape;567;p44"/>
          <p:cNvSpPr txBox="1">
            <a:spLocks noGrp="1"/>
          </p:cNvSpPr>
          <p:nvPr>
            <p:ph type="subTitle" idx="6"/>
          </p:nvPr>
        </p:nvSpPr>
        <p:spPr>
          <a:xfrm>
            <a:off x="875200" y="3030700"/>
            <a:ext cx="318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568" name="Google Shape;568;p44"/>
          <p:cNvSpPr txBox="1">
            <a:spLocks noGrp="1"/>
          </p:cNvSpPr>
          <p:nvPr>
            <p:ph type="subTitle" idx="7"/>
          </p:nvPr>
        </p:nvSpPr>
        <p:spPr>
          <a:xfrm>
            <a:off x="5079775" y="1370050"/>
            <a:ext cx="318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569" name="Google Shape;569;p44"/>
          <p:cNvSpPr txBox="1">
            <a:spLocks noGrp="1"/>
          </p:cNvSpPr>
          <p:nvPr>
            <p:ph type="subTitle" idx="8"/>
          </p:nvPr>
        </p:nvSpPr>
        <p:spPr>
          <a:xfrm>
            <a:off x="5079775" y="3030700"/>
            <a:ext cx="3189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570" name="Google Shape;57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Divide the content </a:t>
            </a:r>
            <a:r>
              <a:rPr lang="en" b="0"/>
              <a:t>into four ideas</a:t>
            </a:r>
            <a:endParaRPr b="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txBox="1">
            <a:spLocks noGrp="1"/>
          </p:cNvSpPr>
          <p:nvPr>
            <p:ph type="ctrTitle"/>
          </p:nvPr>
        </p:nvSpPr>
        <p:spPr>
          <a:xfrm>
            <a:off x="-431090" y="730899"/>
            <a:ext cx="7486500" cy="201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latin typeface="Unbounded SemiBold"/>
                <a:ea typeface="Unbounded SemiBold"/>
                <a:cs typeface="Unbounded SemiBold"/>
                <a:sym typeface="Unbounded SemiBold"/>
              </a:rPr>
              <a:t>Revisal</a:t>
            </a:r>
            <a:endParaRPr sz="8000" dirty="0">
              <a:latin typeface="Unbounded Light"/>
              <a:ea typeface="Unbounded Light"/>
              <a:cs typeface="Unbounded Light"/>
              <a:sym typeface="Unbounded Light"/>
            </a:endParaRPr>
          </a:p>
        </p:txBody>
      </p:sp>
      <p:sp>
        <p:nvSpPr>
          <p:cNvPr id="436" name="Google Shape;436;p35"/>
          <p:cNvSpPr txBox="1">
            <a:spLocks noGrp="1"/>
          </p:cNvSpPr>
          <p:nvPr>
            <p:ph type="subTitle" idx="1"/>
          </p:nvPr>
        </p:nvSpPr>
        <p:spPr>
          <a:xfrm>
            <a:off x="-225627" y="2512299"/>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t>
            </a:r>
            <a:r>
              <a:rPr lang="en" dirty="0"/>
              <a:t>evise, repeat, succeed</a:t>
            </a:r>
            <a:endParaRPr dirty="0"/>
          </a:p>
        </p:txBody>
      </p:sp>
      <p:sp>
        <p:nvSpPr>
          <p:cNvPr id="437" name="Google Shape;437;p35"/>
          <p:cNvSpPr/>
          <p:nvPr/>
        </p:nvSpPr>
        <p:spPr>
          <a:xfrm>
            <a:off x="981645" y="3398438"/>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270931" y="210558"/>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a:extLst>
              <a:ext uri="{FF2B5EF4-FFF2-40B4-BE49-F238E27FC236}">
                <a16:creationId xmlns:a16="http://schemas.microsoft.com/office/drawing/2014/main" id="{CFE3F141-6D0D-472B-B657-3080B4108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5194" y="1557876"/>
            <a:ext cx="1443969" cy="1192323"/>
          </a:xfrm>
          <a:prstGeom prst="rect">
            <a:avLst/>
          </a:prstGeom>
        </p:spPr>
      </p:pic>
      <p:sp>
        <p:nvSpPr>
          <p:cNvPr id="12" name="Google Shape;438;p35">
            <a:extLst>
              <a:ext uri="{FF2B5EF4-FFF2-40B4-BE49-F238E27FC236}">
                <a16:creationId xmlns:a16="http://schemas.microsoft.com/office/drawing/2014/main" id="{8543D8E4-8ABF-4732-A56C-943FF1622893}"/>
              </a:ext>
            </a:extLst>
          </p:cNvPr>
          <p:cNvSpPr/>
          <p:nvPr/>
        </p:nvSpPr>
        <p:spPr>
          <a:xfrm>
            <a:off x="8284631" y="4491507"/>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8;p35">
            <a:extLst>
              <a:ext uri="{FF2B5EF4-FFF2-40B4-BE49-F238E27FC236}">
                <a16:creationId xmlns:a16="http://schemas.microsoft.com/office/drawing/2014/main" id="{9D142ACC-BEDA-48F8-B828-B6EDA96F1173}"/>
              </a:ext>
            </a:extLst>
          </p:cNvPr>
          <p:cNvSpPr/>
          <p:nvPr/>
        </p:nvSpPr>
        <p:spPr>
          <a:xfrm>
            <a:off x="8651439" y="4207277"/>
            <a:ext cx="368052" cy="390659"/>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6;p63">
            <a:extLst>
              <a:ext uri="{FF2B5EF4-FFF2-40B4-BE49-F238E27FC236}">
                <a16:creationId xmlns:a16="http://schemas.microsoft.com/office/drawing/2014/main" id="{C23E385D-5233-4F52-A797-132E1744D37D}"/>
              </a:ext>
            </a:extLst>
          </p:cNvPr>
          <p:cNvSpPr txBox="1">
            <a:spLocks/>
          </p:cNvSpPr>
          <p:nvPr/>
        </p:nvSpPr>
        <p:spPr>
          <a:xfrm>
            <a:off x="4919959" y="-771590"/>
            <a:ext cx="2869525" cy="394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a:solidFill>
                  <a:schemeClr val="bg1"/>
                </a:solidFill>
              </a:rPr>
              <a:t>Илиян Георгиев</a:t>
            </a:r>
            <a:endParaRPr lang="bg-BG" dirty="0">
              <a:solidFill>
                <a:schemeClr val="bg1"/>
              </a:solidFill>
            </a:endParaRPr>
          </a:p>
        </p:txBody>
      </p:sp>
      <p:sp>
        <p:nvSpPr>
          <p:cNvPr id="21" name="Google Shape;847;p63">
            <a:extLst>
              <a:ext uri="{FF2B5EF4-FFF2-40B4-BE49-F238E27FC236}">
                <a16:creationId xmlns:a16="http://schemas.microsoft.com/office/drawing/2014/main" id="{1BCA9626-2B48-4A7D-B0D9-2D1B1B95D88F}"/>
              </a:ext>
            </a:extLst>
          </p:cNvPr>
          <p:cNvSpPr txBox="1">
            <a:spLocks/>
          </p:cNvSpPr>
          <p:nvPr/>
        </p:nvSpPr>
        <p:spPr>
          <a:xfrm>
            <a:off x="1042258" y="-834548"/>
            <a:ext cx="2615320" cy="394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a:solidFill>
                  <a:schemeClr val="bg1"/>
                </a:solidFill>
              </a:rPr>
              <a:t>Иван Георгиев</a:t>
            </a:r>
            <a:endParaRPr lang="bg-BG" dirty="0">
              <a:solidFill>
                <a:schemeClr val="bg1"/>
              </a:solidFill>
            </a:endParaRPr>
          </a:p>
        </p:txBody>
      </p:sp>
      <p:sp>
        <p:nvSpPr>
          <p:cNvPr id="22" name="Google Shape;850;p63">
            <a:extLst>
              <a:ext uri="{FF2B5EF4-FFF2-40B4-BE49-F238E27FC236}">
                <a16:creationId xmlns:a16="http://schemas.microsoft.com/office/drawing/2014/main" id="{7BBFDBB1-3EA2-46F1-8ECA-1CAF12F59FEA}"/>
              </a:ext>
            </a:extLst>
          </p:cNvPr>
          <p:cNvSpPr txBox="1">
            <a:spLocks/>
          </p:cNvSpPr>
          <p:nvPr/>
        </p:nvSpPr>
        <p:spPr>
          <a:xfrm>
            <a:off x="1234689" y="-1806957"/>
            <a:ext cx="57263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Unbounded"/>
              <a:buNone/>
              <a:defRPr sz="52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2pPr>
            <a:lvl3pPr marR="0" lvl="2"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3pPr>
            <a:lvl4pPr marR="0" lvl="3"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4pPr>
            <a:lvl5pPr marR="0" lvl="4"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5pPr>
            <a:lvl6pPr marR="0" lvl="5"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6pPr>
            <a:lvl7pPr marR="0" lvl="6"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7pPr>
            <a:lvl8pPr marR="0" lvl="7"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8pPr>
            <a:lvl9pPr marR="0" lvl="8" algn="ctr" rtl="0">
              <a:lnSpc>
                <a:spcPct val="100000"/>
              </a:lnSpc>
              <a:spcBef>
                <a:spcPts val="0"/>
              </a:spcBef>
              <a:spcAft>
                <a:spcPts val="0"/>
              </a:spcAft>
              <a:buClr>
                <a:srgbClr val="191919"/>
              </a:buClr>
              <a:buSzPts val="5200"/>
              <a:buFont typeface="Unbounded"/>
              <a:buNone/>
              <a:defRPr sz="5200" b="1" i="0" u="none" strike="noStrike" cap="none">
                <a:solidFill>
                  <a:srgbClr val="191919"/>
                </a:solidFill>
                <a:latin typeface="Unbounded"/>
                <a:ea typeface="Unbounded"/>
                <a:cs typeface="Unbounded"/>
                <a:sym typeface="Unbounded"/>
              </a:defRPr>
            </a:lvl9pPr>
          </a:lstStyle>
          <a:p>
            <a:r>
              <a:rPr lang="bg-BG">
                <a:solidFill>
                  <a:schemeClr val="bg1"/>
                </a:solidFill>
              </a:rPr>
              <a:t>Отборът ни</a:t>
            </a:r>
            <a:endParaRPr lang="bg-BG" b="0" dirty="0">
              <a:solidFill>
                <a:schemeClr val="bg1"/>
              </a:solidFill>
            </a:endParaRPr>
          </a:p>
        </p:txBody>
      </p:sp>
      <p:sp>
        <p:nvSpPr>
          <p:cNvPr id="23" name="Google Shape;851;p63">
            <a:extLst>
              <a:ext uri="{FF2B5EF4-FFF2-40B4-BE49-F238E27FC236}">
                <a16:creationId xmlns:a16="http://schemas.microsoft.com/office/drawing/2014/main" id="{2620F5F1-7CB6-49E9-93D6-B39DA36BBAA6}"/>
              </a:ext>
            </a:extLst>
          </p:cNvPr>
          <p:cNvSpPr txBox="1">
            <a:spLocks/>
          </p:cNvSpPr>
          <p:nvPr/>
        </p:nvSpPr>
        <p:spPr>
          <a:xfrm>
            <a:off x="5026302" y="-472451"/>
            <a:ext cx="2505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ctor"/>
              <a:buNone/>
              <a:defRPr sz="16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9pPr>
          </a:lstStyle>
          <a:p>
            <a:pPr marL="0" indent="0"/>
            <a:r>
              <a:rPr lang="en-US">
                <a:solidFill>
                  <a:schemeClr val="bg1"/>
                </a:solidFill>
              </a:rPr>
              <a:t>Frontend </a:t>
            </a:r>
            <a:r>
              <a:rPr lang="bg-BG">
                <a:solidFill>
                  <a:schemeClr val="bg1"/>
                </a:solidFill>
              </a:rPr>
              <a:t>разработчик</a:t>
            </a:r>
            <a:endParaRPr lang="bg-BG" dirty="0">
              <a:solidFill>
                <a:schemeClr val="bg1"/>
              </a:solidFill>
            </a:endParaRPr>
          </a:p>
        </p:txBody>
      </p:sp>
      <p:sp>
        <p:nvSpPr>
          <p:cNvPr id="24" name="Google Shape;852;p63">
            <a:extLst>
              <a:ext uri="{FF2B5EF4-FFF2-40B4-BE49-F238E27FC236}">
                <a16:creationId xmlns:a16="http://schemas.microsoft.com/office/drawing/2014/main" id="{9065D66B-A6FC-4B16-9FFC-EFB28D88CB6E}"/>
              </a:ext>
            </a:extLst>
          </p:cNvPr>
          <p:cNvSpPr txBox="1">
            <a:spLocks/>
          </p:cNvSpPr>
          <p:nvPr/>
        </p:nvSpPr>
        <p:spPr>
          <a:xfrm>
            <a:off x="1097118" y="-526524"/>
            <a:ext cx="2505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bg1"/>
                </a:solidFill>
              </a:rPr>
              <a:t>Backend </a:t>
            </a:r>
            <a:r>
              <a:rPr lang="bg-BG">
                <a:solidFill>
                  <a:schemeClr val="bg1"/>
                </a:solidFill>
              </a:rPr>
              <a:t>разработчик</a:t>
            </a:r>
            <a:endParaRPr lang="bg-BG" dirty="0">
              <a:solidFill>
                <a:schemeClr val="bg1"/>
              </a:solidFill>
            </a:endParaRPr>
          </a:p>
        </p:txBody>
      </p:sp>
      <p:sp>
        <p:nvSpPr>
          <p:cNvPr id="25" name="Google Shape;847;p63">
            <a:extLst>
              <a:ext uri="{FF2B5EF4-FFF2-40B4-BE49-F238E27FC236}">
                <a16:creationId xmlns:a16="http://schemas.microsoft.com/office/drawing/2014/main" id="{05E018C6-869D-4B25-8D9D-7917D59F9AD2}"/>
              </a:ext>
            </a:extLst>
          </p:cNvPr>
          <p:cNvSpPr txBox="1">
            <a:spLocks/>
          </p:cNvSpPr>
          <p:nvPr/>
        </p:nvSpPr>
        <p:spPr>
          <a:xfrm>
            <a:off x="2599221" y="5641847"/>
            <a:ext cx="4361820"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Bebas Neue"/>
              <a:buNone/>
              <a:defRPr sz="2000" b="1" i="0" u="none" strike="noStrike" cap="none">
                <a:solidFill>
                  <a:schemeClr val="l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bg-BG" dirty="0">
                <a:solidFill>
                  <a:schemeClr val="bg1"/>
                </a:solidFill>
              </a:rPr>
              <a:t>г-жа Моника Желязкова</a:t>
            </a:r>
          </a:p>
        </p:txBody>
      </p:sp>
      <p:sp>
        <p:nvSpPr>
          <p:cNvPr id="26" name="Google Shape;852;p63">
            <a:extLst>
              <a:ext uri="{FF2B5EF4-FFF2-40B4-BE49-F238E27FC236}">
                <a16:creationId xmlns:a16="http://schemas.microsoft.com/office/drawing/2014/main" id="{BE6A9BEE-DA23-4A8A-B41C-3A910CD00450}"/>
              </a:ext>
            </a:extLst>
          </p:cNvPr>
          <p:cNvSpPr txBox="1">
            <a:spLocks/>
          </p:cNvSpPr>
          <p:nvPr/>
        </p:nvSpPr>
        <p:spPr>
          <a:xfrm>
            <a:off x="3452591" y="5893170"/>
            <a:ext cx="2505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9pPr>
          </a:lstStyle>
          <a:p>
            <a:pPr marL="0" indent="0"/>
            <a:r>
              <a:rPr lang="bg-BG" dirty="0">
                <a:solidFill>
                  <a:schemeClr val="bg1"/>
                </a:solidFill>
              </a:rPr>
              <a:t>ръководител</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6"/>
          <p:cNvSpPr txBox="1">
            <a:spLocks noGrp="1"/>
          </p:cNvSpPr>
          <p:nvPr>
            <p:ph type="title"/>
          </p:nvPr>
        </p:nvSpPr>
        <p:spPr>
          <a:xfrm>
            <a:off x="1969350" y="1685100"/>
            <a:ext cx="5205300" cy="20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b="0"/>
              <a:t>words</a:t>
            </a:r>
            <a:endParaRPr b="0"/>
          </a:p>
        </p:txBody>
      </p:sp>
      <p:sp>
        <p:nvSpPr>
          <p:cNvPr id="593" name="Google Shape;593;p46"/>
          <p:cNvSpPr/>
          <p:nvPr/>
        </p:nvSpPr>
        <p:spPr>
          <a:xfrm>
            <a:off x="7863750" y="34417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3799350" y="11820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46"/>
          <p:cNvGrpSpPr/>
          <p:nvPr/>
        </p:nvGrpSpPr>
        <p:grpSpPr>
          <a:xfrm rot="3599911" flipH="1">
            <a:off x="7441538" y="243109"/>
            <a:ext cx="1257916" cy="1342596"/>
            <a:chOff x="-408900" y="504142"/>
            <a:chExt cx="1167600" cy="1246200"/>
          </a:xfrm>
        </p:grpSpPr>
        <p:cxnSp>
          <p:nvCxnSpPr>
            <p:cNvPr id="596" name="Google Shape;596;p46"/>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597" name="Google Shape;597;p46"/>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598" name="Google Shape;598;p46"/>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7"/>
          <p:cNvSpPr txBox="1">
            <a:spLocks noGrp="1"/>
          </p:cNvSpPr>
          <p:nvPr>
            <p:ph type="subTitle" idx="1"/>
          </p:nvPr>
        </p:nvSpPr>
        <p:spPr>
          <a:xfrm>
            <a:off x="1145925" y="1242650"/>
            <a:ext cx="68523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that can inspire the reader”</a:t>
            </a:r>
            <a:endParaRPr/>
          </a:p>
        </p:txBody>
      </p:sp>
      <p:sp>
        <p:nvSpPr>
          <p:cNvPr id="604" name="Google Shape;604;p47"/>
          <p:cNvSpPr txBox="1">
            <a:spLocks noGrp="1"/>
          </p:cNvSpPr>
          <p:nvPr>
            <p:ph type="title"/>
          </p:nvPr>
        </p:nvSpPr>
        <p:spPr>
          <a:xfrm>
            <a:off x="1145775" y="3216525"/>
            <a:ext cx="68523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r>
              <a:rPr lang="en" b="0"/>
              <a:t>Famous</a:t>
            </a:r>
            <a:endParaRPr b="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48"/>
          <p:cNvPicPr preferRelativeResize="0">
            <a:picLocks noGrp="1"/>
          </p:cNvPicPr>
          <p:nvPr>
            <p:ph type="pic" idx="2"/>
          </p:nvPr>
        </p:nvPicPr>
        <p:blipFill rotWithShape="1">
          <a:blip r:embed="rId3">
            <a:alphaModFix/>
          </a:blip>
          <a:srcRect t="7862" b="7862"/>
          <a:stretch/>
        </p:blipFill>
        <p:spPr>
          <a:xfrm>
            <a:off x="0" y="0"/>
            <a:ext cx="9144003" cy="5143502"/>
          </a:xfrm>
          <a:prstGeom prst="rect">
            <a:avLst/>
          </a:prstGeom>
        </p:spPr>
      </p:pic>
      <p:grpSp>
        <p:nvGrpSpPr>
          <p:cNvPr id="610" name="Google Shape;610;p48"/>
          <p:cNvGrpSpPr/>
          <p:nvPr/>
        </p:nvGrpSpPr>
        <p:grpSpPr>
          <a:xfrm>
            <a:off x="256575" y="-447450"/>
            <a:ext cx="9333576" cy="5476145"/>
            <a:chOff x="256575" y="-447450"/>
            <a:chExt cx="9333576" cy="5476145"/>
          </a:xfrm>
        </p:grpSpPr>
        <p:sp>
          <p:nvSpPr>
            <p:cNvPr id="611" name="Google Shape;611;p48"/>
            <p:cNvSpPr/>
            <p:nvPr/>
          </p:nvSpPr>
          <p:spPr>
            <a:xfrm>
              <a:off x="7894550" y="-4474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8568550" y="40101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256575"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48"/>
          <p:cNvSpPr txBox="1">
            <a:spLocks noGrp="1"/>
          </p:cNvSpPr>
          <p:nvPr>
            <p:ph type="title"/>
          </p:nvPr>
        </p:nvSpPr>
        <p:spPr>
          <a:xfrm>
            <a:off x="713225" y="539500"/>
            <a:ext cx="3365100" cy="13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t>
            </a:r>
            <a:r>
              <a:rPr lang="en" b="0"/>
              <a:t>a thousand words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Name of </a:t>
            </a:r>
            <a:r>
              <a:rPr lang="en" b="0"/>
              <a:t>the section</a:t>
            </a:r>
            <a:endParaRPr b="0"/>
          </a:p>
        </p:txBody>
      </p:sp>
      <p:sp>
        <p:nvSpPr>
          <p:cNvPr id="631" name="Google Shape;631;p50"/>
          <p:cNvSpPr txBox="1">
            <a:spLocks noGrp="1"/>
          </p:cNvSpPr>
          <p:nvPr>
            <p:ph type="title" idx="2"/>
          </p:nvPr>
        </p:nvSpPr>
        <p:spPr>
          <a:xfrm>
            <a:off x="3745800" y="776150"/>
            <a:ext cx="1652400" cy="13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2" name="Google Shape;632;p50"/>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a:p>
            <a:pPr marL="0" lvl="0" indent="0" algn="ctr" rtl="0">
              <a:spcBef>
                <a:spcPts val="0"/>
              </a:spcBef>
              <a:spcAft>
                <a:spcPts val="0"/>
              </a:spcAft>
              <a:buNone/>
            </a:pPr>
            <a:endParaRPr/>
          </a:p>
        </p:txBody>
      </p:sp>
      <p:grpSp>
        <p:nvGrpSpPr>
          <p:cNvPr id="633" name="Google Shape;633;p50"/>
          <p:cNvGrpSpPr/>
          <p:nvPr/>
        </p:nvGrpSpPr>
        <p:grpSpPr>
          <a:xfrm rot="-2358263">
            <a:off x="469294" y="243137"/>
            <a:ext cx="1257847" cy="1342522"/>
            <a:chOff x="-408900" y="504142"/>
            <a:chExt cx="1167600" cy="1246200"/>
          </a:xfrm>
        </p:grpSpPr>
        <p:cxnSp>
          <p:nvCxnSpPr>
            <p:cNvPr id="634" name="Google Shape;634;p50"/>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635" name="Google Shape;635;p50"/>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636" name="Google Shape;636;p50"/>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1"/>
          <p:cNvSpPr txBox="1">
            <a:spLocks noGrp="1"/>
          </p:cNvSpPr>
          <p:nvPr>
            <p:ph type="title"/>
          </p:nvPr>
        </p:nvSpPr>
        <p:spPr>
          <a:xfrm>
            <a:off x="1284000" y="1723825"/>
            <a:ext cx="6576000" cy="119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9,30</a:t>
            </a:r>
            <a:r>
              <a:rPr lang="en" b="0"/>
              <a:t>0,000</a:t>
            </a:r>
            <a:endParaRPr b="0"/>
          </a:p>
        </p:txBody>
      </p:sp>
      <p:sp>
        <p:nvSpPr>
          <p:cNvPr id="642" name="Google Shape;642;p51"/>
          <p:cNvSpPr txBox="1">
            <a:spLocks noGrp="1"/>
          </p:cNvSpPr>
          <p:nvPr>
            <p:ph type="subTitle" idx="1"/>
          </p:nvPr>
        </p:nvSpPr>
        <p:spPr>
          <a:xfrm>
            <a:off x="1284000" y="2922575"/>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643" name="Google Shape;643;p51"/>
          <p:cNvSpPr/>
          <p:nvPr/>
        </p:nvSpPr>
        <p:spPr>
          <a:xfrm flipH="1">
            <a:off x="3799350" y="37061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flipH="1">
            <a:off x="713229" y="3954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51"/>
          <p:cNvGrpSpPr/>
          <p:nvPr/>
        </p:nvGrpSpPr>
        <p:grpSpPr>
          <a:xfrm rot="-7200089" flipH="1">
            <a:off x="574722" y="3628734"/>
            <a:ext cx="1257916" cy="1342596"/>
            <a:chOff x="-408900" y="504142"/>
            <a:chExt cx="1167600" cy="1246200"/>
          </a:xfrm>
        </p:grpSpPr>
        <p:cxnSp>
          <p:nvCxnSpPr>
            <p:cNvPr id="646" name="Google Shape;646;p5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647" name="Google Shape;647;p5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648" name="Google Shape;648;p5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2"/>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654" name="Google Shape;654;p52"/>
          <p:cNvSpPr txBox="1">
            <a:spLocks noGrp="1"/>
          </p:cNvSpPr>
          <p:nvPr>
            <p:ph type="title"/>
          </p:nvPr>
        </p:nvSpPr>
        <p:spPr>
          <a:xfrm>
            <a:off x="2223600" y="670225"/>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9h 55m 23s</a:t>
            </a:r>
            <a:endParaRPr/>
          </a:p>
        </p:txBody>
      </p:sp>
      <p:sp>
        <p:nvSpPr>
          <p:cNvPr id="655" name="Google Shape;655;p52"/>
          <p:cNvSpPr txBox="1">
            <a:spLocks noGrp="1"/>
          </p:cNvSpPr>
          <p:nvPr>
            <p:ph type="title" idx="2"/>
          </p:nvPr>
        </p:nvSpPr>
        <p:spPr>
          <a:xfrm>
            <a:off x="2223600" y="1967931"/>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a:t>
            </a:r>
            <a:endParaRPr/>
          </a:p>
        </p:txBody>
      </p:sp>
      <p:sp>
        <p:nvSpPr>
          <p:cNvPr id="656" name="Google Shape;656;p52"/>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657" name="Google Shape;657;p52"/>
          <p:cNvSpPr txBox="1">
            <a:spLocks noGrp="1"/>
          </p:cNvSpPr>
          <p:nvPr>
            <p:ph type="title" idx="4"/>
          </p:nvPr>
        </p:nvSpPr>
        <p:spPr>
          <a:xfrm>
            <a:off x="2223600" y="3265638"/>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
        <p:nvSpPr>
          <p:cNvPr id="658" name="Google Shape;658;p52"/>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distance between Earth and the Moon</a:t>
            </a:r>
            <a:endParaRPr/>
          </a:p>
        </p:txBody>
      </p:sp>
      <p:grpSp>
        <p:nvGrpSpPr>
          <p:cNvPr id="659" name="Google Shape;659;p52"/>
          <p:cNvGrpSpPr/>
          <p:nvPr/>
        </p:nvGrpSpPr>
        <p:grpSpPr>
          <a:xfrm rot="3599911" flipH="1">
            <a:off x="7619188" y="48609"/>
            <a:ext cx="1257916" cy="1342596"/>
            <a:chOff x="-408900" y="504142"/>
            <a:chExt cx="1167600" cy="1246200"/>
          </a:xfrm>
        </p:grpSpPr>
        <p:cxnSp>
          <p:nvCxnSpPr>
            <p:cNvPr id="660" name="Google Shape;660;p52"/>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661" name="Google Shape;661;p52"/>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662" name="Google Shape;662;p52"/>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grpSp>
        <p:nvGrpSpPr>
          <p:cNvPr id="700" name="Google Shape;700;p55"/>
          <p:cNvGrpSpPr/>
          <p:nvPr/>
        </p:nvGrpSpPr>
        <p:grpSpPr>
          <a:xfrm>
            <a:off x="817700" y="1257150"/>
            <a:ext cx="4356000" cy="2605800"/>
            <a:chOff x="817700" y="1257150"/>
            <a:chExt cx="4356000" cy="2605800"/>
          </a:xfrm>
        </p:grpSpPr>
        <p:sp>
          <p:nvSpPr>
            <p:cNvPr id="701" name="Google Shape;701;p55"/>
            <p:cNvSpPr/>
            <p:nvPr/>
          </p:nvSpPr>
          <p:spPr>
            <a:xfrm>
              <a:off x="817700" y="1257150"/>
              <a:ext cx="4356000" cy="2605800"/>
            </a:xfrm>
            <a:prstGeom prst="roundRect">
              <a:avLst>
                <a:gd name="adj" fmla="val 31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p:nvPr/>
          </p:nvSpPr>
          <p:spPr>
            <a:xfrm>
              <a:off x="4905075" y="2387813"/>
              <a:ext cx="165300" cy="344400"/>
            </a:xfrm>
            <a:prstGeom prst="roundRect">
              <a:avLst>
                <a:gd name="adj" fmla="val 2082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55"/>
          <p:cNvSpPr txBox="1">
            <a:spLocks noGrp="1"/>
          </p:cNvSpPr>
          <p:nvPr>
            <p:ph type="title"/>
          </p:nvPr>
        </p:nvSpPr>
        <p:spPr>
          <a:xfrm>
            <a:off x="5801325" y="1435500"/>
            <a:ext cx="2512500" cy="1080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Tablet mockup</a:t>
            </a:r>
            <a:endParaRPr/>
          </a:p>
        </p:txBody>
      </p:sp>
      <p:sp>
        <p:nvSpPr>
          <p:cNvPr id="704" name="Google Shape;704;p55"/>
          <p:cNvSpPr txBox="1">
            <a:spLocks noGrp="1"/>
          </p:cNvSpPr>
          <p:nvPr>
            <p:ph type="subTitle" idx="1"/>
          </p:nvPr>
        </p:nvSpPr>
        <p:spPr>
          <a:xfrm>
            <a:off x="5801444" y="2439600"/>
            <a:ext cx="2512500" cy="108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right-click on it and select “Replace image”</a:t>
            </a:r>
            <a:endParaRPr/>
          </a:p>
        </p:txBody>
      </p:sp>
      <p:pic>
        <p:nvPicPr>
          <p:cNvPr id="705" name="Google Shape;705;p55"/>
          <p:cNvPicPr preferRelativeResize="0"/>
          <p:nvPr/>
        </p:nvPicPr>
        <p:blipFill>
          <a:blip r:embed="rId3">
            <a:alphaModFix/>
          </a:blip>
          <a:stretch>
            <a:fillRect/>
          </a:stretch>
        </p:blipFill>
        <p:spPr>
          <a:xfrm>
            <a:off x="1009762" y="1482892"/>
            <a:ext cx="3829750" cy="215424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9"/>
          <p:cNvSpPr/>
          <p:nvPr/>
        </p:nvSpPr>
        <p:spPr>
          <a:xfrm>
            <a:off x="6063613" y="144317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B</a:t>
            </a:r>
            <a:endParaRPr b="1">
              <a:solidFill>
                <a:schemeClr val="lt1"/>
              </a:solidFill>
              <a:latin typeface="Unbounded"/>
              <a:ea typeface="Unbounded"/>
              <a:cs typeface="Unbounded"/>
              <a:sym typeface="Unbounded"/>
            </a:endParaRPr>
          </a:p>
        </p:txBody>
      </p:sp>
      <p:sp>
        <p:nvSpPr>
          <p:cNvPr id="785" name="Google Shape;785;p59"/>
          <p:cNvSpPr/>
          <p:nvPr/>
        </p:nvSpPr>
        <p:spPr>
          <a:xfrm>
            <a:off x="2686263" y="389707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G</a:t>
            </a:r>
            <a:endParaRPr b="1">
              <a:solidFill>
                <a:schemeClr val="lt1"/>
              </a:solidFill>
              <a:latin typeface="Unbounded"/>
              <a:ea typeface="Unbounded"/>
              <a:cs typeface="Unbounded"/>
              <a:sym typeface="Unbounded"/>
            </a:endParaRPr>
          </a:p>
        </p:txBody>
      </p:sp>
      <p:sp>
        <p:nvSpPr>
          <p:cNvPr id="786" name="Google Shape;786;p59"/>
          <p:cNvSpPr/>
          <p:nvPr/>
        </p:nvSpPr>
        <p:spPr>
          <a:xfrm>
            <a:off x="6063613" y="389707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H</a:t>
            </a:r>
            <a:endParaRPr b="1">
              <a:solidFill>
                <a:schemeClr val="lt1"/>
              </a:solidFill>
              <a:latin typeface="Unbounded"/>
              <a:ea typeface="Unbounded"/>
              <a:cs typeface="Unbounded"/>
              <a:sym typeface="Unbounded"/>
            </a:endParaRPr>
          </a:p>
        </p:txBody>
      </p:sp>
      <p:sp>
        <p:nvSpPr>
          <p:cNvPr id="787" name="Google Shape;787;p59"/>
          <p:cNvSpPr/>
          <p:nvPr/>
        </p:nvSpPr>
        <p:spPr>
          <a:xfrm>
            <a:off x="2686263" y="144317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A</a:t>
            </a:r>
            <a:endParaRPr b="1">
              <a:solidFill>
                <a:schemeClr val="lt1"/>
              </a:solidFill>
              <a:latin typeface="Unbounded"/>
              <a:ea typeface="Unbounded"/>
              <a:cs typeface="Unbounded"/>
              <a:sym typeface="Unbounded"/>
            </a:endParaRPr>
          </a:p>
        </p:txBody>
      </p:sp>
      <p:sp>
        <p:nvSpPr>
          <p:cNvPr id="788" name="Google Shape;788;p59"/>
          <p:cNvSpPr txBox="1"/>
          <p:nvPr/>
        </p:nvSpPr>
        <p:spPr>
          <a:xfrm>
            <a:off x="719912" y="1378975"/>
            <a:ext cx="1657800" cy="5589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a:solidFill>
                  <a:schemeClr val="lt1"/>
                </a:solidFill>
                <a:latin typeface="Unbounded"/>
                <a:ea typeface="Unbounded"/>
                <a:cs typeface="Unbounded"/>
                <a:sym typeface="Unbounded"/>
              </a:rPr>
              <a:t>Mars</a:t>
            </a:r>
            <a:endParaRPr sz="2000" b="1">
              <a:solidFill>
                <a:schemeClr val="lt1"/>
              </a:solidFill>
              <a:latin typeface="Unbounded"/>
              <a:ea typeface="Unbounded"/>
              <a:cs typeface="Unbounded"/>
              <a:sym typeface="Unbounded"/>
            </a:endParaRPr>
          </a:p>
        </p:txBody>
      </p:sp>
      <p:sp>
        <p:nvSpPr>
          <p:cNvPr id="789" name="Google Shape;78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Infographics </a:t>
            </a:r>
            <a:r>
              <a:rPr lang="en" b="0"/>
              <a:t>are useful</a:t>
            </a:r>
            <a:endParaRPr b="0"/>
          </a:p>
        </p:txBody>
      </p:sp>
      <p:sp>
        <p:nvSpPr>
          <p:cNvPr id="790" name="Google Shape;790;p59"/>
          <p:cNvSpPr txBox="1"/>
          <p:nvPr/>
        </p:nvSpPr>
        <p:spPr>
          <a:xfrm>
            <a:off x="3664788" y="2420425"/>
            <a:ext cx="1814400" cy="880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Solar System</a:t>
            </a:r>
            <a:endParaRPr sz="2000" b="1">
              <a:solidFill>
                <a:schemeClr val="lt1"/>
              </a:solidFill>
              <a:latin typeface="Unbounded"/>
              <a:ea typeface="Unbounded"/>
              <a:cs typeface="Unbounded"/>
              <a:sym typeface="Unbounded"/>
            </a:endParaRPr>
          </a:p>
        </p:txBody>
      </p:sp>
      <p:cxnSp>
        <p:nvCxnSpPr>
          <p:cNvPr id="791" name="Google Shape;791;p59"/>
          <p:cNvCxnSpPr>
            <a:stCxn id="790" idx="0"/>
            <a:endCxn id="784" idx="1"/>
          </p:cNvCxnSpPr>
          <p:nvPr/>
        </p:nvCxnSpPr>
        <p:spPr>
          <a:xfrm rot="-5400000">
            <a:off x="4936788" y="1293625"/>
            <a:ext cx="762000" cy="1491600"/>
          </a:xfrm>
          <a:prstGeom prst="bentConnector2">
            <a:avLst/>
          </a:prstGeom>
          <a:noFill/>
          <a:ln w="19050" cap="flat" cmpd="sng">
            <a:solidFill>
              <a:schemeClr val="lt1"/>
            </a:solidFill>
            <a:prstDash val="solid"/>
            <a:round/>
            <a:headEnd type="diamond" w="med" len="med"/>
            <a:tailEnd type="none" w="med" len="med"/>
          </a:ln>
        </p:spPr>
      </p:cxnSp>
      <p:cxnSp>
        <p:nvCxnSpPr>
          <p:cNvPr id="792" name="Google Shape;792;p59"/>
          <p:cNvCxnSpPr>
            <a:stCxn id="790" idx="2"/>
            <a:endCxn id="786" idx="1"/>
          </p:cNvCxnSpPr>
          <p:nvPr/>
        </p:nvCxnSpPr>
        <p:spPr>
          <a:xfrm rot="-5400000" flipH="1">
            <a:off x="4912038" y="2960875"/>
            <a:ext cx="811500" cy="1491600"/>
          </a:xfrm>
          <a:prstGeom prst="bentConnector2">
            <a:avLst/>
          </a:prstGeom>
          <a:noFill/>
          <a:ln w="19050" cap="flat" cmpd="sng">
            <a:solidFill>
              <a:schemeClr val="lt1"/>
            </a:solidFill>
            <a:prstDash val="solid"/>
            <a:round/>
            <a:headEnd type="diamond" w="med" len="med"/>
            <a:tailEnd type="none" w="med" len="med"/>
          </a:ln>
        </p:spPr>
      </p:cxnSp>
      <p:sp>
        <p:nvSpPr>
          <p:cNvPr id="793" name="Google Shape;793;p59"/>
          <p:cNvSpPr txBox="1"/>
          <p:nvPr/>
        </p:nvSpPr>
        <p:spPr>
          <a:xfrm>
            <a:off x="719912" y="3832901"/>
            <a:ext cx="1657800" cy="5589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a:solidFill>
                  <a:schemeClr val="lt1"/>
                </a:solidFill>
                <a:latin typeface="Unbounded"/>
                <a:ea typeface="Unbounded"/>
                <a:cs typeface="Unbounded"/>
                <a:sym typeface="Unbounded"/>
              </a:rPr>
              <a:t>Mercury</a:t>
            </a:r>
            <a:endParaRPr sz="2000" b="1">
              <a:solidFill>
                <a:schemeClr val="lt1"/>
              </a:solidFill>
              <a:latin typeface="Unbounded"/>
              <a:ea typeface="Unbounded"/>
              <a:cs typeface="Unbounded"/>
              <a:sym typeface="Unbounded"/>
            </a:endParaRPr>
          </a:p>
        </p:txBody>
      </p:sp>
      <p:sp>
        <p:nvSpPr>
          <p:cNvPr id="794" name="Google Shape;794;p59"/>
          <p:cNvSpPr txBox="1"/>
          <p:nvPr/>
        </p:nvSpPr>
        <p:spPr>
          <a:xfrm>
            <a:off x="6766212" y="1378975"/>
            <a:ext cx="1657800" cy="5589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lt1"/>
                </a:solidFill>
                <a:latin typeface="Unbounded"/>
                <a:ea typeface="Unbounded"/>
                <a:cs typeface="Unbounded"/>
                <a:sym typeface="Unbounded"/>
              </a:rPr>
              <a:t>Venus</a:t>
            </a:r>
            <a:endParaRPr sz="2000" b="1">
              <a:solidFill>
                <a:schemeClr val="lt1"/>
              </a:solidFill>
              <a:latin typeface="Unbounded"/>
              <a:ea typeface="Unbounded"/>
              <a:cs typeface="Unbounded"/>
              <a:sym typeface="Unbounded"/>
            </a:endParaRPr>
          </a:p>
        </p:txBody>
      </p:sp>
      <p:sp>
        <p:nvSpPr>
          <p:cNvPr id="795" name="Google Shape;795;p59"/>
          <p:cNvSpPr txBox="1"/>
          <p:nvPr/>
        </p:nvSpPr>
        <p:spPr>
          <a:xfrm>
            <a:off x="6766212" y="3832901"/>
            <a:ext cx="1657800" cy="5589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lt1"/>
                </a:solidFill>
                <a:latin typeface="Unbounded"/>
                <a:ea typeface="Unbounded"/>
                <a:cs typeface="Unbounded"/>
                <a:sym typeface="Unbounded"/>
              </a:rPr>
              <a:t>Pluto</a:t>
            </a:r>
            <a:endParaRPr sz="2000" b="1">
              <a:solidFill>
                <a:schemeClr val="lt1"/>
              </a:solidFill>
              <a:latin typeface="Unbounded"/>
              <a:ea typeface="Unbounded"/>
              <a:cs typeface="Unbounded"/>
              <a:sym typeface="Unbounded"/>
            </a:endParaRPr>
          </a:p>
        </p:txBody>
      </p:sp>
      <p:cxnSp>
        <p:nvCxnSpPr>
          <p:cNvPr id="796" name="Google Shape;796;p59"/>
          <p:cNvCxnSpPr>
            <a:stCxn id="790" idx="0"/>
            <a:endCxn id="787" idx="3"/>
          </p:cNvCxnSpPr>
          <p:nvPr/>
        </p:nvCxnSpPr>
        <p:spPr>
          <a:xfrm rot="5400000" flipH="1">
            <a:off x="3463338" y="1311775"/>
            <a:ext cx="762000" cy="1455300"/>
          </a:xfrm>
          <a:prstGeom prst="bentConnector2">
            <a:avLst/>
          </a:prstGeom>
          <a:noFill/>
          <a:ln w="19050" cap="flat" cmpd="sng">
            <a:solidFill>
              <a:schemeClr val="lt1"/>
            </a:solidFill>
            <a:prstDash val="solid"/>
            <a:round/>
            <a:headEnd type="diamond" w="med" len="med"/>
            <a:tailEnd type="none" w="med" len="med"/>
          </a:ln>
        </p:spPr>
      </p:cxnSp>
      <p:cxnSp>
        <p:nvCxnSpPr>
          <p:cNvPr id="797" name="Google Shape;797;p59"/>
          <p:cNvCxnSpPr>
            <a:stCxn id="790" idx="2"/>
            <a:endCxn id="785" idx="3"/>
          </p:cNvCxnSpPr>
          <p:nvPr/>
        </p:nvCxnSpPr>
        <p:spPr>
          <a:xfrm rot="5400000">
            <a:off x="3438588" y="2979025"/>
            <a:ext cx="811500" cy="1455300"/>
          </a:xfrm>
          <a:prstGeom prst="bentConnector2">
            <a:avLst/>
          </a:prstGeom>
          <a:noFill/>
          <a:ln w="19050" cap="flat" cmpd="sng">
            <a:solidFill>
              <a:schemeClr val="lt1"/>
            </a:solidFill>
            <a:prstDash val="solid"/>
            <a:round/>
            <a:headEnd type="diamond" w="med" len="med"/>
            <a:tailEnd type="none" w="med" len="med"/>
          </a:ln>
        </p:spPr>
      </p:cxnSp>
      <p:sp>
        <p:nvSpPr>
          <p:cNvPr id="798" name="Google Shape;798;p59"/>
          <p:cNvSpPr txBox="1"/>
          <p:nvPr/>
        </p:nvSpPr>
        <p:spPr>
          <a:xfrm>
            <a:off x="719912" y="2196950"/>
            <a:ext cx="1657800" cy="5589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a:solidFill>
                  <a:schemeClr val="lt1"/>
                </a:solidFill>
                <a:latin typeface="Unbounded"/>
                <a:ea typeface="Unbounded"/>
                <a:cs typeface="Unbounded"/>
                <a:sym typeface="Unbounded"/>
              </a:rPr>
              <a:t>Jupiter</a:t>
            </a:r>
            <a:endParaRPr sz="2000" b="1">
              <a:solidFill>
                <a:schemeClr val="lt1"/>
              </a:solidFill>
              <a:latin typeface="Unbounded"/>
              <a:ea typeface="Unbounded"/>
              <a:cs typeface="Unbounded"/>
              <a:sym typeface="Unbounded"/>
            </a:endParaRPr>
          </a:p>
        </p:txBody>
      </p:sp>
      <p:sp>
        <p:nvSpPr>
          <p:cNvPr id="799" name="Google Shape;799;p59"/>
          <p:cNvSpPr txBox="1"/>
          <p:nvPr/>
        </p:nvSpPr>
        <p:spPr>
          <a:xfrm>
            <a:off x="719912" y="3014926"/>
            <a:ext cx="1657800" cy="5589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b="1">
                <a:solidFill>
                  <a:schemeClr val="lt1"/>
                </a:solidFill>
                <a:latin typeface="Unbounded"/>
                <a:ea typeface="Unbounded"/>
                <a:cs typeface="Unbounded"/>
                <a:sym typeface="Unbounded"/>
              </a:rPr>
              <a:t>Earth</a:t>
            </a:r>
            <a:endParaRPr sz="2000" b="1">
              <a:solidFill>
                <a:schemeClr val="lt1"/>
              </a:solidFill>
              <a:latin typeface="Unbounded"/>
              <a:ea typeface="Unbounded"/>
              <a:cs typeface="Unbounded"/>
              <a:sym typeface="Unbounded"/>
            </a:endParaRPr>
          </a:p>
        </p:txBody>
      </p:sp>
      <p:sp>
        <p:nvSpPr>
          <p:cNvPr id="800" name="Google Shape;800;p59"/>
          <p:cNvSpPr txBox="1"/>
          <p:nvPr/>
        </p:nvSpPr>
        <p:spPr>
          <a:xfrm>
            <a:off x="6766294" y="2196950"/>
            <a:ext cx="1657800" cy="5589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lt1"/>
                </a:solidFill>
                <a:latin typeface="Unbounded"/>
                <a:ea typeface="Unbounded"/>
                <a:cs typeface="Unbounded"/>
                <a:sym typeface="Unbounded"/>
              </a:rPr>
              <a:t>Saturn</a:t>
            </a:r>
            <a:endParaRPr sz="2000" b="1">
              <a:solidFill>
                <a:schemeClr val="lt1"/>
              </a:solidFill>
              <a:latin typeface="Unbounded"/>
              <a:ea typeface="Unbounded"/>
              <a:cs typeface="Unbounded"/>
              <a:sym typeface="Unbounded"/>
            </a:endParaRPr>
          </a:p>
        </p:txBody>
      </p:sp>
      <p:sp>
        <p:nvSpPr>
          <p:cNvPr id="801" name="Google Shape;801;p59"/>
          <p:cNvSpPr txBox="1"/>
          <p:nvPr/>
        </p:nvSpPr>
        <p:spPr>
          <a:xfrm>
            <a:off x="6766294" y="3014926"/>
            <a:ext cx="1657800" cy="5589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a:solidFill>
                  <a:schemeClr val="lt1"/>
                </a:solidFill>
                <a:latin typeface="Unbounded"/>
                <a:ea typeface="Unbounded"/>
                <a:cs typeface="Unbounded"/>
                <a:sym typeface="Unbounded"/>
              </a:rPr>
              <a:t>Moon</a:t>
            </a:r>
            <a:endParaRPr sz="2000" b="1">
              <a:solidFill>
                <a:schemeClr val="lt1"/>
              </a:solidFill>
              <a:latin typeface="Unbounded"/>
              <a:ea typeface="Unbounded"/>
              <a:cs typeface="Unbounded"/>
              <a:sym typeface="Unbounded"/>
            </a:endParaRPr>
          </a:p>
        </p:txBody>
      </p:sp>
      <p:sp>
        <p:nvSpPr>
          <p:cNvPr id="802" name="Google Shape;802;p59"/>
          <p:cNvSpPr/>
          <p:nvPr/>
        </p:nvSpPr>
        <p:spPr>
          <a:xfrm>
            <a:off x="2686263" y="2253150"/>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C</a:t>
            </a:r>
            <a:endParaRPr b="1">
              <a:solidFill>
                <a:schemeClr val="lt1"/>
              </a:solidFill>
              <a:latin typeface="Unbounded"/>
              <a:ea typeface="Unbounded"/>
              <a:cs typeface="Unbounded"/>
              <a:sym typeface="Unbounded"/>
            </a:endParaRPr>
          </a:p>
        </p:txBody>
      </p:sp>
      <p:sp>
        <p:nvSpPr>
          <p:cNvPr id="803" name="Google Shape;803;p59"/>
          <p:cNvSpPr/>
          <p:nvPr/>
        </p:nvSpPr>
        <p:spPr>
          <a:xfrm>
            <a:off x="2686263" y="306312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E</a:t>
            </a:r>
            <a:endParaRPr b="1">
              <a:solidFill>
                <a:schemeClr val="lt1"/>
              </a:solidFill>
              <a:latin typeface="Unbounded"/>
              <a:ea typeface="Unbounded"/>
              <a:cs typeface="Unbounded"/>
              <a:sym typeface="Unbounded"/>
            </a:endParaRPr>
          </a:p>
        </p:txBody>
      </p:sp>
      <p:sp>
        <p:nvSpPr>
          <p:cNvPr id="804" name="Google Shape;804;p59"/>
          <p:cNvSpPr/>
          <p:nvPr/>
        </p:nvSpPr>
        <p:spPr>
          <a:xfrm>
            <a:off x="6063613" y="2253150"/>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D</a:t>
            </a:r>
            <a:endParaRPr b="1">
              <a:solidFill>
                <a:schemeClr val="lt1"/>
              </a:solidFill>
              <a:latin typeface="Unbounded"/>
              <a:ea typeface="Unbounded"/>
              <a:cs typeface="Unbounded"/>
              <a:sym typeface="Unbounded"/>
            </a:endParaRPr>
          </a:p>
        </p:txBody>
      </p:sp>
      <p:sp>
        <p:nvSpPr>
          <p:cNvPr id="805" name="Google Shape;805;p59"/>
          <p:cNvSpPr/>
          <p:nvPr/>
        </p:nvSpPr>
        <p:spPr>
          <a:xfrm>
            <a:off x="6063613" y="3063125"/>
            <a:ext cx="430500" cy="430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F</a:t>
            </a:r>
            <a:endParaRPr b="1">
              <a:solidFill>
                <a:schemeClr val="lt1"/>
              </a:solidFill>
              <a:latin typeface="Unbounded"/>
              <a:ea typeface="Unbounded"/>
              <a:cs typeface="Unbounded"/>
              <a:sym typeface="Unbounded"/>
            </a:endParaRPr>
          </a:p>
        </p:txBody>
      </p:sp>
      <p:cxnSp>
        <p:nvCxnSpPr>
          <p:cNvPr id="806" name="Google Shape;806;p59"/>
          <p:cNvCxnSpPr>
            <a:stCxn id="790" idx="1"/>
            <a:endCxn id="802" idx="3"/>
          </p:cNvCxnSpPr>
          <p:nvPr/>
        </p:nvCxnSpPr>
        <p:spPr>
          <a:xfrm rot="10800000">
            <a:off x="3116688" y="2468275"/>
            <a:ext cx="548100" cy="392400"/>
          </a:xfrm>
          <a:prstGeom prst="bentConnector3">
            <a:avLst>
              <a:gd name="adj1" fmla="val 49993"/>
            </a:avLst>
          </a:prstGeom>
          <a:noFill/>
          <a:ln w="19050" cap="flat" cmpd="sng">
            <a:solidFill>
              <a:schemeClr val="lt1"/>
            </a:solidFill>
            <a:prstDash val="solid"/>
            <a:round/>
            <a:headEnd type="diamond" w="med" len="med"/>
            <a:tailEnd type="none" w="med" len="med"/>
          </a:ln>
        </p:spPr>
      </p:cxnSp>
      <p:cxnSp>
        <p:nvCxnSpPr>
          <p:cNvPr id="807" name="Google Shape;807;p59"/>
          <p:cNvCxnSpPr>
            <a:stCxn id="790" idx="1"/>
            <a:endCxn id="803" idx="3"/>
          </p:cNvCxnSpPr>
          <p:nvPr/>
        </p:nvCxnSpPr>
        <p:spPr>
          <a:xfrm flipH="1">
            <a:off x="3116688" y="2860675"/>
            <a:ext cx="548100" cy="417600"/>
          </a:xfrm>
          <a:prstGeom prst="bentConnector3">
            <a:avLst>
              <a:gd name="adj1" fmla="val 49993"/>
            </a:avLst>
          </a:prstGeom>
          <a:noFill/>
          <a:ln w="19050" cap="flat" cmpd="sng">
            <a:solidFill>
              <a:schemeClr val="lt1"/>
            </a:solidFill>
            <a:prstDash val="solid"/>
            <a:round/>
            <a:headEnd type="diamond" w="med" len="med"/>
            <a:tailEnd type="none" w="med" len="med"/>
          </a:ln>
        </p:spPr>
      </p:cxnSp>
      <p:cxnSp>
        <p:nvCxnSpPr>
          <p:cNvPr id="808" name="Google Shape;808;p59"/>
          <p:cNvCxnSpPr>
            <a:stCxn id="790" idx="3"/>
            <a:endCxn id="804" idx="1"/>
          </p:cNvCxnSpPr>
          <p:nvPr/>
        </p:nvCxnSpPr>
        <p:spPr>
          <a:xfrm rot="10800000" flipH="1">
            <a:off x="5479188" y="2468275"/>
            <a:ext cx="584400" cy="392400"/>
          </a:xfrm>
          <a:prstGeom prst="bentConnector3">
            <a:avLst>
              <a:gd name="adj1" fmla="val 50002"/>
            </a:avLst>
          </a:prstGeom>
          <a:noFill/>
          <a:ln w="19050" cap="flat" cmpd="sng">
            <a:solidFill>
              <a:schemeClr val="lt1"/>
            </a:solidFill>
            <a:prstDash val="solid"/>
            <a:round/>
            <a:headEnd type="diamond" w="med" len="med"/>
            <a:tailEnd type="none" w="med" len="med"/>
          </a:ln>
        </p:spPr>
      </p:cxnSp>
      <p:cxnSp>
        <p:nvCxnSpPr>
          <p:cNvPr id="809" name="Google Shape;809;p59"/>
          <p:cNvCxnSpPr>
            <a:stCxn id="790" idx="3"/>
            <a:endCxn id="805" idx="1"/>
          </p:cNvCxnSpPr>
          <p:nvPr/>
        </p:nvCxnSpPr>
        <p:spPr>
          <a:xfrm>
            <a:off x="5479188" y="2860675"/>
            <a:ext cx="584400" cy="417600"/>
          </a:xfrm>
          <a:prstGeom prst="bentConnector3">
            <a:avLst>
              <a:gd name="adj1" fmla="val 50002"/>
            </a:avLst>
          </a:prstGeom>
          <a:noFill/>
          <a:ln w="19050" cap="flat" cmpd="sng">
            <a:solidFill>
              <a:schemeClr val="lt1"/>
            </a:solidFill>
            <a:prstDash val="solid"/>
            <a:round/>
            <a:headEnd type="diamond"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tables to </a:t>
            </a:r>
            <a:r>
              <a:rPr lang="en" b="0"/>
              <a:t>represent data</a:t>
            </a:r>
            <a:endParaRPr b="0"/>
          </a:p>
        </p:txBody>
      </p:sp>
      <p:graphicFrame>
        <p:nvGraphicFramePr>
          <p:cNvPr id="815" name="Google Shape;815;p60"/>
          <p:cNvGraphicFramePr/>
          <p:nvPr/>
        </p:nvGraphicFramePr>
        <p:xfrm>
          <a:off x="720038" y="1255435"/>
          <a:ext cx="7703900" cy="3064620"/>
        </p:xfrm>
        <a:graphic>
          <a:graphicData uri="http://schemas.openxmlformats.org/drawingml/2006/table">
            <a:tbl>
              <a:tblPr>
                <a:noFill/>
                <a:tableStyleId>{65FCC669-6E47-43FA-B943-0BF74E2AF08C}</a:tableStyleId>
              </a:tblPr>
              <a:tblGrid>
                <a:gridCol w="1166300">
                  <a:extLst>
                    <a:ext uri="{9D8B030D-6E8A-4147-A177-3AD203B41FA5}">
                      <a16:colId xmlns:a16="http://schemas.microsoft.com/office/drawing/2014/main" val="20000"/>
                    </a:ext>
                  </a:extLst>
                </a:gridCol>
                <a:gridCol w="1089600">
                  <a:extLst>
                    <a:ext uri="{9D8B030D-6E8A-4147-A177-3AD203B41FA5}">
                      <a16:colId xmlns:a16="http://schemas.microsoft.com/office/drawing/2014/main" val="20001"/>
                    </a:ext>
                  </a:extLst>
                </a:gridCol>
                <a:gridCol w="1089600">
                  <a:extLst>
                    <a:ext uri="{9D8B030D-6E8A-4147-A177-3AD203B41FA5}">
                      <a16:colId xmlns:a16="http://schemas.microsoft.com/office/drawing/2014/main" val="20002"/>
                    </a:ext>
                  </a:extLst>
                </a:gridCol>
                <a:gridCol w="1089600">
                  <a:extLst>
                    <a:ext uri="{9D8B030D-6E8A-4147-A177-3AD203B41FA5}">
                      <a16:colId xmlns:a16="http://schemas.microsoft.com/office/drawing/2014/main" val="20003"/>
                    </a:ext>
                  </a:extLst>
                </a:gridCol>
                <a:gridCol w="1089600">
                  <a:extLst>
                    <a:ext uri="{9D8B030D-6E8A-4147-A177-3AD203B41FA5}">
                      <a16:colId xmlns:a16="http://schemas.microsoft.com/office/drawing/2014/main" val="20004"/>
                    </a:ext>
                  </a:extLst>
                </a:gridCol>
                <a:gridCol w="1089600">
                  <a:extLst>
                    <a:ext uri="{9D8B030D-6E8A-4147-A177-3AD203B41FA5}">
                      <a16:colId xmlns:a16="http://schemas.microsoft.com/office/drawing/2014/main" val="20005"/>
                    </a:ext>
                  </a:extLst>
                </a:gridCol>
                <a:gridCol w="1089600">
                  <a:extLst>
                    <a:ext uri="{9D8B030D-6E8A-4147-A177-3AD203B41FA5}">
                      <a16:colId xmlns:a16="http://schemas.microsoft.com/office/drawing/2014/main" val="20006"/>
                    </a:ext>
                  </a:extLst>
                </a:gridCol>
              </a:tblGrid>
              <a:tr h="378425">
                <a:tc>
                  <a:txBody>
                    <a:bodyPr/>
                    <a:lstStyle/>
                    <a:p>
                      <a:pPr marL="0" lvl="0" indent="0" algn="l" rtl="0">
                        <a:spcBef>
                          <a:spcPts val="0"/>
                        </a:spcBef>
                        <a:spcAft>
                          <a:spcPts val="0"/>
                        </a:spcAft>
                        <a:buNone/>
                      </a:pPr>
                      <a:endParaRPr sz="1800">
                        <a:solidFill>
                          <a:schemeClr val="lt1"/>
                        </a:solidFill>
                        <a:latin typeface="Bebas Neue"/>
                        <a:ea typeface="Bebas Neue"/>
                        <a:cs typeface="Bebas Neue"/>
                        <a:sym typeface="Bebas Neue"/>
                      </a:endParaRPr>
                    </a:p>
                  </a:txBody>
                  <a:tcPr marL="91425" marR="91425" marT="68575" marB="6857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Team A</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Team B</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b="1">
                          <a:solidFill>
                            <a:schemeClr val="lt1"/>
                          </a:solidFill>
                          <a:latin typeface="Unbounded"/>
                          <a:ea typeface="Unbounded"/>
                          <a:cs typeface="Unbounded"/>
                          <a:sym typeface="Unbounded"/>
                        </a:rPr>
                        <a:t>Team C</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Team D</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Team E</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latin typeface="Unbounded"/>
                          <a:ea typeface="Unbounded"/>
                          <a:cs typeface="Unbounded"/>
                          <a:sym typeface="Unbounded"/>
                        </a:rPr>
                        <a:t>Team F</a:t>
                      </a:r>
                      <a:endParaRPr b="1">
                        <a:solidFill>
                          <a:schemeClr val="lt1"/>
                        </a:solidFill>
                        <a:latin typeface="Unbounded"/>
                        <a:ea typeface="Unbounded"/>
                        <a:cs typeface="Unbounded"/>
                        <a:sym typeface="Unbounded"/>
                      </a:endParaRPr>
                    </a:p>
                  </a:txBody>
                  <a:tcPr marL="91425" marR="91425" marT="68575" marB="6857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54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Mercury</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Mars</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Saturn</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Venus</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Jupiter</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Earth</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77950">
                <a:tc>
                  <a:txBody>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Moon</a:t>
                      </a:r>
                      <a:endParaRPr b="1">
                        <a:solidFill>
                          <a:schemeClr val="lt1"/>
                        </a:solidFill>
                        <a:latin typeface="Unbounded"/>
                        <a:ea typeface="Unbounded"/>
                        <a:cs typeface="Unbounded"/>
                        <a:sym typeface="Unbounded"/>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Actor"/>
                          <a:ea typeface="Actor"/>
                          <a:cs typeface="Actor"/>
                          <a:sym typeface="Actor"/>
                        </a:rPr>
                        <a:t>XX</a:t>
                      </a:r>
                      <a:endParaRPr sz="1100">
                        <a:solidFill>
                          <a:schemeClr val="lt1"/>
                        </a:solidFill>
                        <a:latin typeface="Actor"/>
                        <a:ea typeface="Actor"/>
                        <a:cs typeface="Actor"/>
                        <a:sym typeface="Actor"/>
                      </a:endParaRPr>
                    </a:p>
                  </a:txBody>
                  <a:tcPr marL="0" marR="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a:t>
            </a:r>
            <a:r>
              <a:rPr lang="en" b="0"/>
              <a:t> use this graph</a:t>
            </a:r>
            <a:endParaRPr b="0"/>
          </a:p>
        </p:txBody>
      </p:sp>
      <p:sp>
        <p:nvSpPr>
          <p:cNvPr id="832" name="Google Shape;832;p62"/>
          <p:cNvSpPr txBox="1"/>
          <p:nvPr/>
        </p:nvSpPr>
        <p:spPr>
          <a:xfrm>
            <a:off x="981900" y="4194375"/>
            <a:ext cx="7180200" cy="30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Actor"/>
                <a:ea typeface="Actor"/>
                <a:cs typeface="Actor"/>
                <a:sym typeface="Actor"/>
              </a:rPr>
              <a:t>Follow the link in the graph to modify its data and then paste the new one here. </a:t>
            </a:r>
            <a:r>
              <a:rPr lang="en" sz="1100" b="1" u="sng">
                <a:solidFill>
                  <a:schemeClr val="lt1"/>
                </a:solidFill>
                <a:latin typeface="Actor"/>
                <a:ea typeface="Actor"/>
                <a:cs typeface="Actor"/>
                <a:sym typeface="Actor"/>
                <a:hlinkClick r:id="rId3">
                  <a:extLst>
                    <a:ext uri="{A12FA001-AC4F-418D-AE19-62706E023703}">
                      <ahyp:hlinkClr xmlns:ahyp="http://schemas.microsoft.com/office/drawing/2018/hyperlinkcolor" val="tx"/>
                    </a:ext>
                  </a:extLst>
                </a:hlinkClick>
              </a:rPr>
              <a:t>For more info, click here</a:t>
            </a:r>
            <a:endParaRPr sz="1100" b="1" u="sng">
              <a:solidFill>
                <a:schemeClr val="lt1"/>
              </a:solidFill>
              <a:latin typeface="Actor"/>
              <a:ea typeface="Actor"/>
              <a:cs typeface="Actor"/>
              <a:sym typeface="Actor"/>
            </a:endParaRPr>
          </a:p>
        </p:txBody>
      </p:sp>
      <p:sp>
        <p:nvSpPr>
          <p:cNvPr id="833" name="Google Shape;833;p62"/>
          <p:cNvSpPr txBox="1"/>
          <p:nvPr/>
        </p:nvSpPr>
        <p:spPr>
          <a:xfrm>
            <a:off x="6367769" y="3686836"/>
            <a:ext cx="1673100"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lt1"/>
                </a:solidFill>
                <a:latin typeface="Unbounded"/>
                <a:ea typeface="Unbounded"/>
                <a:cs typeface="Unbounded"/>
                <a:sym typeface="Unbounded"/>
              </a:rPr>
              <a:t>Team 4</a:t>
            </a:r>
            <a:endParaRPr sz="2000" b="1">
              <a:solidFill>
                <a:schemeClr val="lt1"/>
              </a:solidFill>
              <a:latin typeface="Unbounded"/>
              <a:ea typeface="Unbounded"/>
              <a:cs typeface="Unbounded"/>
              <a:sym typeface="Unbounded"/>
            </a:endParaRPr>
          </a:p>
        </p:txBody>
      </p:sp>
      <p:sp>
        <p:nvSpPr>
          <p:cNvPr id="834" name="Google Shape;834;p62"/>
          <p:cNvSpPr txBox="1"/>
          <p:nvPr/>
        </p:nvSpPr>
        <p:spPr>
          <a:xfrm>
            <a:off x="6367769" y="2932507"/>
            <a:ext cx="1673100"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lt1"/>
                </a:solidFill>
                <a:latin typeface="Unbounded"/>
                <a:ea typeface="Unbounded"/>
                <a:cs typeface="Unbounded"/>
                <a:sym typeface="Unbounded"/>
              </a:rPr>
              <a:t>Team 3</a:t>
            </a:r>
            <a:endParaRPr sz="2000" b="1">
              <a:solidFill>
                <a:schemeClr val="lt1"/>
              </a:solidFill>
              <a:latin typeface="Unbounded"/>
              <a:ea typeface="Unbounded"/>
              <a:cs typeface="Unbounded"/>
              <a:sym typeface="Unbounded"/>
            </a:endParaRPr>
          </a:p>
        </p:txBody>
      </p:sp>
      <p:sp>
        <p:nvSpPr>
          <p:cNvPr id="835" name="Google Shape;835;p62"/>
          <p:cNvSpPr txBox="1"/>
          <p:nvPr/>
        </p:nvSpPr>
        <p:spPr>
          <a:xfrm>
            <a:off x="6367769" y="2178179"/>
            <a:ext cx="1673100"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lt1"/>
                </a:solidFill>
                <a:latin typeface="Unbounded"/>
                <a:ea typeface="Unbounded"/>
                <a:cs typeface="Unbounded"/>
                <a:sym typeface="Unbounded"/>
              </a:rPr>
              <a:t>Team 2</a:t>
            </a:r>
            <a:endParaRPr sz="2000" b="1">
              <a:solidFill>
                <a:schemeClr val="lt1"/>
              </a:solidFill>
              <a:latin typeface="Unbounded"/>
              <a:ea typeface="Unbounded"/>
              <a:cs typeface="Unbounded"/>
              <a:sym typeface="Unbounded"/>
            </a:endParaRPr>
          </a:p>
        </p:txBody>
      </p:sp>
      <p:sp>
        <p:nvSpPr>
          <p:cNvPr id="836" name="Google Shape;836;p62"/>
          <p:cNvSpPr txBox="1"/>
          <p:nvPr/>
        </p:nvSpPr>
        <p:spPr>
          <a:xfrm>
            <a:off x="6367769" y="1423850"/>
            <a:ext cx="1673100"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lt1"/>
                </a:solidFill>
                <a:latin typeface="Unbounded"/>
                <a:ea typeface="Unbounded"/>
                <a:cs typeface="Unbounded"/>
                <a:sym typeface="Unbounded"/>
              </a:rPr>
              <a:t>Team 1 </a:t>
            </a:r>
            <a:endParaRPr sz="2000" b="1">
              <a:solidFill>
                <a:schemeClr val="lt1"/>
              </a:solidFill>
              <a:latin typeface="Unbounded"/>
              <a:ea typeface="Unbounded"/>
              <a:cs typeface="Unbounded"/>
              <a:sym typeface="Unbounded"/>
            </a:endParaRPr>
          </a:p>
        </p:txBody>
      </p:sp>
      <p:sp>
        <p:nvSpPr>
          <p:cNvPr id="837" name="Google Shape;837;p62"/>
          <p:cNvSpPr/>
          <p:nvPr/>
        </p:nvSpPr>
        <p:spPr>
          <a:xfrm>
            <a:off x="6143269" y="1443558"/>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2"/>
          <p:cNvSpPr/>
          <p:nvPr/>
        </p:nvSpPr>
        <p:spPr>
          <a:xfrm>
            <a:off x="6143269" y="2198483"/>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6143269" y="2953408"/>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6143269" y="3708333"/>
            <a:ext cx="183300" cy="18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1" name="Google Shape;841;p62" title="Gráfico">
            <a:hlinkClick r:id="rId4"/>
          </p:cNvPr>
          <p:cNvPicPr preferRelativeResize="0"/>
          <p:nvPr/>
        </p:nvPicPr>
        <p:blipFill>
          <a:blip r:embed="rId5">
            <a:alphaModFix/>
          </a:blip>
          <a:stretch>
            <a:fillRect/>
          </a:stretch>
        </p:blipFill>
        <p:spPr>
          <a:xfrm>
            <a:off x="1362900" y="1341325"/>
            <a:ext cx="3725500" cy="258865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3"/>
          <p:cNvSpPr txBox="1">
            <a:spLocks noGrp="1"/>
          </p:cNvSpPr>
          <p:nvPr>
            <p:ph type="subTitle" idx="3"/>
          </p:nvPr>
        </p:nvSpPr>
        <p:spPr>
          <a:xfrm>
            <a:off x="5217546" y="1823961"/>
            <a:ext cx="2869525"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Илиян Георгиев</a:t>
            </a:r>
            <a:endParaRPr dirty="0"/>
          </a:p>
        </p:txBody>
      </p:sp>
      <p:sp>
        <p:nvSpPr>
          <p:cNvPr id="847" name="Google Shape;847;p63"/>
          <p:cNvSpPr txBox="1">
            <a:spLocks noGrp="1"/>
          </p:cNvSpPr>
          <p:nvPr>
            <p:ph type="subTitle" idx="4"/>
          </p:nvPr>
        </p:nvSpPr>
        <p:spPr>
          <a:xfrm>
            <a:off x="1339845" y="1761003"/>
            <a:ext cx="261532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Иван Георгиев</a:t>
            </a:r>
            <a:endParaRPr dirty="0"/>
          </a:p>
        </p:txBody>
      </p:sp>
      <p:pic>
        <p:nvPicPr>
          <p:cNvPr id="848" name="Google Shape;848;p63"/>
          <p:cNvPicPr preferRelativeResize="0"/>
          <p:nvPr/>
        </p:nvPicPr>
        <p:blipFill rotWithShape="1">
          <a:blip r:embed="rId3">
            <a:alphaModFix/>
          </a:blip>
          <a:srcRect l="23306" t="22443" r="36334" b="17092"/>
          <a:stretch/>
        </p:blipFill>
        <p:spPr>
          <a:xfrm>
            <a:off x="-5671911" y="6455650"/>
            <a:ext cx="1608000" cy="1608000"/>
          </a:xfrm>
          <a:prstGeom prst="rect">
            <a:avLst/>
          </a:prstGeom>
          <a:noFill/>
          <a:ln w="19050" cap="flat" cmpd="sng">
            <a:solidFill>
              <a:schemeClr val="lt1"/>
            </a:solidFill>
            <a:prstDash val="solid"/>
            <a:round/>
            <a:headEnd type="none" w="sm" len="sm"/>
            <a:tailEnd type="none" w="sm" len="sm"/>
          </a:ln>
        </p:spPr>
      </p:pic>
      <p:pic>
        <p:nvPicPr>
          <p:cNvPr id="849" name="Google Shape;849;p63"/>
          <p:cNvPicPr preferRelativeResize="0"/>
          <p:nvPr/>
        </p:nvPicPr>
        <p:blipFill rotWithShape="1">
          <a:blip r:embed="rId4">
            <a:alphaModFix/>
          </a:blip>
          <a:srcRect l="21266" t="9121" r="51369" b="49881"/>
          <a:stretch/>
        </p:blipFill>
        <p:spPr>
          <a:xfrm>
            <a:off x="-9144136" y="6455600"/>
            <a:ext cx="1608000" cy="1608000"/>
          </a:xfrm>
          <a:prstGeom prst="rect">
            <a:avLst/>
          </a:prstGeom>
          <a:noFill/>
          <a:ln w="19050" cap="flat" cmpd="sng">
            <a:solidFill>
              <a:schemeClr val="lt1"/>
            </a:solidFill>
            <a:prstDash val="solid"/>
            <a:round/>
            <a:headEnd type="none" w="sm" len="sm"/>
            <a:tailEnd type="none" w="sm" len="sm"/>
          </a:ln>
        </p:spPr>
      </p:pic>
      <p:sp>
        <p:nvSpPr>
          <p:cNvPr id="850" name="Google Shape;850;p63"/>
          <p:cNvSpPr txBox="1">
            <a:spLocks noGrp="1"/>
          </p:cNvSpPr>
          <p:nvPr>
            <p:ph type="title"/>
          </p:nvPr>
        </p:nvSpPr>
        <p:spPr>
          <a:xfrm>
            <a:off x="3095580" y="692273"/>
            <a:ext cx="29528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Отборът ни</a:t>
            </a:r>
            <a:endParaRPr b="0" dirty="0"/>
          </a:p>
        </p:txBody>
      </p:sp>
      <p:sp>
        <p:nvSpPr>
          <p:cNvPr id="851" name="Google Shape;851;p63"/>
          <p:cNvSpPr txBox="1">
            <a:spLocks noGrp="1"/>
          </p:cNvSpPr>
          <p:nvPr>
            <p:ph type="subTitle" idx="1"/>
          </p:nvPr>
        </p:nvSpPr>
        <p:spPr>
          <a:xfrm>
            <a:off x="5323889" y="2123100"/>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Frontend </a:t>
            </a:r>
            <a:r>
              <a:rPr lang="bg-BG" dirty="0"/>
              <a:t>разработчик</a:t>
            </a:r>
            <a:endParaRPr dirty="0"/>
          </a:p>
        </p:txBody>
      </p:sp>
      <p:sp>
        <p:nvSpPr>
          <p:cNvPr id="852" name="Google Shape;852;p63"/>
          <p:cNvSpPr txBox="1">
            <a:spLocks noGrp="1"/>
          </p:cNvSpPr>
          <p:nvPr>
            <p:ph type="subTitle" idx="2"/>
          </p:nvPr>
        </p:nvSpPr>
        <p:spPr>
          <a:xfrm>
            <a:off x="1394705" y="2069027"/>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Backend </a:t>
            </a:r>
            <a:r>
              <a:rPr lang="bg-BG" dirty="0"/>
              <a:t>разработчик</a:t>
            </a:r>
            <a:endParaRPr dirty="0"/>
          </a:p>
        </p:txBody>
      </p:sp>
      <p:sp>
        <p:nvSpPr>
          <p:cNvPr id="13" name="Google Shape;847;p63">
            <a:extLst>
              <a:ext uri="{FF2B5EF4-FFF2-40B4-BE49-F238E27FC236}">
                <a16:creationId xmlns:a16="http://schemas.microsoft.com/office/drawing/2014/main" id="{BE181B3E-BFCB-4180-8893-A41E702BAD64}"/>
              </a:ext>
            </a:extLst>
          </p:cNvPr>
          <p:cNvSpPr txBox="1">
            <a:spLocks/>
          </p:cNvSpPr>
          <p:nvPr/>
        </p:nvSpPr>
        <p:spPr>
          <a:xfrm>
            <a:off x="2535870" y="3317747"/>
            <a:ext cx="4361820"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400"/>
              <a:buFont typeface="Bebas Neue"/>
              <a:buNone/>
              <a:defRPr sz="2000" b="1" i="0" u="none" strike="noStrike" cap="none">
                <a:solidFill>
                  <a:schemeClr val="l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bg-BG" dirty="0"/>
              <a:t>г-жа Моника Желязкова</a:t>
            </a:r>
          </a:p>
        </p:txBody>
      </p:sp>
      <p:sp>
        <p:nvSpPr>
          <p:cNvPr id="14" name="Google Shape;852;p63">
            <a:extLst>
              <a:ext uri="{FF2B5EF4-FFF2-40B4-BE49-F238E27FC236}">
                <a16:creationId xmlns:a16="http://schemas.microsoft.com/office/drawing/2014/main" id="{55C37228-899F-4429-9231-277BB82EAD84}"/>
              </a:ext>
            </a:extLst>
          </p:cNvPr>
          <p:cNvSpPr txBox="1">
            <a:spLocks/>
          </p:cNvSpPr>
          <p:nvPr/>
        </p:nvSpPr>
        <p:spPr>
          <a:xfrm>
            <a:off x="3389240" y="3569070"/>
            <a:ext cx="2505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9pPr>
          </a:lstStyle>
          <a:p>
            <a:pPr marL="0" indent="0"/>
            <a:r>
              <a:rPr lang="bg-BG" dirty="0"/>
              <a:t>ръководител</a:t>
            </a:r>
          </a:p>
        </p:txBody>
      </p:sp>
      <p:sp>
        <p:nvSpPr>
          <p:cNvPr id="15" name="Google Shape;620;p49">
            <a:extLst>
              <a:ext uri="{FF2B5EF4-FFF2-40B4-BE49-F238E27FC236}">
                <a16:creationId xmlns:a16="http://schemas.microsoft.com/office/drawing/2014/main" id="{9953C228-081D-4B3F-BBA4-ABD55D1643AE}"/>
              </a:ext>
            </a:extLst>
          </p:cNvPr>
          <p:cNvSpPr txBox="1">
            <a:spLocks/>
          </p:cNvSpPr>
          <p:nvPr/>
        </p:nvSpPr>
        <p:spPr>
          <a:xfrm>
            <a:off x="-5909669" y="1516712"/>
            <a:ext cx="4834135" cy="5523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pPr algn="l"/>
            <a:r>
              <a:rPr lang="bg-BG" sz="3200" b="0"/>
              <a:t>Какво е </a:t>
            </a:r>
            <a:r>
              <a:rPr lang="en-US" sz="3200"/>
              <a:t>Revisal</a:t>
            </a:r>
            <a:r>
              <a:rPr lang="en-US" sz="3200" b="0"/>
              <a:t>?</a:t>
            </a:r>
            <a:endParaRPr lang="en-US" sz="3200" b="0" dirty="0"/>
          </a:p>
        </p:txBody>
      </p:sp>
      <p:sp>
        <p:nvSpPr>
          <p:cNvPr id="16" name="Google Shape;621;p49">
            <a:extLst>
              <a:ext uri="{FF2B5EF4-FFF2-40B4-BE49-F238E27FC236}">
                <a16:creationId xmlns:a16="http://schemas.microsoft.com/office/drawing/2014/main" id="{0D473B62-30A9-482C-8A1B-297933960AE7}"/>
              </a:ext>
            </a:extLst>
          </p:cNvPr>
          <p:cNvSpPr txBox="1">
            <a:spLocks/>
          </p:cNvSpPr>
          <p:nvPr/>
        </p:nvSpPr>
        <p:spPr>
          <a:xfrm>
            <a:off x="-5909669" y="2385400"/>
            <a:ext cx="4422655" cy="2175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2800"/>
              <a:buFont typeface="Actor"/>
              <a:buNone/>
              <a:defRPr sz="2800" b="0" i="0" u="none" strike="noStrike" cap="none">
                <a:solidFill>
                  <a:schemeClr val="lt1"/>
                </a:solidFill>
                <a:latin typeface="Actor"/>
                <a:ea typeface="Actor"/>
                <a:cs typeface="Actor"/>
                <a:sym typeface="Actor"/>
              </a:defRPr>
            </a:lvl9pPr>
          </a:lstStyle>
          <a:p>
            <a:pPr marL="0" indent="0" algn="l">
              <a:spcAft>
                <a:spcPts val="1600"/>
              </a:spcAft>
            </a:pPr>
            <a:r>
              <a:rPr lang="ru-RU" sz="1800">
                <a:solidFill>
                  <a:schemeClr val="bg1"/>
                </a:solidFill>
                <a:latin typeface="+mn-lt"/>
              </a:rPr>
              <a:t>Revisal е иновативно приложение, което за цел има да улесни потребителите в преговора на знания, като осигурява и функция за следене на възложени задачи и задължения.</a:t>
            </a:r>
            <a:endParaRPr lang="ru-RU" dirty="0">
              <a:solidFill>
                <a:schemeClr val="bg1"/>
              </a:solidFill>
              <a:latin typeface="+mn-lt"/>
            </a:endParaRPr>
          </a:p>
        </p:txBody>
      </p:sp>
      <p:pic>
        <p:nvPicPr>
          <p:cNvPr id="17" name="Graphic 16">
            <a:extLst>
              <a:ext uri="{FF2B5EF4-FFF2-40B4-BE49-F238E27FC236}">
                <a16:creationId xmlns:a16="http://schemas.microsoft.com/office/drawing/2014/main" id="{2C366D2D-0E9E-42E7-8014-999EDE0065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3260" y="1296033"/>
            <a:ext cx="3099559" cy="25593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Always making </a:t>
            </a:r>
            <a:r>
              <a:rPr lang="en" b="0"/>
              <a:t>lists is useful</a:t>
            </a:r>
            <a:endParaRPr b="0"/>
          </a:p>
        </p:txBody>
      </p:sp>
      <p:sp>
        <p:nvSpPr>
          <p:cNvPr id="862" name="Google Shape;862;p64"/>
          <p:cNvSpPr txBox="1">
            <a:spLocks noGrp="1"/>
          </p:cNvSpPr>
          <p:nvPr>
            <p:ph type="subTitle" idx="1"/>
          </p:nvPr>
        </p:nvSpPr>
        <p:spPr>
          <a:xfrm>
            <a:off x="3406650" y="1611650"/>
            <a:ext cx="2330700" cy="269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p:txBody>
      </p:sp>
      <p:sp>
        <p:nvSpPr>
          <p:cNvPr id="863" name="Google Shape;863;p64"/>
          <p:cNvSpPr txBox="1">
            <a:spLocks noGrp="1"/>
          </p:cNvSpPr>
          <p:nvPr>
            <p:ph type="subTitle" idx="2"/>
          </p:nvPr>
        </p:nvSpPr>
        <p:spPr>
          <a:xfrm>
            <a:off x="5858600" y="1611650"/>
            <a:ext cx="2330700" cy="269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p:txBody>
      </p:sp>
      <p:sp>
        <p:nvSpPr>
          <p:cNvPr id="864" name="Google Shape;864;p64"/>
          <p:cNvSpPr txBox="1">
            <a:spLocks noGrp="1"/>
          </p:cNvSpPr>
          <p:nvPr>
            <p:ph type="subTitle" idx="3"/>
          </p:nvPr>
        </p:nvSpPr>
        <p:spPr>
          <a:xfrm>
            <a:off x="5858600" y="1239200"/>
            <a:ext cx="2330700" cy="4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865" name="Google Shape;865;p64"/>
          <p:cNvSpPr txBox="1">
            <a:spLocks noGrp="1"/>
          </p:cNvSpPr>
          <p:nvPr>
            <p:ph type="subTitle" idx="4"/>
          </p:nvPr>
        </p:nvSpPr>
        <p:spPr>
          <a:xfrm>
            <a:off x="954700" y="1611650"/>
            <a:ext cx="2330700" cy="269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a:p>
            <a:pPr marL="457200" lvl="0" indent="-317500" algn="l" rtl="0">
              <a:spcBef>
                <a:spcPts val="0"/>
              </a:spcBef>
              <a:spcAft>
                <a:spcPts val="0"/>
              </a:spcAft>
              <a:buSzPts val="1400"/>
              <a:buChar char="●"/>
            </a:pPr>
            <a:r>
              <a:rPr lang="en"/>
              <a:t>Insert your text here</a:t>
            </a:r>
            <a:endParaRPr/>
          </a:p>
        </p:txBody>
      </p:sp>
      <p:sp>
        <p:nvSpPr>
          <p:cNvPr id="866" name="Google Shape;866;p64"/>
          <p:cNvSpPr txBox="1">
            <a:spLocks noGrp="1"/>
          </p:cNvSpPr>
          <p:nvPr>
            <p:ph type="subTitle" idx="5"/>
          </p:nvPr>
        </p:nvSpPr>
        <p:spPr>
          <a:xfrm>
            <a:off x="954700" y="1239200"/>
            <a:ext cx="2330700" cy="4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67" name="Google Shape;867;p64"/>
          <p:cNvSpPr txBox="1">
            <a:spLocks noGrp="1"/>
          </p:cNvSpPr>
          <p:nvPr>
            <p:ph type="subTitle" idx="6"/>
          </p:nvPr>
        </p:nvSpPr>
        <p:spPr>
          <a:xfrm>
            <a:off x="3406650" y="1239200"/>
            <a:ext cx="2330700" cy="4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t>
            </a:r>
            <a:r>
              <a:rPr lang="en" b="0"/>
              <a:t>Company</a:t>
            </a:r>
            <a:endParaRPr b="0"/>
          </a:p>
        </p:txBody>
      </p:sp>
      <p:cxnSp>
        <p:nvCxnSpPr>
          <p:cNvPr id="873" name="Google Shape;873;p65"/>
          <p:cNvCxnSpPr>
            <a:stCxn id="874" idx="1"/>
            <a:endCxn id="875" idx="1"/>
          </p:cNvCxnSpPr>
          <p:nvPr/>
        </p:nvCxnSpPr>
        <p:spPr>
          <a:xfrm>
            <a:off x="953081" y="1457925"/>
            <a:ext cx="600" cy="1616700"/>
          </a:xfrm>
          <a:prstGeom prst="bentConnector3">
            <a:avLst>
              <a:gd name="adj1" fmla="val -35946897"/>
            </a:avLst>
          </a:prstGeom>
          <a:noFill/>
          <a:ln w="19050" cap="flat" cmpd="sng">
            <a:solidFill>
              <a:schemeClr val="lt1"/>
            </a:solidFill>
            <a:prstDash val="solid"/>
            <a:round/>
            <a:headEnd type="diamond" w="med" len="med"/>
            <a:tailEnd type="diamond" w="med" len="med"/>
          </a:ln>
        </p:spPr>
      </p:cxnSp>
      <p:cxnSp>
        <p:nvCxnSpPr>
          <p:cNvPr id="876" name="Google Shape;876;p65"/>
          <p:cNvCxnSpPr>
            <a:stCxn id="877" idx="0"/>
            <a:endCxn id="878" idx="2"/>
          </p:cNvCxnSpPr>
          <p:nvPr/>
        </p:nvCxnSpPr>
        <p:spPr>
          <a:xfrm rot="10800000">
            <a:off x="7592338" y="1700393"/>
            <a:ext cx="0" cy="1888800"/>
          </a:xfrm>
          <a:prstGeom prst="straightConnector1">
            <a:avLst/>
          </a:prstGeom>
          <a:noFill/>
          <a:ln w="19050" cap="flat" cmpd="sng">
            <a:solidFill>
              <a:schemeClr val="lt1"/>
            </a:solidFill>
            <a:prstDash val="solid"/>
            <a:round/>
            <a:headEnd type="none" w="med" len="med"/>
            <a:tailEnd type="diamond" w="med" len="med"/>
          </a:ln>
        </p:spPr>
      </p:cxnSp>
      <p:cxnSp>
        <p:nvCxnSpPr>
          <p:cNvPr id="879" name="Google Shape;879;p65"/>
          <p:cNvCxnSpPr>
            <a:stCxn id="875" idx="1"/>
            <a:endCxn id="880" idx="1"/>
          </p:cNvCxnSpPr>
          <p:nvPr/>
        </p:nvCxnSpPr>
        <p:spPr>
          <a:xfrm>
            <a:off x="953081" y="3074485"/>
            <a:ext cx="600" cy="1186500"/>
          </a:xfrm>
          <a:prstGeom prst="bentConnector3">
            <a:avLst>
              <a:gd name="adj1" fmla="val -36326064"/>
            </a:avLst>
          </a:prstGeom>
          <a:noFill/>
          <a:ln w="19050" cap="flat" cmpd="sng">
            <a:solidFill>
              <a:schemeClr val="lt1"/>
            </a:solidFill>
            <a:prstDash val="solid"/>
            <a:round/>
            <a:headEnd type="diamond" w="med" len="med"/>
            <a:tailEnd type="diamond" w="med" len="med"/>
          </a:ln>
        </p:spPr>
      </p:cxnSp>
      <p:cxnSp>
        <p:nvCxnSpPr>
          <p:cNvPr id="881" name="Google Shape;881;p65"/>
          <p:cNvCxnSpPr>
            <a:stCxn id="875" idx="3"/>
            <a:endCxn id="882" idx="1"/>
          </p:cNvCxnSpPr>
          <p:nvPr/>
        </p:nvCxnSpPr>
        <p:spPr>
          <a:xfrm>
            <a:off x="2626481" y="3074485"/>
            <a:ext cx="275100" cy="0"/>
          </a:xfrm>
          <a:prstGeom prst="straightConnector1">
            <a:avLst/>
          </a:prstGeom>
          <a:noFill/>
          <a:ln w="19050" cap="flat" cmpd="sng">
            <a:solidFill>
              <a:schemeClr val="lt1"/>
            </a:solidFill>
            <a:prstDash val="solid"/>
            <a:round/>
            <a:headEnd type="none" w="med" len="med"/>
            <a:tailEnd type="diamond" w="med" len="med"/>
          </a:ln>
        </p:spPr>
      </p:cxnSp>
      <p:cxnSp>
        <p:nvCxnSpPr>
          <p:cNvPr id="883" name="Google Shape;883;p65"/>
          <p:cNvCxnSpPr>
            <a:stCxn id="884" idx="3"/>
            <a:endCxn id="885" idx="1"/>
          </p:cNvCxnSpPr>
          <p:nvPr/>
        </p:nvCxnSpPr>
        <p:spPr>
          <a:xfrm rot="10800000" flipH="1">
            <a:off x="4574833" y="3074375"/>
            <a:ext cx="268800" cy="1186500"/>
          </a:xfrm>
          <a:prstGeom prst="bentConnector3">
            <a:avLst>
              <a:gd name="adj1" fmla="val 49973"/>
            </a:avLst>
          </a:prstGeom>
          <a:noFill/>
          <a:ln w="19050" cap="flat" cmpd="sng">
            <a:solidFill>
              <a:schemeClr val="lt1"/>
            </a:solidFill>
            <a:prstDash val="solid"/>
            <a:round/>
            <a:headEnd type="none" w="med" len="med"/>
            <a:tailEnd type="diamond" w="med" len="med"/>
          </a:ln>
        </p:spPr>
      </p:cxnSp>
      <p:cxnSp>
        <p:nvCxnSpPr>
          <p:cNvPr id="886" name="Google Shape;886;p65"/>
          <p:cNvCxnSpPr>
            <a:stCxn id="885" idx="3"/>
            <a:endCxn id="878" idx="1"/>
          </p:cNvCxnSpPr>
          <p:nvPr/>
        </p:nvCxnSpPr>
        <p:spPr>
          <a:xfrm rot="10800000" flipH="1">
            <a:off x="6516888" y="1457785"/>
            <a:ext cx="238800" cy="1616700"/>
          </a:xfrm>
          <a:prstGeom prst="bentConnector3">
            <a:avLst>
              <a:gd name="adj1" fmla="val 31758"/>
            </a:avLst>
          </a:prstGeom>
          <a:noFill/>
          <a:ln w="19050" cap="flat" cmpd="sng">
            <a:solidFill>
              <a:schemeClr val="lt1"/>
            </a:solidFill>
            <a:prstDash val="solid"/>
            <a:round/>
            <a:headEnd type="none" w="med" len="med"/>
            <a:tailEnd type="diamond" w="med" len="med"/>
          </a:ln>
        </p:spPr>
      </p:cxnSp>
      <p:cxnSp>
        <p:nvCxnSpPr>
          <p:cNvPr id="887" name="Google Shape;887;p65"/>
          <p:cNvCxnSpPr>
            <a:stCxn id="888" idx="3"/>
            <a:endCxn id="889" idx="1"/>
          </p:cNvCxnSpPr>
          <p:nvPr/>
        </p:nvCxnSpPr>
        <p:spPr>
          <a:xfrm>
            <a:off x="6516888" y="4260875"/>
            <a:ext cx="238800" cy="0"/>
          </a:xfrm>
          <a:prstGeom prst="straightConnector1">
            <a:avLst/>
          </a:prstGeom>
          <a:noFill/>
          <a:ln w="19050" cap="flat" cmpd="sng">
            <a:solidFill>
              <a:schemeClr val="lt1"/>
            </a:solidFill>
            <a:prstDash val="solid"/>
            <a:round/>
            <a:headEnd type="none" w="med" len="med"/>
            <a:tailEnd type="diamond" w="med" len="med"/>
          </a:ln>
        </p:spPr>
      </p:cxnSp>
      <p:sp>
        <p:nvSpPr>
          <p:cNvPr id="890" name="Google Shape;890;p65"/>
          <p:cNvSpPr txBox="1"/>
          <p:nvPr/>
        </p:nvSpPr>
        <p:spPr>
          <a:xfrm>
            <a:off x="2901433" y="3589193"/>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Mars</a:t>
            </a:r>
            <a:endParaRPr sz="2000" b="1">
              <a:solidFill>
                <a:schemeClr val="lt1"/>
              </a:solidFill>
              <a:latin typeface="Unbounded"/>
              <a:ea typeface="Unbounded"/>
              <a:cs typeface="Unbounded"/>
              <a:sym typeface="Unbounded"/>
            </a:endParaRPr>
          </a:p>
        </p:txBody>
      </p:sp>
      <p:sp>
        <p:nvSpPr>
          <p:cNvPr id="884" name="Google Shape;884;p65"/>
          <p:cNvSpPr txBox="1"/>
          <p:nvPr/>
        </p:nvSpPr>
        <p:spPr>
          <a:xfrm>
            <a:off x="2901433" y="397617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Mars is actually a very cold place</a:t>
            </a:r>
            <a:endParaRPr>
              <a:solidFill>
                <a:schemeClr val="lt1"/>
              </a:solidFill>
              <a:latin typeface="Actor"/>
              <a:ea typeface="Actor"/>
              <a:cs typeface="Actor"/>
              <a:sym typeface="Actor"/>
            </a:endParaRPr>
          </a:p>
        </p:txBody>
      </p:sp>
      <p:sp>
        <p:nvSpPr>
          <p:cNvPr id="891" name="Google Shape;891;p65"/>
          <p:cNvSpPr txBox="1"/>
          <p:nvPr/>
        </p:nvSpPr>
        <p:spPr>
          <a:xfrm>
            <a:off x="2901433" y="1215525"/>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Earth</a:t>
            </a:r>
            <a:endParaRPr sz="2000" b="1">
              <a:solidFill>
                <a:schemeClr val="lt1"/>
              </a:solidFill>
              <a:latin typeface="Unbounded"/>
              <a:ea typeface="Unbounded"/>
              <a:cs typeface="Unbounded"/>
              <a:sym typeface="Unbounded"/>
            </a:endParaRPr>
          </a:p>
        </p:txBody>
      </p:sp>
      <p:sp>
        <p:nvSpPr>
          <p:cNvPr id="892" name="Google Shape;892;p65"/>
          <p:cNvSpPr txBox="1"/>
          <p:nvPr/>
        </p:nvSpPr>
        <p:spPr>
          <a:xfrm>
            <a:off x="2901433" y="1603379"/>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Earth is the planet where we all live</a:t>
            </a:r>
            <a:endParaRPr>
              <a:solidFill>
                <a:schemeClr val="lt1"/>
              </a:solidFill>
              <a:latin typeface="Actor"/>
              <a:ea typeface="Actor"/>
              <a:cs typeface="Actor"/>
              <a:sym typeface="Actor"/>
            </a:endParaRPr>
          </a:p>
        </p:txBody>
      </p:sp>
      <p:sp>
        <p:nvSpPr>
          <p:cNvPr id="893" name="Google Shape;893;p65"/>
          <p:cNvSpPr txBox="1"/>
          <p:nvPr/>
        </p:nvSpPr>
        <p:spPr>
          <a:xfrm>
            <a:off x="2901433" y="2402788"/>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Saturn</a:t>
            </a:r>
            <a:endParaRPr sz="2000" b="1">
              <a:solidFill>
                <a:schemeClr val="lt1"/>
              </a:solidFill>
              <a:latin typeface="Unbounded"/>
              <a:ea typeface="Unbounded"/>
              <a:cs typeface="Unbounded"/>
              <a:sym typeface="Unbounded"/>
            </a:endParaRPr>
          </a:p>
        </p:txBody>
      </p:sp>
      <p:sp>
        <p:nvSpPr>
          <p:cNvPr id="882" name="Google Shape;882;p65"/>
          <p:cNvSpPr txBox="1"/>
          <p:nvPr/>
        </p:nvSpPr>
        <p:spPr>
          <a:xfrm>
            <a:off x="2901433" y="278978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It’s the closest planet to the Sun</a:t>
            </a:r>
            <a:endParaRPr>
              <a:solidFill>
                <a:schemeClr val="lt1"/>
              </a:solidFill>
              <a:latin typeface="Actor"/>
              <a:ea typeface="Actor"/>
              <a:cs typeface="Actor"/>
              <a:sym typeface="Actor"/>
            </a:endParaRPr>
          </a:p>
        </p:txBody>
      </p:sp>
      <p:sp>
        <p:nvSpPr>
          <p:cNvPr id="894" name="Google Shape;894;p65"/>
          <p:cNvSpPr txBox="1"/>
          <p:nvPr/>
        </p:nvSpPr>
        <p:spPr>
          <a:xfrm>
            <a:off x="953081" y="3589193"/>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Neptune</a:t>
            </a:r>
            <a:endParaRPr sz="2000" b="1">
              <a:solidFill>
                <a:schemeClr val="lt1"/>
              </a:solidFill>
              <a:latin typeface="Unbounded"/>
              <a:ea typeface="Unbounded"/>
              <a:cs typeface="Unbounded"/>
              <a:sym typeface="Unbounded"/>
            </a:endParaRPr>
          </a:p>
        </p:txBody>
      </p:sp>
      <p:sp>
        <p:nvSpPr>
          <p:cNvPr id="880" name="Google Shape;880;p65"/>
          <p:cNvSpPr txBox="1"/>
          <p:nvPr/>
        </p:nvSpPr>
        <p:spPr>
          <a:xfrm>
            <a:off x="953081" y="397617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Neptune is far away from us</a:t>
            </a:r>
            <a:endParaRPr>
              <a:solidFill>
                <a:schemeClr val="lt1"/>
              </a:solidFill>
              <a:latin typeface="Actor"/>
              <a:ea typeface="Actor"/>
              <a:cs typeface="Actor"/>
              <a:sym typeface="Actor"/>
            </a:endParaRPr>
          </a:p>
        </p:txBody>
      </p:sp>
      <p:sp>
        <p:nvSpPr>
          <p:cNvPr id="895" name="Google Shape;895;p65"/>
          <p:cNvSpPr txBox="1"/>
          <p:nvPr/>
        </p:nvSpPr>
        <p:spPr>
          <a:xfrm>
            <a:off x="953081" y="2402788"/>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Jupiter</a:t>
            </a:r>
            <a:endParaRPr sz="2000" b="1">
              <a:solidFill>
                <a:schemeClr val="lt1"/>
              </a:solidFill>
              <a:latin typeface="Unbounded"/>
              <a:ea typeface="Unbounded"/>
              <a:cs typeface="Unbounded"/>
              <a:sym typeface="Unbounded"/>
            </a:endParaRPr>
          </a:p>
        </p:txBody>
      </p:sp>
      <p:sp>
        <p:nvSpPr>
          <p:cNvPr id="875" name="Google Shape;875;p65"/>
          <p:cNvSpPr txBox="1"/>
          <p:nvPr/>
        </p:nvSpPr>
        <p:spPr>
          <a:xfrm>
            <a:off x="953081" y="278978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Jupiter is the biggest planet</a:t>
            </a:r>
            <a:endParaRPr>
              <a:solidFill>
                <a:schemeClr val="lt1"/>
              </a:solidFill>
              <a:latin typeface="Actor"/>
              <a:ea typeface="Actor"/>
              <a:cs typeface="Actor"/>
              <a:sym typeface="Actor"/>
            </a:endParaRPr>
          </a:p>
        </p:txBody>
      </p:sp>
      <p:sp>
        <p:nvSpPr>
          <p:cNvPr id="896" name="Google Shape;896;p65"/>
          <p:cNvSpPr txBox="1"/>
          <p:nvPr/>
        </p:nvSpPr>
        <p:spPr>
          <a:xfrm>
            <a:off x="4843488" y="3589193"/>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Moon</a:t>
            </a:r>
            <a:endParaRPr sz="2000" b="1">
              <a:solidFill>
                <a:schemeClr val="lt1"/>
              </a:solidFill>
              <a:latin typeface="Unbounded"/>
              <a:ea typeface="Unbounded"/>
              <a:cs typeface="Unbounded"/>
              <a:sym typeface="Unbounded"/>
            </a:endParaRPr>
          </a:p>
        </p:txBody>
      </p:sp>
      <p:sp>
        <p:nvSpPr>
          <p:cNvPr id="888" name="Google Shape;888;p65"/>
          <p:cNvSpPr txBox="1"/>
          <p:nvPr/>
        </p:nvSpPr>
        <p:spPr>
          <a:xfrm>
            <a:off x="4843488" y="397617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It's Earth’s only natural satellite</a:t>
            </a:r>
            <a:endParaRPr>
              <a:solidFill>
                <a:schemeClr val="lt1"/>
              </a:solidFill>
              <a:latin typeface="Actor"/>
              <a:ea typeface="Actor"/>
              <a:cs typeface="Actor"/>
              <a:sym typeface="Actor"/>
            </a:endParaRPr>
          </a:p>
        </p:txBody>
      </p:sp>
      <p:sp>
        <p:nvSpPr>
          <p:cNvPr id="897" name="Google Shape;897;p65"/>
          <p:cNvSpPr txBox="1"/>
          <p:nvPr/>
        </p:nvSpPr>
        <p:spPr>
          <a:xfrm>
            <a:off x="4843488" y="2402788"/>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Ceres</a:t>
            </a:r>
            <a:endParaRPr sz="2000" b="1">
              <a:solidFill>
                <a:schemeClr val="lt1"/>
              </a:solidFill>
              <a:latin typeface="Unbounded"/>
              <a:ea typeface="Unbounded"/>
              <a:cs typeface="Unbounded"/>
              <a:sym typeface="Unbounded"/>
            </a:endParaRPr>
          </a:p>
        </p:txBody>
      </p:sp>
      <p:sp>
        <p:nvSpPr>
          <p:cNvPr id="885" name="Google Shape;885;p65"/>
          <p:cNvSpPr txBox="1"/>
          <p:nvPr/>
        </p:nvSpPr>
        <p:spPr>
          <a:xfrm>
            <a:off x="4843488" y="2789785"/>
            <a:ext cx="16734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chemeClr val="lt1"/>
                </a:solidFill>
                <a:latin typeface="Actor"/>
                <a:ea typeface="Actor"/>
                <a:cs typeface="Actor"/>
                <a:sym typeface="Actor"/>
              </a:rPr>
              <a:t>It's located in the main asteroid belt</a:t>
            </a:r>
            <a:endParaRPr>
              <a:solidFill>
                <a:schemeClr val="lt1"/>
              </a:solidFill>
              <a:latin typeface="Actor"/>
              <a:ea typeface="Actor"/>
              <a:cs typeface="Actor"/>
              <a:sym typeface="Actor"/>
            </a:endParaRPr>
          </a:p>
        </p:txBody>
      </p:sp>
      <p:sp>
        <p:nvSpPr>
          <p:cNvPr id="877" name="Google Shape;877;p65"/>
          <p:cNvSpPr txBox="1"/>
          <p:nvPr/>
        </p:nvSpPr>
        <p:spPr>
          <a:xfrm>
            <a:off x="6755638" y="3589193"/>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Pluto</a:t>
            </a:r>
            <a:endParaRPr sz="2000" b="1">
              <a:solidFill>
                <a:schemeClr val="lt1"/>
              </a:solidFill>
              <a:latin typeface="Unbounded"/>
              <a:ea typeface="Unbounded"/>
              <a:cs typeface="Unbounded"/>
              <a:sym typeface="Unbounded"/>
            </a:endParaRPr>
          </a:p>
        </p:txBody>
      </p:sp>
      <p:sp>
        <p:nvSpPr>
          <p:cNvPr id="889" name="Google Shape;889;p65"/>
          <p:cNvSpPr txBox="1"/>
          <p:nvPr/>
        </p:nvSpPr>
        <p:spPr>
          <a:xfrm>
            <a:off x="6755638" y="3976175"/>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Neptune is far away from us</a:t>
            </a:r>
            <a:endParaRPr>
              <a:solidFill>
                <a:schemeClr val="lt1"/>
              </a:solidFill>
              <a:latin typeface="Actor"/>
              <a:ea typeface="Actor"/>
              <a:cs typeface="Actor"/>
              <a:sym typeface="Actor"/>
            </a:endParaRPr>
          </a:p>
        </p:txBody>
      </p:sp>
      <p:sp>
        <p:nvSpPr>
          <p:cNvPr id="874" name="Google Shape;874;p65"/>
          <p:cNvSpPr txBox="1"/>
          <p:nvPr/>
        </p:nvSpPr>
        <p:spPr>
          <a:xfrm>
            <a:off x="953081" y="1215525"/>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Mercury</a:t>
            </a:r>
            <a:endParaRPr sz="2000" b="1">
              <a:solidFill>
                <a:schemeClr val="lt1"/>
              </a:solidFill>
              <a:latin typeface="Unbounded"/>
              <a:ea typeface="Unbounded"/>
              <a:cs typeface="Unbounded"/>
              <a:sym typeface="Unbounded"/>
            </a:endParaRPr>
          </a:p>
        </p:txBody>
      </p:sp>
      <p:sp>
        <p:nvSpPr>
          <p:cNvPr id="878" name="Google Shape;878;p65"/>
          <p:cNvSpPr txBox="1"/>
          <p:nvPr/>
        </p:nvSpPr>
        <p:spPr>
          <a:xfrm>
            <a:off x="6755638" y="1215525"/>
            <a:ext cx="1673400" cy="48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Unbounded"/>
                <a:ea typeface="Unbounded"/>
                <a:cs typeface="Unbounded"/>
                <a:sym typeface="Unbounded"/>
              </a:rPr>
              <a:t>The Sun</a:t>
            </a:r>
            <a:endParaRPr sz="2000" b="1">
              <a:solidFill>
                <a:schemeClr val="lt1"/>
              </a:solidFill>
              <a:latin typeface="Unbounded"/>
              <a:ea typeface="Unbounded"/>
              <a:cs typeface="Unbounded"/>
              <a:sym typeface="Unbounded"/>
            </a:endParaRPr>
          </a:p>
        </p:txBody>
      </p:sp>
      <p:sp>
        <p:nvSpPr>
          <p:cNvPr id="898" name="Google Shape;898;p65"/>
          <p:cNvSpPr txBox="1"/>
          <p:nvPr/>
        </p:nvSpPr>
        <p:spPr>
          <a:xfrm>
            <a:off x="953081" y="1603373"/>
            <a:ext cx="1673400" cy="56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lt1"/>
                </a:solidFill>
                <a:latin typeface="Actor"/>
                <a:ea typeface="Actor"/>
                <a:cs typeface="Actor"/>
                <a:sym typeface="Actor"/>
              </a:rPr>
              <a:t>Mercury is the closest planet</a:t>
            </a:r>
            <a:endParaRPr>
              <a:solidFill>
                <a:schemeClr val="lt1"/>
              </a:solidFill>
              <a:latin typeface="Actor"/>
              <a:ea typeface="Actor"/>
              <a:cs typeface="Actor"/>
              <a:sym typeface="Acto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t>
            </a:r>
            <a:r>
              <a:rPr lang="en" b="0"/>
              <a:t>strategy</a:t>
            </a:r>
            <a:endParaRPr b="0"/>
          </a:p>
        </p:txBody>
      </p:sp>
      <p:sp>
        <p:nvSpPr>
          <p:cNvPr id="904" name="Google Shape;904;p66"/>
          <p:cNvSpPr txBox="1"/>
          <p:nvPr/>
        </p:nvSpPr>
        <p:spPr>
          <a:xfrm>
            <a:off x="712969" y="3355921"/>
            <a:ext cx="16557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Venus</a:t>
            </a:r>
            <a:endParaRPr sz="2000" b="1">
              <a:solidFill>
                <a:schemeClr val="lt1"/>
              </a:solidFill>
              <a:latin typeface="Unbounded"/>
              <a:ea typeface="Unbounded"/>
              <a:cs typeface="Unbounded"/>
              <a:sym typeface="Unbounded"/>
            </a:endParaRPr>
          </a:p>
        </p:txBody>
      </p:sp>
      <p:sp>
        <p:nvSpPr>
          <p:cNvPr id="905" name="Google Shape;905;p66"/>
          <p:cNvSpPr txBox="1"/>
          <p:nvPr/>
        </p:nvSpPr>
        <p:spPr>
          <a:xfrm>
            <a:off x="712969" y="3845852"/>
            <a:ext cx="16557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Venus is a very beautiful name</a:t>
            </a:r>
            <a:endParaRPr>
              <a:solidFill>
                <a:schemeClr val="lt1"/>
              </a:solidFill>
              <a:latin typeface="Actor"/>
              <a:ea typeface="Actor"/>
              <a:cs typeface="Actor"/>
              <a:sym typeface="Actor"/>
            </a:endParaRPr>
          </a:p>
        </p:txBody>
      </p:sp>
      <p:sp>
        <p:nvSpPr>
          <p:cNvPr id="906" name="Google Shape;906;p66"/>
          <p:cNvSpPr txBox="1"/>
          <p:nvPr/>
        </p:nvSpPr>
        <p:spPr>
          <a:xfrm>
            <a:off x="712955" y="1915866"/>
            <a:ext cx="3675900" cy="50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1 Moon</a:t>
            </a:r>
            <a:endParaRPr sz="2000" b="1">
              <a:solidFill>
                <a:schemeClr val="lt1"/>
              </a:solidFill>
              <a:latin typeface="Unbounded"/>
              <a:ea typeface="Unbounded"/>
              <a:cs typeface="Unbounded"/>
              <a:sym typeface="Unbounded"/>
            </a:endParaRPr>
          </a:p>
        </p:txBody>
      </p:sp>
      <p:sp>
        <p:nvSpPr>
          <p:cNvPr id="907" name="Google Shape;907;p66"/>
          <p:cNvSpPr txBox="1"/>
          <p:nvPr/>
        </p:nvSpPr>
        <p:spPr>
          <a:xfrm>
            <a:off x="712955" y="2361950"/>
            <a:ext cx="36759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Mercury is the closest planet to the Sun and the smallest one in the Solar System</a:t>
            </a:r>
            <a:endParaRPr>
              <a:solidFill>
                <a:schemeClr val="lt1"/>
              </a:solidFill>
              <a:latin typeface="Actor"/>
              <a:ea typeface="Actor"/>
              <a:cs typeface="Actor"/>
              <a:sym typeface="Actor"/>
            </a:endParaRPr>
          </a:p>
        </p:txBody>
      </p:sp>
      <p:sp>
        <p:nvSpPr>
          <p:cNvPr id="908" name="Google Shape;908;p66"/>
          <p:cNvSpPr txBox="1"/>
          <p:nvPr/>
        </p:nvSpPr>
        <p:spPr>
          <a:xfrm>
            <a:off x="2733144" y="3355921"/>
            <a:ext cx="16557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Earth</a:t>
            </a:r>
            <a:endParaRPr sz="2000" b="1">
              <a:solidFill>
                <a:schemeClr val="lt1"/>
              </a:solidFill>
              <a:latin typeface="Unbounded"/>
              <a:ea typeface="Unbounded"/>
              <a:cs typeface="Unbounded"/>
              <a:sym typeface="Unbounded"/>
            </a:endParaRPr>
          </a:p>
        </p:txBody>
      </p:sp>
      <p:sp>
        <p:nvSpPr>
          <p:cNvPr id="909" name="Google Shape;909;p66"/>
          <p:cNvSpPr txBox="1"/>
          <p:nvPr/>
        </p:nvSpPr>
        <p:spPr>
          <a:xfrm>
            <a:off x="2733144" y="3845852"/>
            <a:ext cx="16557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All humans live on this planet</a:t>
            </a:r>
            <a:endParaRPr>
              <a:solidFill>
                <a:schemeClr val="lt1"/>
              </a:solidFill>
              <a:latin typeface="Actor"/>
              <a:ea typeface="Actor"/>
              <a:cs typeface="Actor"/>
              <a:sym typeface="Actor"/>
            </a:endParaRPr>
          </a:p>
        </p:txBody>
      </p:sp>
      <p:cxnSp>
        <p:nvCxnSpPr>
          <p:cNvPr id="910" name="Google Shape;910;p66"/>
          <p:cNvCxnSpPr>
            <a:stCxn id="907" idx="2"/>
            <a:endCxn id="904" idx="0"/>
          </p:cNvCxnSpPr>
          <p:nvPr/>
        </p:nvCxnSpPr>
        <p:spPr>
          <a:xfrm rot="5400000">
            <a:off x="1869005" y="2673950"/>
            <a:ext cx="353700" cy="1010100"/>
          </a:xfrm>
          <a:prstGeom prst="bentConnector3">
            <a:avLst>
              <a:gd name="adj1" fmla="val 50010"/>
            </a:avLst>
          </a:prstGeom>
          <a:noFill/>
          <a:ln w="19050" cap="flat" cmpd="sng">
            <a:solidFill>
              <a:schemeClr val="lt1"/>
            </a:solidFill>
            <a:prstDash val="solid"/>
            <a:round/>
            <a:headEnd type="none" w="med" len="med"/>
            <a:tailEnd type="none" w="med" len="med"/>
          </a:ln>
        </p:spPr>
      </p:cxnSp>
      <p:cxnSp>
        <p:nvCxnSpPr>
          <p:cNvPr id="911" name="Google Shape;911;p66"/>
          <p:cNvCxnSpPr>
            <a:stCxn id="907" idx="2"/>
            <a:endCxn id="908" idx="0"/>
          </p:cNvCxnSpPr>
          <p:nvPr/>
        </p:nvCxnSpPr>
        <p:spPr>
          <a:xfrm rot="-5400000" flipH="1">
            <a:off x="2879105" y="2673950"/>
            <a:ext cx="353700" cy="1010100"/>
          </a:xfrm>
          <a:prstGeom prst="bentConnector3">
            <a:avLst>
              <a:gd name="adj1" fmla="val 50010"/>
            </a:avLst>
          </a:prstGeom>
          <a:noFill/>
          <a:ln w="19050" cap="flat" cmpd="sng">
            <a:solidFill>
              <a:schemeClr val="lt1"/>
            </a:solidFill>
            <a:prstDash val="solid"/>
            <a:round/>
            <a:headEnd type="none" w="med" len="med"/>
            <a:tailEnd type="none" w="med" len="med"/>
          </a:ln>
        </p:spPr>
      </p:cxnSp>
      <p:sp>
        <p:nvSpPr>
          <p:cNvPr id="912" name="Google Shape;912;p66"/>
          <p:cNvSpPr txBox="1"/>
          <p:nvPr/>
        </p:nvSpPr>
        <p:spPr>
          <a:xfrm>
            <a:off x="4755152" y="3355921"/>
            <a:ext cx="16557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Jupiter</a:t>
            </a:r>
            <a:endParaRPr sz="2000" b="1">
              <a:solidFill>
                <a:schemeClr val="lt1"/>
              </a:solidFill>
              <a:latin typeface="Unbounded"/>
              <a:ea typeface="Unbounded"/>
              <a:cs typeface="Unbounded"/>
              <a:sym typeface="Unbounded"/>
            </a:endParaRPr>
          </a:p>
        </p:txBody>
      </p:sp>
      <p:sp>
        <p:nvSpPr>
          <p:cNvPr id="913" name="Google Shape;913;p66"/>
          <p:cNvSpPr txBox="1"/>
          <p:nvPr/>
        </p:nvSpPr>
        <p:spPr>
          <a:xfrm>
            <a:off x="4755152" y="3845852"/>
            <a:ext cx="16557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Jupiter is an enormous planet</a:t>
            </a:r>
            <a:endParaRPr>
              <a:solidFill>
                <a:schemeClr val="lt1"/>
              </a:solidFill>
              <a:latin typeface="Actor"/>
              <a:ea typeface="Actor"/>
              <a:cs typeface="Actor"/>
              <a:sym typeface="Actor"/>
            </a:endParaRPr>
          </a:p>
        </p:txBody>
      </p:sp>
      <p:sp>
        <p:nvSpPr>
          <p:cNvPr id="914" name="Google Shape;914;p66"/>
          <p:cNvSpPr txBox="1"/>
          <p:nvPr/>
        </p:nvSpPr>
        <p:spPr>
          <a:xfrm>
            <a:off x="4755138" y="1915866"/>
            <a:ext cx="3675900" cy="50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2 Sun</a:t>
            </a:r>
            <a:endParaRPr sz="2000" b="1">
              <a:solidFill>
                <a:schemeClr val="lt1"/>
              </a:solidFill>
              <a:latin typeface="Unbounded"/>
              <a:ea typeface="Unbounded"/>
              <a:cs typeface="Unbounded"/>
              <a:sym typeface="Unbounded"/>
            </a:endParaRPr>
          </a:p>
        </p:txBody>
      </p:sp>
      <p:sp>
        <p:nvSpPr>
          <p:cNvPr id="915" name="Google Shape;915;p66"/>
          <p:cNvSpPr txBox="1"/>
          <p:nvPr/>
        </p:nvSpPr>
        <p:spPr>
          <a:xfrm>
            <a:off x="4755138" y="2361950"/>
            <a:ext cx="36759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Despite being red, Mars is actually a cold place. It’s full of iron oxide dust</a:t>
            </a:r>
            <a:endParaRPr>
              <a:solidFill>
                <a:schemeClr val="lt1"/>
              </a:solidFill>
              <a:latin typeface="Actor"/>
              <a:ea typeface="Actor"/>
              <a:cs typeface="Actor"/>
              <a:sym typeface="Actor"/>
            </a:endParaRPr>
          </a:p>
        </p:txBody>
      </p:sp>
      <p:sp>
        <p:nvSpPr>
          <p:cNvPr id="916" name="Google Shape;916;p66"/>
          <p:cNvSpPr txBox="1"/>
          <p:nvPr/>
        </p:nvSpPr>
        <p:spPr>
          <a:xfrm>
            <a:off x="6775327" y="3355921"/>
            <a:ext cx="1655700" cy="54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b="1">
                <a:solidFill>
                  <a:schemeClr val="lt1"/>
                </a:solidFill>
                <a:latin typeface="Unbounded"/>
                <a:ea typeface="Unbounded"/>
                <a:cs typeface="Unbounded"/>
                <a:sym typeface="Unbounded"/>
              </a:rPr>
              <a:t>Saturn</a:t>
            </a:r>
            <a:endParaRPr sz="2000" b="1">
              <a:solidFill>
                <a:schemeClr val="lt1"/>
              </a:solidFill>
              <a:latin typeface="Unbounded"/>
              <a:ea typeface="Unbounded"/>
              <a:cs typeface="Unbounded"/>
              <a:sym typeface="Unbounded"/>
            </a:endParaRPr>
          </a:p>
        </p:txBody>
      </p:sp>
      <p:sp>
        <p:nvSpPr>
          <p:cNvPr id="917" name="Google Shape;917;p66"/>
          <p:cNvSpPr txBox="1"/>
          <p:nvPr/>
        </p:nvSpPr>
        <p:spPr>
          <a:xfrm>
            <a:off x="6775327" y="3845852"/>
            <a:ext cx="1655700" cy="64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ctor"/>
                <a:ea typeface="Actor"/>
                <a:cs typeface="Actor"/>
                <a:sym typeface="Actor"/>
              </a:rPr>
              <a:t>Saturn has several beautiful rings</a:t>
            </a:r>
            <a:endParaRPr>
              <a:solidFill>
                <a:schemeClr val="lt1"/>
              </a:solidFill>
              <a:latin typeface="Actor"/>
              <a:ea typeface="Actor"/>
              <a:cs typeface="Actor"/>
              <a:sym typeface="Actor"/>
            </a:endParaRPr>
          </a:p>
        </p:txBody>
      </p:sp>
      <p:cxnSp>
        <p:nvCxnSpPr>
          <p:cNvPr id="918" name="Google Shape;918;p66"/>
          <p:cNvCxnSpPr>
            <a:stCxn id="915" idx="2"/>
            <a:endCxn id="912" idx="0"/>
          </p:cNvCxnSpPr>
          <p:nvPr/>
        </p:nvCxnSpPr>
        <p:spPr>
          <a:xfrm rot="5400000">
            <a:off x="5911188" y="2673950"/>
            <a:ext cx="353700" cy="1010100"/>
          </a:xfrm>
          <a:prstGeom prst="bentConnector3">
            <a:avLst>
              <a:gd name="adj1" fmla="val 50010"/>
            </a:avLst>
          </a:prstGeom>
          <a:noFill/>
          <a:ln w="19050" cap="flat" cmpd="sng">
            <a:solidFill>
              <a:schemeClr val="lt1"/>
            </a:solidFill>
            <a:prstDash val="solid"/>
            <a:round/>
            <a:headEnd type="none" w="med" len="med"/>
            <a:tailEnd type="none" w="med" len="med"/>
          </a:ln>
        </p:spPr>
      </p:cxnSp>
      <p:cxnSp>
        <p:nvCxnSpPr>
          <p:cNvPr id="919" name="Google Shape;919;p66"/>
          <p:cNvCxnSpPr>
            <a:stCxn id="915" idx="2"/>
            <a:endCxn id="916" idx="0"/>
          </p:cNvCxnSpPr>
          <p:nvPr/>
        </p:nvCxnSpPr>
        <p:spPr>
          <a:xfrm rot="-5400000" flipH="1">
            <a:off x="6921288" y="2673950"/>
            <a:ext cx="353700" cy="1010100"/>
          </a:xfrm>
          <a:prstGeom prst="bentConnector3">
            <a:avLst>
              <a:gd name="adj1" fmla="val 50010"/>
            </a:avLst>
          </a:prstGeom>
          <a:noFill/>
          <a:ln w="19050" cap="flat" cmpd="sng">
            <a:solidFill>
              <a:schemeClr val="lt1"/>
            </a:solidFill>
            <a:prstDash val="solid"/>
            <a:round/>
            <a:headEnd type="none" w="med" len="med"/>
            <a:tailEnd type="none" w="med" len="med"/>
          </a:ln>
        </p:spPr>
      </p:cxnSp>
      <p:sp>
        <p:nvSpPr>
          <p:cNvPr id="920" name="Google Shape;920;p66"/>
          <p:cNvSpPr/>
          <p:nvPr/>
        </p:nvSpPr>
        <p:spPr>
          <a:xfrm>
            <a:off x="2230800" y="1205275"/>
            <a:ext cx="640200" cy="640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6"/>
          <p:cNvSpPr/>
          <p:nvPr/>
        </p:nvSpPr>
        <p:spPr>
          <a:xfrm>
            <a:off x="6273000" y="1205275"/>
            <a:ext cx="640200" cy="640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66"/>
          <p:cNvGrpSpPr/>
          <p:nvPr/>
        </p:nvGrpSpPr>
        <p:grpSpPr>
          <a:xfrm>
            <a:off x="6390475" y="1322539"/>
            <a:ext cx="405239" cy="405675"/>
            <a:chOff x="3539102" y="2427549"/>
            <a:chExt cx="355099" cy="355481"/>
          </a:xfrm>
        </p:grpSpPr>
        <p:sp>
          <p:nvSpPr>
            <p:cNvPr id="923" name="Google Shape;923;p66"/>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6"/>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66"/>
          <p:cNvGrpSpPr/>
          <p:nvPr/>
        </p:nvGrpSpPr>
        <p:grpSpPr>
          <a:xfrm>
            <a:off x="2345909" y="1333796"/>
            <a:ext cx="409998" cy="383192"/>
            <a:chOff x="1748582" y="3372635"/>
            <a:chExt cx="359269" cy="335780"/>
          </a:xfrm>
        </p:grpSpPr>
        <p:sp>
          <p:nvSpPr>
            <p:cNvPr id="926" name="Google Shape;926;p66"/>
            <p:cNvSpPr/>
            <p:nvPr/>
          </p:nvSpPr>
          <p:spPr>
            <a:xfrm>
              <a:off x="2080161" y="3535210"/>
              <a:ext cx="27690" cy="10630"/>
            </a:xfrm>
            <a:custGeom>
              <a:avLst/>
              <a:gdLst/>
              <a:ahLst/>
              <a:cxnLst/>
              <a:rect l="l" t="t" r="r" b="b"/>
              <a:pathLst>
                <a:path w="870" h="334" extrusionOk="0">
                  <a:moveTo>
                    <a:pt x="167" y="0"/>
                  </a:moveTo>
                  <a:cubicBezTo>
                    <a:pt x="72" y="0"/>
                    <a:pt x="1" y="83"/>
                    <a:pt x="1" y="167"/>
                  </a:cubicBezTo>
                  <a:cubicBezTo>
                    <a:pt x="1" y="262"/>
                    <a:pt x="72" y="333"/>
                    <a:pt x="167" y="333"/>
                  </a:cubicBezTo>
                  <a:lnTo>
                    <a:pt x="703" y="333"/>
                  </a:lnTo>
                  <a:cubicBezTo>
                    <a:pt x="786" y="333"/>
                    <a:pt x="870" y="262"/>
                    <a:pt x="870" y="167"/>
                  </a:cubicBezTo>
                  <a:cubicBezTo>
                    <a:pt x="870" y="83"/>
                    <a:pt x="786" y="0"/>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66"/>
            <p:cNvGrpSpPr/>
            <p:nvPr/>
          </p:nvGrpSpPr>
          <p:grpSpPr>
            <a:xfrm>
              <a:off x="1748582" y="3372635"/>
              <a:ext cx="333520" cy="335780"/>
              <a:chOff x="1748582" y="3372635"/>
              <a:chExt cx="333520" cy="335780"/>
            </a:xfrm>
          </p:grpSpPr>
          <p:sp>
            <p:nvSpPr>
              <p:cNvPr id="928" name="Google Shape;928;p66"/>
              <p:cNvSpPr/>
              <p:nvPr/>
            </p:nvSpPr>
            <p:spPr>
              <a:xfrm>
                <a:off x="1748582" y="3372635"/>
                <a:ext cx="308504" cy="335780"/>
              </a:xfrm>
              <a:custGeom>
                <a:avLst/>
                <a:gdLst/>
                <a:ahLst/>
                <a:cxnLst/>
                <a:rect l="l" t="t" r="r" b="b"/>
                <a:pathLst>
                  <a:path w="9693" h="10550" extrusionOk="0">
                    <a:moveTo>
                      <a:pt x="8454" y="4215"/>
                    </a:moveTo>
                    <a:cubicBezTo>
                      <a:pt x="8978" y="4298"/>
                      <a:pt x="9359" y="4739"/>
                      <a:pt x="9359" y="5275"/>
                    </a:cubicBezTo>
                    <a:cubicBezTo>
                      <a:pt x="9359" y="5811"/>
                      <a:pt x="8978" y="6263"/>
                      <a:pt x="8454" y="6334"/>
                    </a:cubicBezTo>
                    <a:lnTo>
                      <a:pt x="8454" y="4215"/>
                    </a:lnTo>
                    <a:close/>
                    <a:moveTo>
                      <a:pt x="1251" y="4036"/>
                    </a:moveTo>
                    <a:lnTo>
                      <a:pt x="1251" y="6525"/>
                    </a:lnTo>
                    <a:lnTo>
                      <a:pt x="894" y="6525"/>
                    </a:lnTo>
                    <a:cubicBezTo>
                      <a:pt x="596" y="6525"/>
                      <a:pt x="358" y="6287"/>
                      <a:pt x="358" y="5989"/>
                    </a:cubicBezTo>
                    <a:lnTo>
                      <a:pt x="358" y="4572"/>
                    </a:lnTo>
                    <a:cubicBezTo>
                      <a:pt x="358" y="4275"/>
                      <a:pt x="596" y="4036"/>
                      <a:pt x="894" y="4036"/>
                    </a:cubicBezTo>
                    <a:close/>
                    <a:moveTo>
                      <a:pt x="2668" y="4025"/>
                    </a:moveTo>
                    <a:lnTo>
                      <a:pt x="2668" y="6525"/>
                    </a:lnTo>
                    <a:lnTo>
                      <a:pt x="1584" y="6525"/>
                    </a:lnTo>
                    <a:lnTo>
                      <a:pt x="1584" y="4025"/>
                    </a:lnTo>
                    <a:close/>
                    <a:moveTo>
                      <a:pt x="2846" y="7727"/>
                    </a:moveTo>
                    <a:lnTo>
                      <a:pt x="2846" y="8466"/>
                    </a:lnTo>
                    <a:lnTo>
                      <a:pt x="2537" y="8466"/>
                    </a:lnTo>
                    <a:lnTo>
                      <a:pt x="2727" y="7727"/>
                    </a:lnTo>
                    <a:close/>
                    <a:moveTo>
                      <a:pt x="2608" y="6834"/>
                    </a:moveTo>
                    <a:lnTo>
                      <a:pt x="2001" y="9156"/>
                    </a:lnTo>
                    <a:lnTo>
                      <a:pt x="1584" y="9156"/>
                    </a:lnTo>
                    <a:lnTo>
                      <a:pt x="1584" y="6834"/>
                    </a:lnTo>
                    <a:close/>
                    <a:moveTo>
                      <a:pt x="8133" y="357"/>
                    </a:moveTo>
                    <a:lnTo>
                      <a:pt x="8133" y="10228"/>
                    </a:lnTo>
                    <a:lnTo>
                      <a:pt x="7394" y="10228"/>
                    </a:lnTo>
                    <a:lnTo>
                      <a:pt x="7394" y="3251"/>
                    </a:lnTo>
                    <a:cubicBezTo>
                      <a:pt x="7394" y="3167"/>
                      <a:pt x="7323" y="3084"/>
                      <a:pt x="7240" y="3084"/>
                    </a:cubicBezTo>
                    <a:cubicBezTo>
                      <a:pt x="7144" y="3084"/>
                      <a:pt x="7073" y="3167"/>
                      <a:pt x="7073" y="3251"/>
                    </a:cubicBezTo>
                    <a:lnTo>
                      <a:pt x="7073" y="9144"/>
                    </a:lnTo>
                    <a:cubicBezTo>
                      <a:pt x="6859" y="8859"/>
                      <a:pt x="6549" y="8466"/>
                      <a:pt x="6132" y="8073"/>
                    </a:cubicBezTo>
                    <a:cubicBezTo>
                      <a:pt x="5668" y="7632"/>
                      <a:pt x="5192" y="7275"/>
                      <a:pt x="4704" y="7013"/>
                    </a:cubicBezTo>
                    <a:cubicBezTo>
                      <a:pt x="4132" y="6715"/>
                      <a:pt x="3561" y="6561"/>
                      <a:pt x="2989" y="6537"/>
                    </a:cubicBezTo>
                    <a:lnTo>
                      <a:pt x="2989" y="4036"/>
                    </a:lnTo>
                    <a:cubicBezTo>
                      <a:pt x="3572" y="4013"/>
                      <a:pt x="4132" y="3846"/>
                      <a:pt x="4704" y="3560"/>
                    </a:cubicBezTo>
                    <a:cubicBezTo>
                      <a:pt x="5192" y="3310"/>
                      <a:pt x="5668" y="2953"/>
                      <a:pt x="6132" y="2501"/>
                    </a:cubicBezTo>
                    <a:cubicBezTo>
                      <a:pt x="6537" y="2108"/>
                      <a:pt x="6847" y="1715"/>
                      <a:pt x="7073" y="1429"/>
                    </a:cubicBezTo>
                    <a:lnTo>
                      <a:pt x="7073" y="2489"/>
                    </a:lnTo>
                    <a:cubicBezTo>
                      <a:pt x="7073" y="2584"/>
                      <a:pt x="7144" y="2655"/>
                      <a:pt x="7240" y="2655"/>
                    </a:cubicBezTo>
                    <a:cubicBezTo>
                      <a:pt x="7323" y="2655"/>
                      <a:pt x="7394" y="2584"/>
                      <a:pt x="7394" y="2489"/>
                    </a:cubicBezTo>
                    <a:lnTo>
                      <a:pt x="7394" y="357"/>
                    </a:lnTo>
                    <a:close/>
                    <a:moveTo>
                      <a:pt x="7228" y="0"/>
                    </a:moveTo>
                    <a:cubicBezTo>
                      <a:pt x="7144" y="0"/>
                      <a:pt x="7073" y="84"/>
                      <a:pt x="7073" y="167"/>
                    </a:cubicBezTo>
                    <a:lnTo>
                      <a:pt x="7073" y="822"/>
                    </a:lnTo>
                    <a:cubicBezTo>
                      <a:pt x="6966" y="988"/>
                      <a:pt x="6549" y="1631"/>
                      <a:pt x="5906" y="2251"/>
                    </a:cubicBezTo>
                    <a:cubicBezTo>
                      <a:pt x="5227" y="2905"/>
                      <a:pt x="4132" y="3703"/>
                      <a:pt x="2822" y="3703"/>
                    </a:cubicBezTo>
                    <a:lnTo>
                      <a:pt x="882" y="3703"/>
                    </a:lnTo>
                    <a:cubicBezTo>
                      <a:pt x="405" y="3703"/>
                      <a:pt x="1" y="4084"/>
                      <a:pt x="1" y="4572"/>
                    </a:cubicBezTo>
                    <a:lnTo>
                      <a:pt x="1" y="5989"/>
                    </a:lnTo>
                    <a:cubicBezTo>
                      <a:pt x="1" y="6465"/>
                      <a:pt x="382" y="6870"/>
                      <a:pt x="882" y="6870"/>
                    </a:cubicBezTo>
                    <a:lnTo>
                      <a:pt x="1239" y="6870"/>
                    </a:lnTo>
                    <a:lnTo>
                      <a:pt x="1239" y="9359"/>
                    </a:lnTo>
                    <a:cubicBezTo>
                      <a:pt x="1239" y="9442"/>
                      <a:pt x="1310" y="9513"/>
                      <a:pt x="1394" y="9513"/>
                    </a:cubicBezTo>
                    <a:lnTo>
                      <a:pt x="2096" y="9513"/>
                    </a:lnTo>
                    <a:cubicBezTo>
                      <a:pt x="2168" y="9513"/>
                      <a:pt x="2227" y="9478"/>
                      <a:pt x="2263" y="9394"/>
                    </a:cubicBezTo>
                    <a:lnTo>
                      <a:pt x="2406" y="8823"/>
                    </a:lnTo>
                    <a:lnTo>
                      <a:pt x="2977" y="8823"/>
                    </a:lnTo>
                    <a:cubicBezTo>
                      <a:pt x="3061" y="8823"/>
                      <a:pt x="3144" y="8739"/>
                      <a:pt x="3144" y="8656"/>
                    </a:cubicBezTo>
                    <a:lnTo>
                      <a:pt x="3144" y="7573"/>
                    </a:lnTo>
                    <a:cubicBezTo>
                      <a:pt x="3144" y="7477"/>
                      <a:pt x="3061" y="7406"/>
                      <a:pt x="2977" y="7406"/>
                    </a:cubicBezTo>
                    <a:lnTo>
                      <a:pt x="2787" y="7406"/>
                    </a:lnTo>
                    <a:lnTo>
                      <a:pt x="2930" y="6858"/>
                    </a:lnTo>
                    <a:cubicBezTo>
                      <a:pt x="4180" y="6894"/>
                      <a:pt x="5227" y="7656"/>
                      <a:pt x="5882" y="8299"/>
                    </a:cubicBezTo>
                    <a:cubicBezTo>
                      <a:pt x="6537" y="8942"/>
                      <a:pt x="6954" y="9573"/>
                      <a:pt x="7037" y="9728"/>
                    </a:cubicBezTo>
                    <a:lnTo>
                      <a:pt x="7037" y="10383"/>
                    </a:lnTo>
                    <a:cubicBezTo>
                      <a:pt x="7037" y="10466"/>
                      <a:pt x="7109" y="10549"/>
                      <a:pt x="7204" y="10549"/>
                    </a:cubicBezTo>
                    <a:lnTo>
                      <a:pt x="8264" y="10549"/>
                    </a:lnTo>
                    <a:cubicBezTo>
                      <a:pt x="8347" y="10549"/>
                      <a:pt x="8430" y="10466"/>
                      <a:pt x="8430" y="10383"/>
                    </a:cubicBezTo>
                    <a:lnTo>
                      <a:pt x="8430" y="6656"/>
                    </a:lnTo>
                    <a:cubicBezTo>
                      <a:pt x="9121" y="6573"/>
                      <a:pt x="9657" y="5989"/>
                      <a:pt x="9657" y="5275"/>
                    </a:cubicBezTo>
                    <a:cubicBezTo>
                      <a:pt x="9692" y="4560"/>
                      <a:pt x="9168" y="3965"/>
                      <a:pt x="8454" y="3894"/>
                    </a:cubicBezTo>
                    <a:lnTo>
                      <a:pt x="8454" y="167"/>
                    </a:lnTo>
                    <a:cubicBezTo>
                      <a:pt x="8454" y="84"/>
                      <a:pt x="8383" y="0"/>
                      <a:pt x="8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6"/>
              <p:cNvSpPr/>
              <p:nvPr/>
            </p:nvSpPr>
            <p:spPr>
              <a:xfrm>
                <a:off x="2057054" y="3472000"/>
                <a:ext cx="25048" cy="22311"/>
              </a:xfrm>
              <a:custGeom>
                <a:avLst/>
                <a:gdLst/>
                <a:ahLst/>
                <a:cxnLst/>
                <a:rect l="l" t="t" r="r" b="b"/>
                <a:pathLst>
                  <a:path w="787" h="701" extrusionOk="0">
                    <a:moveTo>
                      <a:pt x="600" y="1"/>
                    </a:moveTo>
                    <a:cubicBezTo>
                      <a:pt x="557" y="1"/>
                      <a:pt x="512" y="16"/>
                      <a:pt x="477" y="45"/>
                    </a:cubicBezTo>
                    <a:lnTo>
                      <a:pt x="107" y="414"/>
                    </a:lnTo>
                    <a:cubicBezTo>
                      <a:pt x="0" y="522"/>
                      <a:pt x="72" y="700"/>
                      <a:pt x="227" y="700"/>
                    </a:cubicBezTo>
                    <a:cubicBezTo>
                      <a:pt x="262" y="700"/>
                      <a:pt x="310" y="676"/>
                      <a:pt x="346" y="653"/>
                    </a:cubicBezTo>
                    <a:lnTo>
                      <a:pt x="715" y="283"/>
                    </a:lnTo>
                    <a:cubicBezTo>
                      <a:pt x="786" y="200"/>
                      <a:pt x="786" y="105"/>
                      <a:pt x="715" y="45"/>
                    </a:cubicBezTo>
                    <a:cubicBezTo>
                      <a:pt x="685" y="16"/>
                      <a:pt x="643" y="1"/>
                      <a:pt x="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6"/>
              <p:cNvSpPr/>
              <p:nvPr/>
            </p:nvSpPr>
            <p:spPr>
              <a:xfrm>
                <a:off x="2058550" y="3586834"/>
                <a:ext cx="23552" cy="22629"/>
              </a:xfrm>
              <a:custGeom>
                <a:avLst/>
                <a:gdLst/>
                <a:ahLst/>
                <a:cxnLst/>
                <a:rect l="l" t="t" r="r" b="b"/>
                <a:pathLst>
                  <a:path w="740" h="711" extrusionOk="0">
                    <a:moveTo>
                      <a:pt x="184" y="0"/>
                    </a:moveTo>
                    <a:cubicBezTo>
                      <a:pt x="141" y="0"/>
                      <a:pt x="96" y="15"/>
                      <a:pt x="60" y="45"/>
                    </a:cubicBezTo>
                    <a:cubicBezTo>
                      <a:pt x="1" y="104"/>
                      <a:pt x="1" y="212"/>
                      <a:pt x="60" y="283"/>
                    </a:cubicBezTo>
                    <a:lnTo>
                      <a:pt x="430" y="664"/>
                    </a:lnTo>
                    <a:cubicBezTo>
                      <a:pt x="461" y="696"/>
                      <a:pt x="500" y="711"/>
                      <a:pt x="538" y="711"/>
                    </a:cubicBezTo>
                    <a:cubicBezTo>
                      <a:pt x="586" y="711"/>
                      <a:pt x="634" y="687"/>
                      <a:pt x="668" y="640"/>
                    </a:cubicBezTo>
                    <a:cubicBezTo>
                      <a:pt x="739" y="581"/>
                      <a:pt x="727" y="485"/>
                      <a:pt x="668" y="426"/>
                    </a:cubicBezTo>
                    <a:lnTo>
                      <a:pt x="299" y="45"/>
                    </a:lnTo>
                    <a:cubicBezTo>
                      <a:pt x="269" y="15"/>
                      <a:pt x="227"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graphicFrame>
        <p:nvGraphicFramePr>
          <p:cNvPr id="996" name="Google Shape;996;p68"/>
          <p:cNvGraphicFramePr/>
          <p:nvPr/>
        </p:nvGraphicFramePr>
        <p:xfrm>
          <a:off x="901763" y="1131975"/>
          <a:ext cx="7340475" cy="3290550"/>
        </p:xfrm>
        <a:graphic>
          <a:graphicData uri="http://schemas.openxmlformats.org/drawingml/2006/table">
            <a:tbl>
              <a:tblPr>
                <a:noFill/>
                <a:tableStyleId>{82ECB885-E8A9-4734-9DA9-F28714B48047}</a:tableStyleId>
              </a:tblPr>
              <a:tblGrid>
                <a:gridCol w="1139875">
                  <a:extLst>
                    <a:ext uri="{9D8B030D-6E8A-4147-A177-3AD203B41FA5}">
                      <a16:colId xmlns:a16="http://schemas.microsoft.com/office/drawing/2014/main" val="20000"/>
                    </a:ext>
                  </a:extLst>
                </a:gridCol>
                <a:gridCol w="1550150">
                  <a:extLst>
                    <a:ext uri="{9D8B030D-6E8A-4147-A177-3AD203B41FA5}">
                      <a16:colId xmlns:a16="http://schemas.microsoft.com/office/drawing/2014/main" val="20001"/>
                    </a:ext>
                  </a:extLst>
                </a:gridCol>
                <a:gridCol w="1550150">
                  <a:extLst>
                    <a:ext uri="{9D8B030D-6E8A-4147-A177-3AD203B41FA5}">
                      <a16:colId xmlns:a16="http://schemas.microsoft.com/office/drawing/2014/main" val="20002"/>
                    </a:ext>
                  </a:extLst>
                </a:gridCol>
                <a:gridCol w="1550150">
                  <a:extLst>
                    <a:ext uri="{9D8B030D-6E8A-4147-A177-3AD203B41FA5}">
                      <a16:colId xmlns:a16="http://schemas.microsoft.com/office/drawing/2014/main" val="20003"/>
                    </a:ext>
                  </a:extLst>
                </a:gridCol>
                <a:gridCol w="1550150">
                  <a:extLst>
                    <a:ext uri="{9D8B030D-6E8A-4147-A177-3AD203B41FA5}">
                      <a16:colId xmlns:a16="http://schemas.microsoft.com/office/drawing/2014/main" val="20004"/>
                    </a:ext>
                  </a:extLst>
                </a:gridCol>
              </a:tblGrid>
              <a:tr h="686825">
                <a:tc>
                  <a:txBody>
                    <a:bodyPr/>
                    <a:lstStyle/>
                    <a:p>
                      <a:pPr marL="0" lvl="0" indent="0" algn="ctr" rtl="0">
                        <a:spcBef>
                          <a:spcPts val="0"/>
                        </a:spcBef>
                        <a:spcAft>
                          <a:spcPts val="0"/>
                        </a:spcAft>
                        <a:buNone/>
                      </a:pPr>
                      <a:endParaRPr sz="2000" b="1">
                        <a:solidFill>
                          <a:schemeClr val="lt1"/>
                        </a:solidFill>
                        <a:latin typeface="Actor"/>
                        <a:ea typeface="Actor"/>
                        <a:cs typeface="Actor"/>
                        <a:sym typeface="Acto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lt1"/>
                          </a:solidFill>
                          <a:latin typeface="Unbounded"/>
                          <a:ea typeface="Unbounded"/>
                          <a:cs typeface="Unbounded"/>
                          <a:sym typeface="Unbounded"/>
                        </a:rPr>
                        <a:t>Mercury</a:t>
                      </a:r>
                      <a:endParaRPr sz="2000">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lt1"/>
                          </a:solidFill>
                          <a:latin typeface="Unbounded"/>
                          <a:ea typeface="Unbounded"/>
                          <a:cs typeface="Unbounded"/>
                          <a:sym typeface="Unbounded"/>
                        </a:rPr>
                        <a:t>Venus</a:t>
                      </a:r>
                      <a:endParaRPr sz="2000">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lt1"/>
                          </a:solidFill>
                          <a:latin typeface="Unbounded"/>
                          <a:ea typeface="Unbounded"/>
                          <a:cs typeface="Unbounded"/>
                          <a:sym typeface="Unbounded"/>
                        </a:rPr>
                        <a:t>Mars</a:t>
                      </a:r>
                      <a:endParaRPr sz="2000">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lt1"/>
                          </a:solidFill>
                          <a:latin typeface="Unbounded"/>
                          <a:ea typeface="Unbounded"/>
                          <a:cs typeface="Unbounded"/>
                          <a:sym typeface="Unbounded"/>
                        </a:rPr>
                        <a:t>Earth</a:t>
                      </a:r>
                      <a:endParaRPr sz="2000">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57700">
                <a:tc>
                  <a:txBody>
                    <a:bodyPr/>
                    <a:lstStyle/>
                    <a:p>
                      <a:pPr marL="0" lvl="0" indent="0" algn="ctr" rtl="0">
                        <a:spcBef>
                          <a:spcPts val="0"/>
                        </a:spcBef>
                        <a:spcAft>
                          <a:spcPts val="0"/>
                        </a:spcAft>
                        <a:buNone/>
                      </a:pPr>
                      <a:r>
                        <a:rPr lang="en" sz="1600" b="1">
                          <a:solidFill>
                            <a:schemeClr val="lt1"/>
                          </a:solidFill>
                          <a:latin typeface="Unbounded"/>
                          <a:ea typeface="Unbounded"/>
                          <a:cs typeface="Unbounded"/>
                          <a:sym typeface="Unbounded"/>
                        </a:rPr>
                        <a:t>20XX</a:t>
                      </a:r>
                      <a:endParaRPr sz="1600" b="1">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8k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3.5k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8.5k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7700">
                <a:tc>
                  <a:txBody>
                    <a:bodyPr/>
                    <a:lstStyle/>
                    <a:p>
                      <a:pPr marL="0" lvl="0" indent="0" algn="ctr" rtl="0">
                        <a:spcBef>
                          <a:spcPts val="0"/>
                        </a:spcBef>
                        <a:spcAft>
                          <a:spcPts val="0"/>
                        </a:spcAft>
                        <a:buNone/>
                      </a:pPr>
                      <a:r>
                        <a:rPr lang="en" sz="1600" b="1">
                          <a:solidFill>
                            <a:schemeClr val="lt1"/>
                          </a:solidFill>
                          <a:latin typeface="Unbounded"/>
                          <a:ea typeface="Unbounded"/>
                          <a:cs typeface="Unbounded"/>
                          <a:sym typeface="Unbounded"/>
                        </a:rPr>
                        <a:t>20XX</a:t>
                      </a:r>
                      <a:endParaRPr sz="1600" b="1">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6.5k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6.9k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8.5k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9k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57700">
                <a:tc>
                  <a:txBody>
                    <a:bodyPr/>
                    <a:lstStyle/>
                    <a:p>
                      <a:pPr marL="0" lvl="0" indent="0" algn="ctr" rtl="0">
                        <a:spcBef>
                          <a:spcPts val="0"/>
                        </a:spcBef>
                        <a:spcAft>
                          <a:spcPts val="0"/>
                        </a:spcAft>
                        <a:buNone/>
                      </a:pPr>
                      <a:r>
                        <a:rPr lang="en" sz="1600" b="1">
                          <a:solidFill>
                            <a:schemeClr val="lt1"/>
                          </a:solidFill>
                          <a:latin typeface="Unbounded"/>
                          <a:ea typeface="Unbounded"/>
                          <a:cs typeface="Unbounded"/>
                          <a:sym typeface="Unbounded"/>
                        </a:rPr>
                        <a:t>20XX</a:t>
                      </a:r>
                      <a:endParaRPr sz="1600" b="1">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7.2k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5.4k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6.3k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7.4k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57700">
                <a:tc>
                  <a:txBody>
                    <a:bodyPr/>
                    <a:lstStyle/>
                    <a:p>
                      <a:pPr marL="0" lvl="0" indent="0" algn="ctr" rtl="0">
                        <a:spcBef>
                          <a:spcPts val="0"/>
                        </a:spcBef>
                        <a:spcAft>
                          <a:spcPts val="0"/>
                        </a:spcAft>
                        <a:buNone/>
                      </a:pPr>
                      <a:r>
                        <a:rPr lang="en" sz="1600" b="1">
                          <a:solidFill>
                            <a:schemeClr val="lt1"/>
                          </a:solidFill>
                          <a:latin typeface="Unbounded"/>
                          <a:ea typeface="Unbounded"/>
                          <a:cs typeface="Unbounded"/>
                          <a:sym typeface="Unbounded"/>
                        </a:rPr>
                        <a:t>20XX</a:t>
                      </a:r>
                      <a:endParaRPr sz="1600" b="1">
                        <a:solidFill>
                          <a:schemeClr val="lt1"/>
                        </a:solidFill>
                        <a:latin typeface="Unbounded"/>
                        <a:ea typeface="Unbounded"/>
                        <a:cs typeface="Unbounded"/>
                        <a:sym typeface="Unbounded"/>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9.1k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6.7k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7k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Actor"/>
                          <a:ea typeface="Actor"/>
                          <a:cs typeface="Actor"/>
                          <a:sym typeface="Actor"/>
                        </a:rPr>
                        <a:t>6.9k</a:t>
                      </a: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772925">
                <a:tc>
                  <a:txBody>
                    <a:bodyPr/>
                    <a:lstStyle/>
                    <a:p>
                      <a:pPr marL="0" lvl="0" indent="0" algn="ctr" rtl="0">
                        <a:spcBef>
                          <a:spcPts val="0"/>
                        </a:spcBef>
                        <a:spcAft>
                          <a:spcPts val="0"/>
                        </a:spcAft>
                        <a:buNone/>
                      </a:pPr>
                      <a:endParaRPr sz="2000" b="1">
                        <a:solidFill>
                          <a:schemeClr val="lt1"/>
                        </a:solidFill>
                        <a:latin typeface="Actor"/>
                        <a:ea typeface="Actor"/>
                        <a:cs typeface="Actor"/>
                        <a:sym typeface="Actor"/>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Actor"/>
                        <a:ea typeface="Actor"/>
                        <a:cs typeface="Actor"/>
                        <a:sym typeface="Acto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997" name="Google Shape;997;p68"/>
          <p:cNvGrpSpPr/>
          <p:nvPr/>
        </p:nvGrpSpPr>
        <p:grpSpPr>
          <a:xfrm rot="-3599911">
            <a:off x="152063" y="-131791"/>
            <a:ext cx="1257916" cy="1342596"/>
            <a:chOff x="-408900" y="504142"/>
            <a:chExt cx="1167600" cy="1246200"/>
          </a:xfrm>
        </p:grpSpPr>
        <p:cxnSp>
          <p:nvCxnSpPr>
            <p:cNvPr id="998" name="Google Shape;998;p68"/>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999" name="Google Shape;999;p68"/>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1000" name="Google Shape;1000;p68"/>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grpSp>
        <p:nvGrpSpPr>
          <p:cNvPr id="1001" name="Google Shape;1001;p68"/>
          <p:cNvGrpSpPr/>
          <p:nvPr/>
        </p:nvGrpSpPr>
        <p:grpSpPr>
          <a:xfrm>
            <a:off x="5703843" y="3820186"/>
            <a:ext cx="456018" cy="450929"/>
            <a:chOff x="7528096" y="2450059"/>
            <a:chExt cx="327976" cy="324316"/>
          </a:xfrm>
        </p:grpSpPr>
        <p:sp>
          <p:nvSpPr>
            <p:cNvPr id="1002" name="Google Shape;1002;p68"/>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8"/>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8"/>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8"/>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8"/>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68"/>
          <p:cNvGrpSpPr/>
          <p:nvPr/>
        </p:nvGrpSpPr>
        <p:grpSpPr>
          <a:xfrm>
            <a:off x="2607975" y="3846453"/>
            <a:ext cx="434775" cy="398396"/>
            <a:chOff x="2312623" y="2468584"/>
            <a:chExt cx="312698" cy="286534"/>
          </a:xfrm>
        </p:grpSpPr>
        <p:sp>
          <p:nvSpPr>
            <p:cNvPr id="1008" name="Google Shape;1008;p68"/>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8"/>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8"/>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68"/>
          <p:cNvGrpSpPr/>
          <p:nvPr/>
        </p:nvGrpSpPr>
        <p:grpSpPr>
          <a:xfrm>
            <a:off x="7279115" y="3814057"/>
            <a:ext cx="384721" cy="463188"/>
            <a:chOff x="7576605" y="1983877"/>
            <a:chExt cx="276698" cy="333133"/>
          </a:xfrm>
        </p:grpSpPr>
        <p:sp>
          <p:nvSpPr>
            <p:cNvPr id="1012" name="Google Shape;1012;p68"/>
            <p:cNvSpPr/>
            <p:nvPr/>
          </p:nvSpPr>
          <p:spPr>
            <a:xfrm>
              <a:off x="7576605" y="1983877"/>
              <a:ext cx="276698" cy="333133"/>
            </a:xfrm>
            <a:custGeom>
              <a:avLst/>
              <a:gdLst/>
              <a:ahLst/>
              <a:cxnLst/>
              <a:rect l="l" t="t" r="r" b="b"/>
              <a:pathLst>
                <a:path w="8693" h="10466" extrusionOk="0">
                  <a:moveTo>
                    <a:pt x="417" y="1024"/>
                  </a:moveTo>
                  <a:cubicBezTo>
                    <a:pt x="655" y="1024"/>
                    <a:pt x="894" y="1143"/>
                    <a:pt x="1036" y="1358"/>
                  </a:cubicBezTo>
                  <a:lnTo>
                    <a:pt x="1156" y="1536"/>
                  </a:lnTo>
                  <a:cubicBezTo>
                    <a:pt x="1275" y="1715"/>
                    <a:pt x="1477" y="1822"/>
                    <a:pt x="1703" y="1822"/>
                  </a:cubicBezTo>
                  <a:lnTo>
                    <a:pt x="1703" y="2477"/>
                  </a:lnTo>
                  <a:cubicBezTo>
                    <a:pt x="1703" y="2941"/>
                    <a:pt x="1775" y="3406"/>
                    <a:pt x="1906" y="3834"/>
                  </a:cubicBezTo>
                  <a:cubicBezTo>
                    <a:pt x="1810" y="3763"/>
                    <a:pt x="1656" y="3703"/>
                    <a:pt x="1513" y="3644"/>
                  </a:cubicBezTo>
                  <a:cubicBezTo>
                    <a:pt x="1215" y="3525"/>
                    <a:pt x="894" y="3394"/>
                    <a:pt x="655" y="3144"/>
                  </a:cubicBezTo>
                  <a:cubicBezTo>
                    <a:pt x="394" y="2846"/>
                    <a:pt x="274" y="2417"/>
                    <a:pt x="274" y="1822"/>
                  </a:cubicBezTo>
                  <a:lnTo>
                    <a:pt x="274" y="1179"/>
                  </a:lnTo>
                  <a:cubicBezTo>
                    <a:pt x="274" y="1132"/>
                    <a:pt x="286" y="1108"/>
                    <a:pt x="322" y="1072"/>
                  </a:cubicBezTo>
                  <a:cubicBezTo>
                    <a:pt x="346" y="1048"/>
                    <a:pt x="394" y="1024"/>
                    <a:pt x="417" y="1024"/>
                  </a:cubicBezTo>
                  <a:close/>
                  <a:moveTo>
                    <a:pt x="8204" y="1024"/>
                  </a:moveTo>
                  <a:cubicBezTo>
                    <a:pt x="8252" y="1024"/>
                    <a:pt x="8275" y="1048"/>
                    <a:pt x="8311" y="1072"/>
                  </a:cubicBezTo>
                  <a:cubicBezTo>
                    <a:pt x="8335" y="1108"/>
                    <a:pt x="8359" y="1143"/>
                    <a:pt x="8359" y="1179"/>
                  </a:cubicBezTo>
                  <a:lnTo>
                    <a:pt x="8359" y="1822"/>
                  </a:lnTo>
                  <a:lnTo>
                    <a:pt x="8383" y="1822"/>
                  </a:lnTo>
                  <a:cubicBezTo>
                    <a:pt x="8383" y="2417"/>
                    <a:pt x="8252" y="2858"/>
                    <a:pt x="8002" y="3144"/>
                  </a:cubicBezTo>
                  <a:cubicBezTo>
                    <a:pt x="7775" y="3394"/>
                    <a:pt x="7466" y="3525"/>
                    <a:pt x="7144" y="3644"/>
                  </a:cubicBezTo>
                  <a:cubicBezTo>
                    <a:pt x="7002" y="3703"/>
                    <a:pt x="6871" y="3763"/>
                    <a:pt x="6716" y="3834"/>
                  </a:cubicBezTo>
                  <a:cubicBezTo>
                    <a:pt x="6847" y="3394"/>
                    <a:pt x="6930" y="2929"/>
                    <a:pt x="6930" y="2477"/>
                  </a:cubicBezTo>
                  <a:lnTo>
                    <a:pt x="6930" y="1822"/>
                  </a:lnTo>
                  <a:cubicBezTo>
                    <a:pt x="7144" y="1822"/>
                    <a:pt x="7359" y="1715"/>
                    <a:pt x="7478" y="1536"/>
                  </a:cubicBezTo>
                  <a:lnTo>
                    <a:pt x="7597" y="1358"/>
                  </a:lnTo>
                  <a:cubicBezTo>
                    <a:pt x="7728" y="1167"/>
                    <a:pt x="7966" y="1024"/>
                    <a:pt x="8204" y="1024"/>
                  </a:cubicBezTo>
                  <a:close/>
                  <a:moveTo>
                    <a:pt x="6954" y="334"/>
                  </a:moveTo>
                  <a:lnTo>
                    <a:pt x="6954" y="703"/>
                  </a:lnTo>
                  <a:lnTo>
                    <a:pt x="5632" y="703"/>
                  </a:lnTo>
                  <a:cubicBezTo>
                    <a:pt x="5537" y="703"/>
                    <a:pt x="5478" y="774"/>
                    <a:pt x="5478" y="846"/>
                  </a:cubicBezTo>
                  <a:cubicBezTo>
                    <a:pt x="5478" y="929"/>
                    <a:pt x="5561" y="1001"/>
                    <a:pt x="5632" y="1001"/>
                  </a:cubicBezTo>
                  <a:lnTo>
                    <a:pt x="6632" y="1001"/>
                  </a:lnTo>
                  <a:lnTo>
                    <a:pt x="6632" y="2477"/>
                  </a:lnTo>
                  <a:cubicBezTo>
                    <a:pt x="6632" y="3810"/>
                    <a:pt x="5989" y="5072"/>
                    <a:pt x="4906" y="5882"/>
                  </a:cubicBezTo>
                  <a:lnTo>
                    <a:pt x="4799" y="5954"/>
                  </a:lnTo>
                  <a:cubicBezTo>
                    <a:pt x="4763" y="5954"/>
                    <a:pt x="4739" y="5942"/>
                    <a:pt x="4704" y="5942"/>
                  </a:cubicBezTo>
                  <a:lnTo>
                    <a:pt x="3954" y="5942"/>
                  </a:lnTo>
                  <a:cubicBezTo>
                    <a:pt x="3918" y="5942"/>
                    <a:pt x="3894" y="5942"/>
                    <a:pt x="3858" y="5954"/>
                  </a:cubicBezTo>
                  <a:lnTo>
                    <a:pt x="3751" y="5882"/>
                  </a:lnTo>
                  <a:cubicBezTo>
                    <a:pt x="2668" y="5096"/>
                    <a:pt x="2025" y="3810"/>
                    <a:pt x="2025" y="2477"/>
                  </a:cubicBezTo>
                  <a:lnTo>
                    <a:pt x="2025" y="1001"/>
                  </a:lnTo>
                  <a:lnTo>
                    <a:pt x="4918" y="1001"/>
                  </a:lnTo>
                  <a:cubicBezTo>
                    <a:pt x="5001" y="1001"/>
                    <a:pt x="5061" y="929"/>
                    <a:pt x="5061" y="846"/>
                  </a:cubicBezTo>
                  <a:cubicBezTo>
                    <a:pt x="5061" y="774"/>
                    <a:pt x="4989" y="703"/>
                    <a:pt x="4918" y="703"/>
                  </a:cubicBezTo>
                  <a:lnTo>
                    <a:pt x="1715" y="703"/>
                  </a:lnTo>
                  <a:lnTo>
                    <a:pt x="1715" y="334"/>
                  </a:lnTo>
                  <a:close/>
                  <a:moveTo>
                    <a:pt x="4704" y="6263"/>
                  </a:moveTo>
                  <a:cubicBezTo>
                    <a:pt x="4763" y="6263"/>
                    <a:pt x="4811" y="6311"/>
                    <a:pt x="4811" y="6370"/>
                  </a:cubicBezTo>
                  <a:lnTo>
                    <a:pt x="4811" y="6477"/>
                  </a:lnTo>
                  <a:cubicBezTo>
                    <a:pt x="4811" y="6537"/>
                    <a:pt x="4763" y="6585"/>
                    <a:pt x="4704" y="6585"/>
                  </a:cubicBezTo>
                  <a:lnTo>
                    <a:pt x="3954" y="6585"/>
                  </a:lnTo>
                  <a:cubicBezTo>
                    <a:pt x="3882" y="6585"/>
                    <a:pt x="3846" y="6537"/>
                    <a:pt x="3846" y="6477"/>
                  </a:cubicBezTo>
                  <a:lnTo>
                    <a:pt x="3846" y="6370"/>
                  </a:lnTo>
                  <a:cubicBezTo>
                    <a:pt x="3846" y="6311"/>
                    <a:pt x="3882" y="6263"/>
                    <a:pt x="3954" y="6263"/>
                  </a:cubicBezTo>
                  <a:close/>
                  <a:moveTo>
                    <a:pt x="4513" y="6882"/>
                  </a:moveTo>
                  <a:lnTo>
                    <a:pt x="4513" y="8382"/>
                  </a:lnTo>
                  <a:lnTo>
                    <a:pt x="4156" y="8382"/>
                  </a:lnTo>
                  <a:lnTo>
                    <a:pt x="4156" y="6882"/>
                  </a:lnTo>
                  <a:close/>
                  <a:moveTo>
                    <a:pt x="5287" y="8692"/>
                  </a:moveTo>
                  <a:cubicBezTo>
                    <a:pt x="5394" y="8692"/>
                    <a:pt x="5478" y="8787"/>
                    <a:pt x="5478" y="8882"/>
                  </a:cubicBezTo>
                  <a:lnTo>
                    <a:pt x="5478" y="9061"/>
                  </a:lnTo>
                  <a:lnTo>
                    <a:pt x="4108" y="9061"/>
                  </a:lnTo>
                  <a:cubicBezTo>
                    <a:pt x="4025" y="9061"/>
                    <a:pt x="3965" y="9144"/>
                    <a:pt x="3965" y="9216"/>
                  </a:cubicBezTo>
                  <a:cubicBezTo>
                    <a:pt x="3965" y="9287"/>
                    <a:pt x="4037" y="9359"/>
                    <a:pt x="4108" y="9359"/>
                  </a:cubicBezTo>
                  <a:lnTo>
                    <a:pt x="6204" y="9359"/>
                  </a:lnTo>
                  <a:cubicBezTo>
                    <a:pt x="6228" y="9359"/>
                    <a:pt x="6240" y="9383"/>
                    <a:pt x="6251" y="9394"/>
                  </a:cubicBezTo>
                  <a:lnTo>
                    <a:pt x="6406" y="10133"/>
                  </a:lnTo>
                  <a:cubicBezTo>
                    <a:pt x="6406" y="10156"/>
                    <a:pt x="6406" y="10168"/>
                    <a:pt x="6382" y="10168"/>
                  </a:cubicBezTo>
                  <a:cubicBezTo>
                    <a:pt x="6382" y="10168"/>
                    <a:pt x="6370" y="10180"/>
                    <a:pt x="6359" y="10180"/>
                  </a:cubicBezTo>
                  <a:lnTo>
                    <a:pt x="2299" y="10180"/>
                  </a:lnTo>
                  <a:cubicBezTo>
                    <a:pt x="2287" y="10180"/>
                    <a:pt x="2263" y="10168"/>
                    <a:pt x="2263" y="10168"/>
                  </a:cubicBezTo>
                  <a:cubicBezTo>
                    <a:pt x="2263" y="10168"/>
                    <a:pt x="2251" y="10145"/>
                    <a:pt x="2251" y="10133"/>
                  </a:cubicBezTo>
                  <a:lnTo>
                    <a:pt x="2394" y="9394"/>
                  </a:lnTo>
                  <a:cubicBezTo>
                    <a:pt x="2394" y="9371"/>
                    <a:pt x="2418" y="9359"/>
                    <a:pt x="2441" y="9359"/>
                  </a:cubicBezTo>
                  <a:lnTo>
                    <a:pt x="3394" y="9359"/>
                  </a:lnTo>
                  <a:cubicBezTo>
                    <a:pt x="3489" y="9359"/>
                    <a:pt x="3549" y="9287"/>
                    <a:pt x="3549" y="9216"/>
                  </a:cubicBezTo>
                  <a:cubicBezTo>
                    <a:pt x="3549" y="9144"/>
                    <a:pt x="3477" y="9061"/>
                    <a:pt x="3394" y="9061"/>
                  </a:cubicBezTo>
                  <a:lnTo>
                    <a:pt x="3192" y="9061"/>
                  </a:lnTo>
                  <a:lnTo>
                    <a:pt x="3192" y="8882"/>
                  </a:lnTo>
                  <a:cubicBezTo>
                    <a:pt x="3192" y="8787"/>
                    <a:pt x="3275" y="8692"/>
                    <a:pt x="3382" y="8692"/>
                  </a:cubicBezTo>
                  <a:close/>
                  <a:moveTo>
                    <a:pt x="1715" y="0"/>
                  </a:moveTo>
                  <a:cubicBezTo>
                    <a:pt x="1548" y="0"/>
                    <a:pt x="1417" y="131"/>
                    <a:pt x="1417" y="298"/>
                  </a:cubicBezTo>
                  <a:lnTo>
                    <a:pt x="1417" y="703"/>
                  </a:lnTo>
                  <a:cubicBezTo>
                    <a:pt x="1417" y="870"/>
                    <a:pt x="1548" y="1001"/>
                    <a:pt x="1715" y="1001"/>
                  </a:cubicBezTo>
                  <a:lnTo>
                    <a:pt x="1751" y="1001"/>
                  </a:lnTo>
                  <a:lnTo>
                    <a:pt x="1751" y="1501"/>
                  </a:lnTo>
                  <a:cubicBezTo>
                    <a:pt x="1632" y="1501"/>
                    <a:pt x="1525" y="1441"/>
                    <a:pt x="1453" y="1334"/>
                  </a:cubicBezTo>
                  <a:lnTo>
                    <a:pt x="1334" y="1155"/>
                  </a:lnTo>
                  <a:cubicBezTo>
                    <a:pt x="1132" y="881"/>
                    <a:pt x="810" y="715"/>
                    <a:pt x="465" y="703"/>
                  </a:cubicBezTo>
                  <a:cubicBezTo>
                    <a:pt x="346" y="703"/>
                    <a:pt x="227" y="739"/>
                    <a:pt x="144" y="834"/>
                  </a:cubicBezTo>
                  <a:cubicBezTo>
                    <a:pt x="48" y="917"/>
                    <a:pt x="1" y="1036"/>
                    <a:pt x="1" y="1155"/>
                  </a:cubicBezTo>
                  <a:lnTo>
                    <a:pt x="1" y="1798"/>
                  </a:lnTo>
                  <a:cubicBezTo>
                    <a:pt x="1" y="3334"/>
                    <a:pt x="798" y="3656"/>
                    <a:pt x="1429" y="3918"/>
                  </a:cubicBezTo>
                  <a:cubicBezTo>
                    <a:pt x="1787" y="4060"/>
                    <a:pt x="2096" y="4180"/>
                    <a:pt x="2251" y="4489"/>
                  </a:cubicBezTo>
                  <a:cubicBezTo>
                    <a:pt x="2299" y="4584"/>
                    <a:pt x="2287" y="4656"/>
                    <a:pt x="2215" y="4715"/>
                  </a:cubicBezTo>
                  <a:cubicBezTo>
                    <a:pt x="2164" y="4767"/>
                    <a:pt x="2075" y="4806"/>
                    <a:pt x="1994" y="4806"/>
                  </a:cubicBezTo>
                  <a:cubicBezTo>
                    <a:pt x="1963" y="4806"/>
                    <a:pt x="1932" y="4800"/>
                    <a:pt x="1906" y="4787"/>
                  </a:cubicBezTo>
                  <a:cubicBezTo>
                    <a:pt x="1798" y="4751"/>
                    <a:pt x="1775" y="4608"/>
                    <a:pt x="1787" y="4489"/>
                  </a:cubicBezTo>
                  <a:cubicBezTo>
                    <a:pt x="1787" y="4406"/>
                    <a:pt x="1727" y="4334"/>
                    <a:pt x="1644" y="4334"/>
                  </a:cubicBezTo>
                  <a:cubicBezTo>
                    <a:pt x="1548" y="4334"/>
                    <a:pt x="1477" y="4394"/>
                    <a:pt x="1477" y="4477"/>
                  </a:cubicBezTo>
                  <a:cubicBezTo>
                    <a:pt x="1477" y="4608"/>
                    <a:pt x="1489" y="4942"/>
                    <a:pt x="1787" y="5072"/>
                  </a:cubicBezTo>
                  <a:cubicBezTo>
                    <a:pt x="1846" y="5108"/>
                    <a:pt x="1929" y="5120"/>
                    <a:pt x="2001" y="5120"/>
                  </a:cubicBezTo>
                  <a:cubicBezTo>
                    <a:pt x="2168" y="5120"/>
                    <a:pt x="2322" y="5061"/>
                    <a:pt x="2441" y="4930"/>
                  </a:cubicBezTo>
                  <a:cubicBezTo>
                    <a:pt x="2465" y="4906"/>
                    <a:pt x="2477" y="4894"/>
                    <a:pt x="2477" y="4882"/>
                  </a:cubicBezTo>
                  <a:cubicBezTo>
                    <a:pt x="2775" y="5346"/>
                    <a:pt x="3156" y="5763"/>
                    <a:pt x="3608" y="6096"/>
                  </a:cubicBezTo>
                  <a:lnTo>
                    <a:pt x="3632" y="6120"/>
                  </a:lnTo>
                  <a:cubicBezTo>
                    <a:pt x="3596" y="6180"/>
                    <a:pt x="3573" y="6251"/>
                    <a:pt x="3573" y="6323"/>
                  </a:cubicBezTo>
                  <a:lnTo>
                    <a:pt x="3573" y="6430"/>
                  </a:lnTo>
                  <a:cubicBezTo>
                    <a:pt x="3573" y="6620"/>
                    <a:pt x="3715" y="6775"/>
                    <a:pt x="3870" y="6835"/>
                  </a:cubicBezTo>
                  <a:lnTo>
                    <a:pt x="3870" y="8347"/>
                  </a:lnTo>
                  <a:lnTo>
                    <a:pt x="3394" y="8347"/>
                  </a:lnTo>
                  <a:cubicBezTo>
                    <a:pt x="3108" y="8347"/>
                    <a:pt x="2894" y="8573"/>
                    <a:pt x="2894" y="8859"/>
                  </a:cubicBezTo>
                  <a:lnTo>
                    <a:pt x="2894" y="9037"/>
                  </a:lnTo>
                  <a:lnTo>
                    <a:pt x="2453" y="9037"/>
                  </a:lnTo>
                  <a:cubicBezTo>
                    <a:pt x="2299" y="9037"/>
                    <a:pt x="2144" y="9156"/>
                    <a:pt x="2120" y="9311"/>
                  </a:cubicBezTo>
                  <a:lnTo>
                    <a:pt x="1965" y="10061"/>
                  </a:lnTo>
                  <a:cubicBezTo>
                    <a:pt x="1953" y="10168"/>
                    <a:pt x="1965" y="10264"/>
                    <a:pt x="2037" y="10347"/>
                  </a:cubicBezTo>
                  <a:cubicBezTo>
                    <a:pt x="2096" y="10418"/>
                    <a:pt x="2203" y="10466"/>
                    <a:pt x="2310" y="10466"/>
                  </a:cubicBezTo>
                  <a:lnTo>
                    <a:pt x="6370" y="10466"/>
                  </a:lnTo>
                  <a:cubicBezTo>
                    <a:pt x="6478" y="10466"/>
                    <a:pt x="6585" y="10418"/>
                    <a:pt x="6644" y="10347"/>
                  </a:cubicBezTo>
                  <a:cubicBezTo>
                    <a:pt x="6704" y="10264"/>
                    <a:pt x="6728" y="10168"/>
                    <a:pt x="6716" y="10061"/>
                  </a:cubicBezTo>
                  <a:lnTo>
                    <a:pt x="6561" y="9311"/>
                  </a:lnTo>
                  <a:cubicBezTo>
                    <a:pt x="6537" y="9156"/>
                    <a:pt x="6382" y="9037"/>
                    <a:pt x="6228" y="9037"/>
                  </a:cubicBezTo>
                  <a:lnTo>
                    <a:pt x="5787" y="9037"/>
                  </a:lnTo>
                  <a:lnTo>
                    <a:pt x="5787" y="8859"/>
                  </a:lnTo>
                  <a:cubicBezTo>
                    <a:pt x="5787" y="8573"/>
                    <a:pt x="5573" y="8347"/>
                    <a:pt x="5287" y="8347"/>
                  </a:cubicBezTo>
                  <a:lnTo>
                    <a:pt x="4811" y="8347"/>
                  </a:lnTo>
                  <a:lnTo>
                    <a:pt x="4811" y="6835"/>
                  </a:lnTo>
                  <a:cubicBezTo>
                    <a:pt x="4989" y="6787"/>
                    <a:pt x="5108" y="6620"/>
                    <a:pt x="5108" y="6430"/>
                  </a:cubicBezTo>
                  <a:lnTo>
                    <a:pt x="5108" y="6323"/>
                  </a:lnTo>
                  <a:cubicBezTo>
                    <a:pt x="5108" y="6251"/>
                    <a:pt x="5073" y="6180"/>
                    <a:pt x="5049" y="6120"/>
                  </a:cubicBezTo>
                  <a:lnTo>
                    <a:pt x="5073" y="6096"/>
                  </a:lnTo>
                  <a:cubicBezTo>
                    <a:pt x="5537" y="5763"/>
                    <a:pt x="5906" y="5358"/>
                    <a:pt x="6204" y="4882"/>
                  </a:cubicBezTo>
                  <a:cubicBezTo>
                    <a:pt x="6228" y="4894"/>
                    <a:pt x="6228" y="4906"/>
                    <a:pt x="6240" y="4930"/>
                  </a:cubicBezTo>
                  <a:cubicBezTo>
                    <a:pt x="6359" y="5049"/>
                    <a:pt x="6525" y="5120"/>
                    <a:pt x="6680" y="5120"/>
                  </a:cubicBezTo>
                  <a:cubicBezTo>
                    <a:pt x="6763" y="5120"/>
                    <a:pt x="6835" y="5108"/>
                    <a:pt x="6894" y="5072"/>
                  </a:cubicBezTo>
                  <a:cubicBezTo>
                    <a:pt x="7192" y="4942"/>
                    <a:pt x="7204" y="4608"/>
                    <a:pt x="7204" y="4477"/>
                  </a:cubicBezTo>
                  <a:cubicBezTo>
                    <a:pt x="7204" y="4394"/>
                    <a:pt x="7132" y="4334"/>
                    <a:pt x="7037" y="4334"/>
                  </a:cubicBezTo>
                  <a:cubicBezTo>
                    <a:pt x="6954" y="4334"/>
                    <a:pt x="6894" y="4406"/>
                    <a:pt x="6894" y="4489"/>
                  </a:cubicBezTo>
                  <a:cubicBezTo>
                    <a:pt x="6894" y="4596"/>
                    <a:pt x="6882" y="4727"/>
                    <a:pt x="6775" y="4787"/>
                  </a:cubicBezTo>
                  <a:cubicBezTo>
                    <a:pt x="6749" y="4800"/>
                    <a:pt x="6718" y="4806"/>
                    <a:pt x="6687" y="4806"/>
                  </a:cubicBezTo>
                  <a:cubicBezTo>
                    <a:pt x="6606" y="4806"/>
                    <a:pt x="6517" y="4767"/>
                    <a:pt x="6466" y="4715"/>
                  </a:cubicBezTo>
                  <a:cubicBezTo>
                    <a:pt x="6406" y="4656"/>
                    <a:pt x="6382" y="4584"/>
                    <a:pt x="6430" y="4489"/>
                  </a:cubicBezTo>
                  <a:cubicBezTo>
                    <a:pt x="6585" y="4191"/>
                    <a:pt x="6894" y="4060"/>
                    <a:pt x="7252" y="3918"/>
                  </a:cubicBezTo>
                  <a:cubicBezTo>
                    <a:pt x="7894" y="3656"/>
                    <a:pt x="8680" y="3334"/>
                    <a:pt x="8680" y="1798"/>
                  </a:cubicBezTo>
                  <a:lnTo>
                    <a:pt x="8680" y="1155"/>
                  </a:lnTo>
                  <a:cubicBezTo>
                    <a:pt x="8692" y="1048"/>
                    <a:pt x="8633" y="941"/>
                    <a:pt x="8561" y="846"/>
                  </a:cubicBezTo>
                  <a:cubicBezTo>
                    <a:pt x="8478" y="762"/>
                    <a:pt x="8347" y="715"/>
                    <a:pt x="8240" y="715"/>
                  </a:cubicBezTo>
                  <a:cubicBezTo>
                    <a:pt x="7894" y="715"/>
                    <a:pt x="7561" y="881"/>
                    <a:pt x="7371" y="1179"/>
                  </a:cubicBezTo>
                  <a:lnTo>
                    <a:pt x="7252" y="1358"/>
                  </a:lnTo>
                  <a:cubicBezTo>
                    <a:pt x="7180" y="1465"/>
                    <a:pt x="7073" y="1524"/>
                    <a:pt x="6954" y="1524"/>
                  </a:cubicBezTo>
                  <a:lnTo>
                    <a:pt x="6954" y="1012"/>
                  </a:lnTo>
                  <a:lnTo>
                    <a:pt x="6990" y="1012"/>
                  </a:lnTo>
                  <a:cubicBezTo>
                    <a:pt x="7144" y="1012"/>
                    <a:pt x="7287" y="881"/>
                    <a:pt x="7287" y="715"/>
                  </a:cubicBezTo>
                  <a:lnTo>
                    <a:pt x="7287" y="298"/>
                  </a:lnTo>
                  <a:cubicBezTo>
                    <a:pt x="7287" y="131"/>
                    <a:pt x="7144" y="0"/>
                    <a:pt x="6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a:off x="7670981" y="2041871"/>
              <a:ext cx="87182" cy="83076"/>
            </a:xfrm>
            <a:custGeom>
              <a:avLst/>
              <a:gdLst/>
              <a:ahLst/>
              <a:cxnLst/>
              <a:rect l="l" t="t" r="r" b="b"/>
              <a:pathLst>
                <a:path w="2739" h="2610" extrusionOk="0">
                  <a:moveTo>
                    <a:pt x="1334" y="476"/>
                  </a:moveTo>
                  <a:lnTo>
                    <a:pt x="1572" y="953"/>
                  </a:lnTo>
                  <a:cubicBezTo>
                    <a:pt x="1608" y="1012"/>
                    <a:pt x="1655" y="1036"/>
                    <a:pt x="1715" y="1048"/>
                  </a:cubicBezTo>
                  <a:lnTo>
                    <a:pt x="2251" y="1131"/>
                  </a:lnTo>
                  <a:lnTo>
                    <a:pt x="1893" y="1500"/>
                  </a:lnTo>
                  <a:cubicBezTo>
                    <a:pt x="1846" y="1548"/>
                    <a:pt x="1834" y="1607"/>
                    <a:pt x="1834" y="1667"/>
                  </a:cubicBezTo>
                  <a:lnTo>
                    <a:pt x="1917" y="2203"/>
                  </a:lnTo>
                  <a:lnTo>
                    <a:pt x="1441" y="1941"/>
                  </a:lnTo>
                  <a:cubicBezTo>
                    <a:pt x="1417" y="1929"/>
                    <a:pt x="1381" y="1929"/>
                    <a:pt x="1358" y="1929"/>
                  </a:cubicBezTo>
                  <a:cubicBezTo>
                    <a:pt x="1322" y="1929"/>
                    <a:pt x="1298" y="1929"/>
                    <a:pt x="1262" y="1941"/>
                  </a:cubicBezTo>
                  <a:lnTo>
                    <a:pt x="786" y="2203"/>
                  </a:lnTo>
                  <a:lnTo>
                    <a:pt x="786" y="2203"/>
                  </a:lnTo>
                  <a:lnTo>
                    <a:pt x="881" y="1667"/>
                  </a:lnTo>
                  <a:cubicBezTo>
                    <a:pt x="893" y="1607"/>
                    <a:pt x="869" y="1548"/>
                    <a:pt x="822" y="1500"/>
                  </a:cubicBezTo>
                  <a:lnTo>
                    <a:pt x="429" y="1131"/>
                  </a:lnTo>
                  <a:lnTo>
                    <a:pt x="965" y="1048"/>
                  </a:lnTo>
                  <a:cubicBezTo>
                    <a:pt x="1024" y="1036"/>
                    <a:pt x="1084" y="1012"/>
                    <a:pt x="1108" y="953"/>
                  </a:cubicBezTo>
                  <a:lnTo>
                    <a:pt x="1334" y="476"/>
                  </a:lnTo>
                  <a:close/>
                  <a:moveTo>
                    <a:pt x="1370" y="0"/>
                  </a:moveTo>
                  <a:cubicBezTo>
                    <a:pt x="1298" y="0"/>
                    <a:pt x="1239" y="36"/>
                    <a:pt x="1203" y="95"/>
                  </a:cubicBezTo>
                  <a:lnTo>
                    <a:pt x="881" y="750"/>
                  </a:lnTo>
                  <a:lnTo>
                    <a:pt x="167" y="857"/>
                  </a:lnTo>
                  <a:cubicBezTo>
                    <a:pt x="96" y="869"/>
                    <a:pt x="36" y="917"/>
                    <a:pt x="12" y="976"/>
                  </a:cubicBezTo>
                  <a:cubicBezTo>
                    <a:pt x="0" y="1048"/>
                    <a:pt x="12" y="1107"/>
                    <a:pt x="60" y="1167"/>
                  </a:cubicBezTo>
                  <a:lnTo>
                    <a:pt x="584" y="1679"/>
                  </a:lnTo>
                  <a:lnTo>
                    <a:pt x="465" y="2393"/>
                  </a:lnTo>
                  <a:cubicBezTo>
                    <a:pt x="453" y="2465"/>
                    <a:pt x="477" y="2524"/>
                    <a:pt x="536" y="2572"/>
                  </a:cubicBezTo>
                  <a:cubicBezTo>
                    <a:pt x="568" y="2597"/>
                    <a:pt x="603" y="2609"/>
                    <a:pt x="638" y="2609"/>
                  </a:cubicBezTo>
                  <a:cubicBezTo>
                    <a:pt x="669" y="2609"/>
                    <a:pt x="699" y="2600"/>
                    <a:pt x="727" y="2584"/>
                  </a:cubicBezTo>
                  <a:lnTo>
                    <a:pt x="1370" y="2238"/>
                  </a:lnTo>
                  <a:lnTo>
                    <a:pt x="2012" y="2584"/>
                  </a:lnTo>
                  <a:cubicBezTo>
                    <a:pt x="2036" y="2596"/>
                    <a:pt x="2072" y="2596"/>
                    <a:pt x="2096" y="2596"/>
                  </a:cubicBezTo>
                  <a:cubicBezTo>
                    <a:pt x="2143" y="2596"/>
                    <a:pt x="2179" y="2584"/>
                    <a:pt x="2203" y="2572"/>
                  </a:cubicBezTo>
                  <a:cubicBezTo>
                    <a:pt x="2262" y="2524"/>
                    <a:pt x="2298" y="2465"/>
                    <a:pt x="2274" y="2393"/>
                  </a:cubicBezTo>
                  <a:lnTo>
                    <a:pt x="2155" y="1679"/>
                  </a:lnTo>
                  <a:lnTo>
                    <a:pt x="2679" y="1167"/>
                  </a:lnTo>
                  <a:cubicBezTo>
                    <a:pt x="2727" y="1107"/>
                    <a:pt x="2739" y="1048"/>
                    <a:pt x="2727" y="976"/>
                  </a:cubicBezTo>
                  <a:cubicBezTo>
                    <a:pt x="2715" y="905"/>
                    <a:pt x="2655" y="857"/>
                    <a:pt x="2572" y="857"/>
                  </a:cubicBezTo>
                  <a:lnTo>
                    <a:pt x="1858" y="750"/>
                  </a:lnTo>
                  <a:lnTo>
                    <a:pt x="1536" y="95"/>
                  </a:lnTo>
                  <a:cubicBezTo>
                    <a:pt x="1500" y="36"/>
                    <a:pt x="1441"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68"/>
          <p:cNvGrpSpPr/>
          <p:nvPr/>
        </p:nvGrpSpPr>
        <p:grpSpPr>
          <a:xfrm>
            <a:off x="4129796" y="3853025"/>
            <a:ext cx="454779" cy="385252"/>
            <a:chOff x="2770052" y="2009628"/>
            <a:chExt cx="327085" cy="277080"/>
          </a:xfrm>
        </p:grpSpPr>
        <p:sp>
          <p:nvSpPr>
            <p:cNvPr id="1015" name="Google Shape;1015;p68"/>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a:t>
            </a:r>
            <a:r>
              <a:rPr lang="en" b="0"/>
              <a:t> resources</a:t>
            </a:r>
            <a:endParaRPr b="0"/>
          </a:p>
        </p:txBody>
      </p:sp>
      <p:sp>
        <p:nvSpPr>
          <p:cNvPr id="1047" name="Google Shape;1047;p70"/>
          <p:cNvSpPr txBox="1">
            <a:spLocks noGrp="1"/>
          </p:cNvSpPr>
          <p:nvPr>
            <p:ph type="body" idx="4294967295"/>
          </p:nvPr>
        </p:nvSpPr>
        <p:spPr>
          <a:xfrm>
            <a:off x="720000" y="1222225"/>
            <a:ext cx="7704000" cy="246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Here’s an assortment of alternative resources whose style fits that of this template:</a:t>
            </a:r>
            <a:endParaRPr/>
          </a:p>
        </p:txBody>
      </p:sp>
      <p:sp>
        <p:nvSpPr>
          <p:cNvPr id="1048" name="Google Shape;1048;p70"/>
          <p:cNvSpPr/>
          <p:nvPr/>
        </p:nvSpPr>
        <p:spPr>
          <a:xfrm>
            <a:off x="4990739" y="2719525"/>
            <a:ext cx="1068941" cy="1019936"/>
          </a:xfrm>
          <a:custGeom>
            <a:avLst/>
            <a:gdLst/>
            <a:ahLst/>
            <a:cxnLst/>
            <a:rect l="l" t="t" r="r" b="b"/>
            <a:pathLst>
              <a:path w="35053" h="33446" extrusionOk="0">
                <a:moveTo>
                  <a:pt x="12109" y="1"/>
                </a:moveTo>
                <a:lnTo>
                  <a:pt x="12371" y="9609"/>
                </a:lnTo>
                <a:lnTo>
                  <a:pt x="3346" y="6383"/>
                </a:lnTo>
                <a:lnTo>
                  <a:pt x="9192" y="14003"/>
                </a:lnTo>
                <a:lnTo>
                  <a:pt x="1" y="16717"/>
                </a:lnTo>
                <a:lnTo>
                  <a:pt x="9192" y="19444"/>
                </a:lnTo>
                <a:lnTo>
                  <a:pt x="3346" y="27064"/>
                </a:lnTo>
                <a:lnTo>
                  <a:pt x="12371" y="23837"/>
                </a:lnTo>
                <a:lnTo>
                  <a:pt x="12109" y="33446"/>
                </a:lnTo>
                <a:lnTo>
                  <a:pt x="17527" y="25516"/>
                </a:lnTo>
                <a:lnTo>
                  <a:pt x="22944" y="33446"/>
                </a:lnTo>
                <a:lnTo>
                  <a:pt x="22670" y="23837"/>
                </a:lnTo>
                <a:lnTo>
                  <a:pt x="31707" y="27064"/>
                </a:lnTo>
                <a:lnTo>
                  <a:pt x="25861" y="19444"/>
                </a:lnTo>
                <a:lnTo>
                  <a:pt x="35053" y="16717"/>
                </a:lnTo>
                <a:lnTo>
                  <a:pt x="25861" y="14003"/>
                </a:lnTo>
                <a:lnTo>
                  <a:pt x="31707" y="6383"/>
                </a:lnTo>
                <a:lnTo>
                  <a:pt x="31707" y="6383"/>
                </a:lnTo>
                <a:lnTo>
                  <a:pt x="22670" y="9609"/>
                </a:lnTo>
                <a:lnTo>
                  <a:pt x="22670" y="9609"/>
                </a:lnTo>
                <a:lnTo>
                  <a:pt x="22944" y="1"/>
                </a:lnTo>
                <a:lnTo>
                  <a:pt x="17527" y="7930"/>
                </a:lnTo>
                <a:lnTo>
                  <a:pt x="12109" y="1"/>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0"/>
          <p:cNvSpPr/>
          <p:nvPr/>
        </p:nvSpPr>
        <p:spPr>
          <a:xfrm>
            <a:off x="890725" y="2683639"/>
            <a:ext cx="1068925" cy="1091676"/>
          </a:xfrm>
          <a:custGeom>
            <a:avLst/>
            <a:gdLst/>
            <a:ahLst/>
            <a:cxnLst/>
            <a:rect l="l" t="t" r="r" b="b"/>
            <a:pathLst>
              <a:path w="37493" h="38291" fill="none" extrusionOk="0">
                <a:moveTo>
                  <a:pt x="36683" y="22134"/>
                </a:moveTo>
                <a:lnTo>
                  <a:pt x="23598" y="19146"/>
                </a:lnTo>
                <a:lnTo>
                  <a:pt x="36683" y="16157"/>
                </a:lnTo>
                <a:cubicBezTo>
                  <a:pt x="37183" y="15991"/>
                  <a:pt x="37493" y="15455"/>
                  <a:pt x="37362" y="14931"/>
                </a:cubicBezTo>
                <a:cubicBezTo>
                  <a:pt x="37243" y="14407"/>
                  <a:pt x="36755" y="14062"/>
                  <a:pt x="36219" y="14133"/>
                </a:cubicBezTo>
                <a:lnTo>
                  <a:pt x="23134" y="17122"/>
                </a:lnTo>
                <a:lnTo>
                  <a:pt x="33623" y="8740"/>
                </a:lnTo>
                <a:cubicBezTo>
                  <a:pt x="34528" y="7871"/>
                  <a:pt x="33385" y="6430"/>
                  <a:pt x="32337" y="7120"/>
                </a:cubicBezTo>
                <a:lnTo>
                  <a:pt x="21848" y="15502"/>
                </a:lnTo>
                <a:lnTo>
                  <a:pt x="27670" y="3394"/>
                </a:lnTo>
                <a:cubicBezTo>
                  <a:pt x="27908" y="2870"/>
                  <a:pt x="27694" y="2251"/>
                  <a:pt x="27182" y="2001"/>
                </a:cubicBezTo>
                <a:lnTo>
                  <a:pt x="27182" y="2001"/>
                </a:lnTo>
                <a:cubicBezTo>
                  <a:pt x="26670" y="1763"/>
                  <a:pt x="26051" y="1977"/>
                  <a:pt x="25801" y="2489"/>
                </a:cubicBezTo>
                <a:lnTo>
                  <a:pt x="19979" y="14598"/>
                </a:lnTo>
                <a:lnTo>
                  <a:pt x="19979" y="1155"/>
                </a:lnTo>
                <a:cubicBezTo>
                  <a:pt x="20050" y="536"/>
                  <a:pt x="19562" y="1"/>
                  <a:pt x="18943" y="1"/>
                </a:cubicBezTo>
                <a:cubicBezTo>
                  <a:pt x="18324" y="1"/>
                  <a:pt x="17836" y="536"/>
                  <a:pt x="17907" y="1155"/>
                </a:cubicBezTo>
                <a:lnTo>
                  <a:pt x="17907" y="14598"/>
                </a:lnTo>
                <a:lnTo>
                  <a:pt x="12085" y="2489"/>
                </a:lnTo>
                <a:cubicBezTo>
                  <a:pt x="11882" y="1894"/>
                  <a:pt x="11216" y="1620"/>
                  <a:pt x="10644" y="1882"/>
                </a:cubicBezTo>
                <a:cubicBezTo>
                  <a:pt x="10085" y="2156"/>
                  <a:pt x="9882" y="2858"/>
                  <a:pt x="10216" y="3382"/>
                </a:cubicBezTo>
                <a:lnTo>
                  <a:pt x="16038" y="15491"/>
                </a:lnTo>
                <a:lnTo>
                  <a:pt x="5548" y="7109"/>
                </a:lnTo>
                <a:cubicBezTo>
                  <a:pt x="4489" y="6430"/>
                  <a:pt x="3358" y="7859"/>
                  <a:pt x="4262" y="8740"/>
                </a:cubicBezTo>
                <a:lnTo>
                  <a:pt x="14752" y="17122"/>
                </a:lnTo>
                <a:lnTo>
                  <a:pt x="1667" y="14133"/>
                </a:lnTo>
                <a:cubicBezTo>
                  <a:pt x="429" y="13990"/>
                  <a:pt x="36" y="15741"/>
                  <a:pt x="1203" y="16157"/>
                </a:cubicBezTo>
                <a:lnTo>
                  <a:pt x="14288" y="19146"/>
                </a:lnTo>
                <a:lnTo>
                  <a:pt x="1203" y="22134"/>
                </a:lnTo>
                <a:cubicBezTo>
                  <a:pt x="0" y="22539"/>
                  <a:pt x="405" y="24325"/>
                  <a:pt x="1667" y="24158"/>
                </a:cubicBezTo>
                <a:lnTo>
                  <a:pt x="14740" y="21170"/>
                </a:lnTo>
                <a:lnTo>
                  <a:pt x="4262" y="29552"/>
                </a:lnTo>
                <a:cubicBezTo>
                  <a:pt x="3810" y="29909"/>
                  <a:pt x="3739" y="30552"/>
                  <a:pt x="4096" y="31004"/>
                </a:cubicBezTo>
                <a:lnTo>
                  <a:pt x="4096" y="31004"/>
                </a:lnTo>
                <a:cubicBezTo>
                  <a:pt x="4453" y="31457"/>
                  <a:pt x="5108" y="31528"/>
                  <a:pt x="5548" y="31171"/>
                </a:cubicBezTo>
                <a:lnTo>
                  <a:pt x="16038" y="22789"/>
                </a:lnTo>
                <a:lnTo>
                  <a:pt x="10216" y="34910"/>
                </a:lnTo>
                <a:cubicBezTo>
                  <a:pt x="9977" y="35422"/>
                  <a:pt x="10192" y="36041"/>
                  <a:pt x="10704" y="36291"/>
                </a:cubicBezTo>
                <a:lnTo>
                  <a:pt x="10704" y="36291"/>
                </a:lnTo>
                <a:cubicBezTo>
                  <a:pt x="11216" y="36541"/>
                  <a:pt x="11835" y="36326"/>
                  <a:pt x="12085" y="35803"/>
                </a:cubicBezTo>
                <a:lnTo>
                  <a:pt x="17907" y="23694"/>
                </a:lnTo>
                <a:lnTo>
                  <a:pt x="17907" y="37136"/>
                </a:lnTo>
                <a:cubicBezTo>
                  <a:pt x="17836" y="37755"/>
                  <a:pt x="18324" y="38291"/>
                  <a:pt x="18943" y="38291"/>
                </a:cubicBezTo>
                <a:cubicBezTo>
                  <a:pt x="19562" y="38291"/>
                  <a:pt x="20050" y="37755"/>
                  <a:pt x="19979" y="37136"/>
                </a:cubicBezTo>
                <a:lnTo>
                  <a:pt x="19979" y="23694"/>
                </a:lnTo>
                <a:lnTo>
                  <a:pt x="25801" y="35803"/>
                </a:lnTo>
                <a:cubicBezTo>
                  <a:pt x="26003" y="36386"/>
                  <a:pt x="26670" y="36660"/>
                  <a:pt x="27230" y="36386"/>
                </a:cubicBezTo>
                <a:cubicBezTo>
                  <a:pt x="27789" y="36124"/>
                  <a:pt x="27992" y="35433"/>
                  <a:pt x="27670" y="34910"/>
                </a:cubicBezTo>
                <a:lnTo>
                  <a:pt x="21848" y="22789"/>
                </a:lnTo>
                <a:lnTo>
                  <a:pt x="32337" y="31171"/>
                </a:lnTo>
                <a:cubicBezTo>
                  <a:pt x="33385" y="31862"/>
                  <a:pt x="34528" y="30433"/>
                  <a:pt x="33623" y="29552"/>
                </a:cubicBezTo>
                <a:lnTo>
                  <a:pt x="23134" y="21170"/>
                </a:lnTo>
                <a:lnTo>
                  <a:pt x="36219" y="24158"/>
                </a:lnTo>
                <a:cubicBezTo>
                  <a:pt x="36755" y="24230"/>
                  <a:pt x="37243" y="23884"/>
                  <a:pt x="37362" y="23361"/>
                </a:cubicBezTo>
                <a:cubicBezTo>
                  <a:pt x="37493" y="22837"/>
                  <a:pt x="37183" y="22301"/>
                  <a:pt x="36683" y="22134"/>
                </a:cubicBezTo>
                <a:close/>
                <a:moveTo>
                  <a:pt x="21765" y="19146"/>
                </a:moveTo>
                <a:cubicBezTo>
                  <a:pt x="21765" y="20003"/>
                  <a:pt x="21372" y="20825"/>
                  <a:pt x="20705" y="21360"/>
                </a:cubicBezTo>
                <a:lnTo>
                  <a:pt x="20705" y="21360"/>
                </a:lnTo>
                <a:cubicBezTo>
                  <a:pt x="20372" y="21622"/>
                  <a:pt x="19979" y="21813"/>
                  <a:pt x="19574" y="21908"/>
                </a:cubicBezTo>
                <a:lnTo>
                  <a:pt x="19574" y="21908"/>
                </a:lnTo>
                <a:cubicBezTo>
                  <a:pt x="19157" y="22003"/>
                  <a:pt x="18729" y="22003"/>
                  <a:pt x="18324" y="21908"/>
                </a:cubicBezTo>
                <a:lnTo>
                  <a:pt x="18324" y="21908"/>
                </a:lnTo>
                <a:cubicBezTo>
                  <a:pt x="17907" y="21813"/>
                  <a:pt x="17526" y="21622"/>
                  <a:pt x="17193" y="21360"/>
                </a:cubicBezTo>
                <a:lnTo>
                  <a:pt x="17193" y="21360"/>
                </a:lnTo>
                <a:cubicBezTo>
                  <a:pt x="16514" y="20825"/>
                  <a:pt x="16133" y="20015"/>
                  <a:pt x="16133" y="19158"/>
                </a:cubicBezTo>
                <a:lnTo>
                  <a:pt x="16133" y="19158"/>
                </a:lnTo>
                <a:cubicBezTo>
                  <a:pt x="16133" y="18288"/>
                  <a:pt x="16514" y="17479"/>
                  <a:pt x="17193" y="16943"/>
                </a:cubicBezTo>
                <a:lnTo>
                  <a:pt x="17193" y="16943"/>
                </a:lnTo>
                <a:cubicBezTo>
                  <a:pt x="17526" y="16681"/>
                  <a:pt x="17907" y="16491"/>
                  <a:pt x="18324" y="16395"/>
                </a:cubicBezTo>
                <a:lnTo>
                  <a:pt x="18324" y="16395"/>
                </a:lnTo>
                <a:cubicBezTo>
                  <a:pt x="18729" y="16312"/>
                  <a:pt x="19157" y="16312"/>
                  <a:pt x="19574" y="16395"/>
                </a:cubicBezTo>
                <a:lnTo>
                  <a:pt x="19574" y="16395"/>
                </a:lnTo>
                <a:cubicBezTo>
                  <a:pt x="19979" y="16491"/>
                  <a:pt x="20372" y="16681"/>
                  <a:pt x="20705" y="16943"/>
                </a:cubicBezTo>
                <a:lnTo>
                  <a:pt x="20705" y="16943"/>
                </a:lnTo>
                <a:cubicBezTo>
                  <a:pt x="21372" y="17479"/>
                  <a:pt x="21765" y="18288"/>
                  <a:pt x="21765" y="19158"/>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70"/>
          <p:cNvGrpSpPr/>
          <p:nvPr/>
        </p:nvGrpSpPr>
        <p:grpSpPr>
          <a:xfrm>
            <a:off x="7603475" y="2809925"/>
            <a:ext cx="511989" cy="943330"/>
            <a:chOff x="7592000" y="3051050"/>
            <a:chExt cx="511989" cy="943330"/>
          </a:xfrm>
        </p:grpSpPr>
        <p:sp>
          <p:nvSpPr>
            <p:cNvPr id="1051" name="Google Shape;1051;p70"/>
            <p:cNvSpPr/>
            <p:nvPr/>
          </p:nvSpPr>
          <p:spPr>
            <a:xfrm>
              <a:off x="7592000" y="3735674"/>
              <a:ext cx="511989" cy="258707"/>
            </a:xfrm>
            <a:custGeom>
              <a:avLst/>
              <a:gdLst/>
              <a:ahLst/>
              <a:cxnLst/>
              <a:rect l="l" t="t" r="r" b="b"/>
              <a:pathLst>
                <a:path w="18217" h="9205" extrusionOk="0">
                  <a:moveTo>
                    <a:pt x="9108" y="1"/>
                  </a:moveTo>
                  <a:cubicBezTo>
                    <a:pt x="4084" y="1"/>
                    <a:pt x="0" y="4120"/>
                    <a:pt x="0" y="9204"/>
                  </a:cubicBezTo>
                  <a:lnTo>
                    <a:pt x="18217" y="9204"/>
                  </a:lnTo>
                  <a:cubicBezTo>
                    <a:pt x="18217" y="4120"/>
                    <a:pt x="14145" y="1"/>
                    <a:pt x="9108"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0"/>
            <p:cNvSpPr/>
            <p:nvPr/>
          </p:nvSpPr>
          <p:spPr>
            <a:xfrm>
              <a:off x="7592000" y="3393699"/>
              <a:ext cx="511989" cy="258341"/>
            </a:xfrm>
            <a:custGeom>
              <a:avLst/>
              <a:gdLst/>
              <a:ahLst/>
              <a:cxnLst/>
              <a:rect l="l" t="t" r="r" b="b"/>
              <a:pathLst>
                <a:path w="18217" h="9192" extrusionOk="0">
                  <a:moveTo>
                    <a:pt x="9108" y="0"/>
                  </a:moveTo>
                  <a:cubicBezTo>
                    <a:pt x="4084" y="0"/>
                    <a:pt x="0" y="4108"/>
                    <a:pt x="0" y="9192"/>
                  </a:cubicBezTo>
                  <a:lnTo>
                    <a:pt x="18217" y="9192"/>
                  </a:lnTo>
                  <a:cubicBezTo>
                    <a:pt x="18217" y="4108"/>
                    <a:pt x="14145" y="0"/>
                    <a:pt x="9108"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0"/>
            <p:cNvSpPr/>
            <p:nvPr/>
          </p:nvSpPr>
          <p:spPr>
            <a:xfrm>
              <a:off x="7592000" y="3051050"/>
              <a:ext cx="511989" cy="258369"/>
            </a:xfrm>
            <a:custGeom>
              <a:avLst/>
              <a:gdLst/>
              <a:ahLst/>
              <a:cxnLst/>
              <a:rect l="l" t="t" r="r" b="b"/>
              <a:pathLst>
                <a:path w="18217" h="9193" extrusionOk="0">
                  <a:moveTo>
                    <a:pt x="9108" y="0"/>
                  </a:moveTo>
                  <a:cubicBezTo>
                    <a:pt x="4084" y="0"/>
                    <a:pt x="0" y="4120"/>
                    <a:pt x="0" y="9192"/>
                  </a:cubicBezTo>
                  <a:lnTo>
                    <a:pt x="18217" y="9192"/>
                  </a:lnTo>
                  <a:cubicBezTo>
                    <a:pt x="18217" y="4120"/>
                    <a:pt x="14145" y="0"/>
                    <a:pt x="9108"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70"/>
          <p:cNvSpPr/>
          <p:nvPr/>
        </p:nvSpPr>
        <p:spPr>
          <a:xfrm>
            <a:off x="6388588" y="2785965"/>
            <a:ext cx="885952" cy="887028"/>
          </a:xfrm>
          <a:custGeom>
            <a:avLst/>
            <a:gdLst/>
            <a:ahLst/>
            <a:cxnLst/>
            <a:rect l="l" t="t" r="r" b="b"/>
            <a:pathLst>
              <a:path w="27112" h="27147" fill="none" extrusionOk="0">
                <a:moveTo>
                  <a:pt x="13562" y="0"/>
                </a:moveTo>
                <a:lnTo>
                  <a:pt x="10562" y="10573"/>
                </a:lnTo>
                <a:lnTo>
                  <a:pt x="1" y="13573"/>
                </a:lnTo>
                <a:lnTo>
                  <a:pt x="10562" y="16574"/>
                </a:lnTo>
                <a:lnTo>
                  <a:pt x="13562" y="27146"/>
                </a:lnTo>
                <a:lnTo>
                  <a:pt x="16550" y="16574"/>
                </a:lnTo>
                <a:lnTo>
                  <a:pt x="27111" y="13573"/>
                </a:lnTo>
                <a:lnTo>
                  <a:pt x="16550" y="10573"/>
                </a:lnTo>
                <a:close/>
              </a:path>
            </a:pathLst>
          </a:custGeom>
          <a:noFill/>
          <a:ln w="19050"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0"/>
          <p:cNvSpPr/>
          <p:nvPr/>
        </p:nvSpPr>
        <p:spPr>
          <a:xfrm>
            <a:off x="3532450" y="2696913"/>
            <a:ext cx="1068916" cy="1065144"/>
          </a:xfrm>
          <a:custGeom>
            <a:avLst/>
            <a:gdLst/>
            <a:ahLst/>
            <a:cxnLst/>
            <a:rect l="l" t="t" r="r" b="b"/>
            <a:pathLst>
              <a:path w="30326" h="30219" extrusionOk="0">
                <a:moveTo>
                  <a:pt x="14800" y="0"/>
                </a:moveTo>
                <a:lnTo>
                  <a:pt x="14800" y="11406"/>
                </a:lnTo>
                <a:lnTo>
                  <a:pt x="12561" y="227"/>
                </a:lnTo>
                <a:lnTo>
                  <a:pt x="11847" y="369"/>
                </a:lnTo>
                <a:lnTo>
                  <a:pt x="14073" y="11549"/>
                </a:lnTo>
                <a:lnTo>
                  <a:pt x="9704" y="1012"/>
                </a:lnTo>
                <a:lnTo>
                  <a:pt x="9025" y="1298"/>
                </a:lnTo>
                <a:lnTo>
                  <a:pt x="13395" y="11823"/>
                </a:lnTo>
                <a:lnTo>
                  <a:pt x="7049" y="2346"/>
                </a:lnTo>
                <a:lnTo>
                  <a:pt x="6430" y="2751"/>
                </a:lnTo>
                <a:lnTo>
                  <a:pt x="12788" y="12240"/>
                </a:lnTo>
                <a:lnTo>
                  <a:pt x="12788" y="12240"/>
                </a:lnTo>
                <a:lnTo>
                  <a:pt x="4703" y="4167"/>
                </a:lnTo>
                <a:lnTo>
                  <a:pt x="4179" y="4691"/>
                </a:lnTo>
                <a:lnTo>
                  <a:pt x="12276" y="12752"/>
                </a:lnTo>
                <a:lnTo>
                  <a:pt x="2762" y="6418"/>
                </a:lnTo>
                <a:lnTo>
                  <a:pt x="2346" y="7025"/>
                </a:lnTo>
                <a:lnTo>
                  <a:pt x="11871" y="13359"/>
                </a:lnTo>
                <a:lnTo>
                  <a:pt x="11871" y="13359"/>
                </a:lnTo>
                <a:lnTo>
                  <a:pt x="1298" y="9001"/>
                </a:lnTo>
                <a:lnTo>
                  <a:pt x="1012" y="9668"/>
                </a:lnTo>
                <a:lnTo>
                  <a:pt x="11585" y="14038"/>
                </a:lnTo>
                <a:lnTo>
                  <a:pt x="357" y="11811"/>
                </a:lnTo>
                <a:lnTo>
                  <a:pt x="215" y="12526"/>
                </a:lnTo>
                <a:lnTo>
                  <a:pt x="11442" y="14752"/>
                </a:lnTo>
                <a:lnTo>
                  <a:pt x="0" y="14752"/>
                </a:lnTo>
                <a:lnTo>
                  <a:pt x="0" y="15478"/>
                </a:lnTo>
                <a:lnTo>
                  <a:pt x="11442" y="15478"/>
                </a:lnTo>
                <a:lnTo>
                  <a:pt x="215" y="17705"/>
                </a:lnTo>
                <a:lnTo>
                  <a:pt x="357" y="18419"/>
                </a:lnTo>
                <a:lnTo>
                  <a:pt x="11585" y="16193"/>
                </a:lnTo>
                <a:lnTo>
                  <a:pt x="11585" y="16193"/>
                </a:lnTo>
                <a:lnTo>
                  <a:pt x="1012" y="20562"/>
                </a:lnTo>
                <a:lnTo>
                  <a:pt x="1298" y="21229"/>
                </a:lnTo>
                <a:lnTo>
                  <a:pt x="11871" y="16871"/>
                </a:lnTo>
                <a:lnTo>
                  <a:pt x="2346" y="23206"/>
                </a:lnTo>
                <a:lnTo>
                  <a:pt x="2762" y="23813"/>
                </a:lnTo>
                <a:lnTo>
                  <a:pt x="12276" y="17479"/>
                </a:lnTo>
                <a:lnTo>
                  <a:pt x="4179" y="25539"/>
                </a:lnTo>
                <a:lnTo>
                  <a:pt x="4703" y="26051"/>
                </a:lnTo>
                <a:lnTo>
                  <a:pt x="12788" y="17991"/>
                </a:lnTo>
                <a:lnTo>
                  <a:pt x="6430" y="27480"/>
                </a:lnTo>
                <a:lnTo>
                  <a:pt x="7049" y="27885"/>
                </a:lnTo>
                <a:lnTo>
                  <a:pt x="13395" y="18395"/>
                </a:lnTo>
                <a:lnTo>
                  <a:pt x="13395" y="18395"/>
                </a:lnTo>
                <a:lnTo>
                  <a:pt x="9025" y="28932"/>
                </a:lnTo>
                <a:lnTo>
                  <a:pt x="9704" y="29218"/>
                </a:lnTo>
                <a:lnTo>
                  <a:pt x="14073" y="18681"/>
                </a:lnTo>
                <a:lnTo>
                  <a:pt x="11847" y="29861"/>
                </a:lnTo>
                <a:lnTo>
                  <a:pt x="12561" y="30004"/>
                </a:lnTo>
                <a:lnTo>
                  <a:pt x="14800" y="18824"/>
                </a:lnTo>
                <a:lnTo>
                  <a:pt x="14800" y="30218"/>
                </a:lnTo>
                <a:lnTo>
                  <a:pt x="15526" y="30218"/>
                </a:lnTo>
                <a:lnTo>
                  <a:pt x="15526" y="18824"/>
                </a:lnTo>
                <a:lnTo>
                  <a:pt x="17764" y="30004"/>
                </a:lnTo>
                <a:lnTo>
                  <a:pt x="18479" y="29861"/>
                </a:lnTo>
                <a:lnTo>
                  <a:pt x="16252" y="18681"/>
                </a:lnTo>
                <a:lnTo>
                  <a:pt x="20622" y="29218"/>
                </a:lnTo>
                <a:lnTo>
                  <a:pt x="21300" y="28932"/>
                </a:lnTo>
                <a:lnTo>
                  <a:pt x="16919" y="18395"/>
                </a:lnTo>
                <a:lnTo>
                  <a:pt x="23277" y="27885"/>
                </a:lnTo>
                <a:lnTo>
                  <a:pt x="23896" y="27480"/>
                </a:lnTo>
                <a:lnTo>
                  <a:pt x="17538" y="17991"/>
                </a:lnTo>
                <a:lnTo>
                  <a:pt x="25622" y="26051"/>
                </a:lnTo>
                <a:lnTo>
                  <a:pt x="26146" y="25539"/>
                </a:lnTo>
                <a:lnTo>
                  <a:pt x="18050" y="17479"/>
                </a:lnTo>
                <a:lnTo>
                  <a:pt x="27563" y="23813"/>
                </a:lnTo>
                <a:lnTo>
                  <a:pt x="27968" y="23206"/>
                </a:lnTo>
                <a:lnTo>
                  <a:pt x="18455" y="16871"/>
                </a:lnTo>
                <a:lnTo>
                  <a:pt x="29028" y="21229"/>
                </a:lnTo>
                <a:lnTo>
                  <a:pt x="29313" y="20562"/>
                </a:lnTo>
                <a:lnTo>
                  <a:pt x="18741" y="16193"/>
                </a:lnTo>
                <a:lnTo>
                  <a:pt x="29956" y="18419"/>
                </a:lnTo>
                <a:lnTo>
                  <a:pt x="30099" y="17705"/>
                </a:lnTo>
                <a:lnTo>
                  <a:pt x="18884" y="15478"/>
                </a:lnTo>
                <a:lnTo>
                  <a:pt x="30325" y="15478"/>
                </a:lnTo>
                <a:lnTo>
                  <a:pt x="30325" y="14752"/>
                </a:lnTo>
                <a:lnTo>
                  <a:pt x="18884" y="14752"/>
                </a:lnTo>
                <a:lnTo>
                  <a:pt x="30099" y="12526"/>
                </a:lnTo>
                <a:lnTo>
                  <a:pt x="29956" y="11811"/>
                </a:lnTo>
                <a:lnTo>
                  <a:pt x="18741" y="14038"/>
                </a:lnTo>
                <a:lnTo>
                  <a:pt x="18741" y="14038"/>
                </a:lnTo>
                <a:lnTo>
                  <a:pt x="29313" y="9668"/>
                </a:lnTo>
                <a:lnTo>
                  <a:pt x="29028" y="9001"/>
                </a:lnTo>
                <a:lnTo>
                  <a:pt x="18455" y="13359"/>
                </a:lnTo>
                <a:lnTo>
                  <a:pt x="18455" y="13359"/>
                </a:lnTo>
                <a:lnTo>
                  <a:pt x="27968" y="7025"/>
                </a:lnTo>
                <a:lnTo>
                  <a:pt x="27563" y="6418"/>
                </a:lnTo>
                <a:lnTo>
                  <a:pt x="18050" y="12752"/>
                </a:lnTo>
                <a:lnTo>
                  <a:pt x="26146" y="4691"/>
                </a:lnTo>
                <a:lnTo>
                  <a:pt x="25622" y="4167"/>
                </a:lnTo>
                <a:lnTo>
                  <a:pt x="17538" y="12240"/>
                </a:lnTo>
                <a:lnTo>
                  <a:pt x="17538" y="12240"/>
                </a:lnTo>
                <a:lnTo>
                  <a:pt x="23896" y="2751"/>
                </a:lnTo>
                <a:lnTo>
                  <a:pt x="23277" y="2346"/>
                </a:lnTo>
                <a:lnTo>
                  <a:pt x="16919" y="11823"/>
                </a:lnTo>
                <a:lnTo>
                  <a:pt x="21300" y="1298"/>
                </a:lnTo>
                <a:lnTo>
                  <a:pt x="20622" y="1012"/>
                </a:lnTo>
                <a:lnTo>
                  <a:pt x="16252" y="11549"/>
                </a:lnTo>
                <a:lnTo>
                  <a:pt x="18479" y="369"/>
                </a:lnTo>
                <a:lnTo>
                  <a:pt x="17764" y="227"/>
                </a:lnTo>
                <a:lnTo>
                  <a:pt x="15526" y="11406"/>
                </a:lnTo>
                <a:lnTo>
                  <a:pt x="155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0"/>
          <p:cNvSpPr/>
          <p:nvPr/>
        </p:nvSpPr>
        <p:spPr>
          <a:xfrm>
            <a:off x="2244600" y="2757813"/>
            <a:ext cx="943379" cy="943346"/>
          </a:xfrm>
          <a:custGeom>
            <a:avLst/>
            <a:gdLst/>
            <a:ahLst/>
            <a:cxnLst/>
            <a:rect l="l" t="t" r="r" b="b"/>
            <a:pathLst>
              <a:path w="28648" h="28647" fill="none" extrusionOk="0">
                <a:moveTo>
                  <a:pt x="25909" y="5632"/>
                </a:moveTo>
                <a:lnTo>
                  <a:pt x="23016" y="2739"/>
                </a:lnTo>
                <a:lnTo>
                  <a:pt x="16372" y="9382"/>
                </a:lnTo>
                <a:lnTo>
                  <a:pt x="16372" y="0"/>
                </a:lnTo>
                <a:lnTo>
                  <a:pt x="12288" y="0"/>
                </a:lnTo>
                <a:lnTo>
                  <a:pt x="12288" y="9382"/>
                </a:lnTo>
                <a:lnTo>
                  <a:pt x="5644" y="2739"/>
                </a:lnTo>
                <a:lnTo>
                  <a:pt x="2751" y="5632"/>
                </a:lnTo>
                <a:lnTo>
                  <a:pt x="9395" y="12276"/>
                </a:lnTo>
                <a:lnTo>
                  <a:pt x="1" y="12276"/>
                </a:lnTo>
                <a:lnTo>
                  <a:pt x="1" y="16359"/>
                </a:lnTo>
                <a:lnTo>
                  <a:pt x="9395" y="16359"/>
                </a:lnTo>
                <a:lnTo>
                  <a:pt x="2751" y="23003"/>
                </a:lnTo>
                <a:lnTo>
                  <a:pt x="5644" y="25896"/>
                </a:lnTo>
                <a:lnTo>
                  <a:pt x="12288" y="19265"/>
                </a:lnTo>
                <a:lnTo>
                  <a:pt x="12288" y="28647"/>
                </a:lnTo>
                <a:lnTo>
                  <a:pt x="16372" y="28647"/>
                </a:lnTo>
                <a:lnTo>
                  <a:pt x="16372" y="19265"/>
                </a:lnTo>
                <a:lnTo>
                  <a:pt x="23016" y="25896"/>
                </a:lnTo>
                <a:lnTo>
                  <a:pt x="25909" y="23003"/>
                </a:lnTo>
                <a:lnTo>
                  <a:pt x="19265" y="16359"/>
                </a:lnTo>
                <a:lnTo>
                  <a:pt x="28647" y="16359"/>
                </a:lnTo>
                <a:lnTo>
                  <a:pt x="28647" y="12276"/>
                </a:lnTo>
                <a:lnTo>
                  <a:pt x="19265" y="12276"/>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66"/>
        <p:cNvGrpSpPr/>
        <p:nvPr/>
      </p:nvGrpSpPr>
      <p:grpSpPr>
        <a:xfrm>
          <a:off x="0" y="0"/>
          <a:ext cx="0" cy="0"/>
          <a:chOff x="0" y="0"/>
          <a:chExt cx="0" cy="0"/>
        </a:xfrm>
      </p:grpSpPr>
      <p:sp>
        <p:nvSpPr>
          <p:cNvPr id="1067" name="Google Shape;1067;p7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Instructions for use</a:t>
            </a:r>
            <a:endParaRPr/>
          </a:p>
        </p:txBody>
      </p:sp>
      <p:sp>
        <p:nvSpPr>
          <p:cNvPr id="1068" name="Google Shape;1068;p72"/>
          <p:cNvSpPr txBox="1"/>
          <p:nvPr/>
        </p:nvSpPr>
        <p:spPr>
          <a:xfrm>
            <a:off x="716700" y="1188000"/>
            <a:ext cx="7710600" cy="34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E2A47"/>
              </a:buClr>
              <a:buSzPts val="1100"/>
              <a:buFont typeface="Arial"/>
              <a:buNone/>
            </a:pPr>
            <a:r>
              <a:rPr lang="en" sz="1100">
                <a:solidFill>
                  <a:schemeClr val="lt1"/>
                </a:solidFill>
              </a:rPr>
              <a:t>If you have a free account, in order to use this template, you must credit </a:t>
            </a:r>
            <a:r>
              <a:rPr lang="en" sz="1100" b="1" u="sng">
                <a:solidFill>
                  <a:schemeClr val="hlink"/>
                </a:solidFill>
                <a:hlinkClick r:id="rId3"/>
              </a:rPr>
              <a:t>Slidesgo</a:t>
            </a:r>
            <a:r>
              <a:rPr lang="en" sz="1100" b="1">
                <a:solidFill>
                  <a:schemeClr val="hlink"/>
                </a:solidFill>
              </a:rPr>
              <a:t> </a:t>
            </a:r>
            <a:r>
              <a:rPr lang="en" sz="1100">
                <a:solidFill>
                  <a:schemeClr val="lt1"/>
                </a:solidFill>
              </a:rPr>
              <a:t>by keeping the </a:t>
            </a:r>
            <a:r>
              <a:rPr lang="en" sz="1100" b="1" u="sng">
                <a:solidFill>
                  <a:schemeClr val="hlink"/>
                </a:solidFill>
                <a:hlinkClick r:id="" action="ppaction://noaction"/>
              </a:rPr>
              <a:t>Thanks</a:t>
            </a:r>
            <a:r>
              <a:rPr lang="en" sz="1100" b="1">
                <a:solidFill>
                  <a:schemeClr val="hlink"/>
                </a:solidFill>
              </a:rPr>
              <a:t> </a:t>
            </a:r>
            <a:r>
              <a:rPr lang="en" sz="1100">
                <a:solidFill>
                  <a:schemeClr val="lt1"/>
                </a:solidFill>
              </a:rPr>
              <a:t>slide. Please refer to the next slide to read the instructions for premium users.</a:t>
            </a:r>
            <a:endParaRPr sz="1100">
              <a:solidFill>
                <a:schemeClr val="lt1"/>
              </a:solidFill>
            </a:endParaRPr>
          </a:p>
          <a:p>
            <a:pPr marL="0" lvl="0" indent="0" algn="l" rtl="0">
              <a:spcBef>
                <a:spcPts val="1000"/>
              </a:spcBef>
              <a:spcAft>
                <a:spcPts val="0"/>
              </a:spcAft>
              <a:buClr>
                <a:srgbClr val="0E2A47"/>
              </a:buClr>
              <a:buSzPts val="1100"/>
              <a:buFont typeface="Arial"/>
              <a:buNone/>
            </a:pPr>
            <a:r>
              <a:rPr lang="en" sz="1100" b="1">
                <a:solidFill>
                  <a:schemeClr val="hlink"/>
                </a:solidFill>
              </a:rPr>
              <a:t>As a Free user, you are allowed to:</a:t>
            </a:r>
            <a:endParaRPr sz="1100" b="1">
              <a:solidFill>
                <a:schemeClr val="hlink"/>
              </a:solidFill>
            </a:endParaRPr>
          </a:p>
          <a:p>
            <a:pPr marL="457200" lvl="0" indent="-298450" algn="l" rtl="0">
              <a:spcBef>
                <a:spcPts val="400"/>
              </a:spcBef>
              <a:spcAft>
                <a:spcPts val="0"/>
              </a:spcAft>
              <a:buClr>
                <a:schemeClr val="lt1"/>
              </a:buClr>
              <a:buSzPts val="1100"/>
              <a:buChar char="●"/>
            </a:pPr>
            <a:r>
              <a:rPr lang="en" sz="1100">
                <a:solidFill>
                  <a:schemeClr val="lt1"/>
                </a:solidFill>
              </a:rPr>
              <a:t>Modify this template.</a:t>
            </a:r>
            <a:endParaRPr sz="1100">
              <a:solidFill>
                <a:schemeClr val="lt1"/>
              </a:solidFill>
            </a:endParaRPr>
          </a:p>
          <a:p>
            <a:pPr marL="457200" lvl="0" indent="-298450" algn="l" rtl="0">
              <a:spcBef>
                <a:spcPts val="0"/>
              </a:spcBef>
              <a:spcAft>
                <a:spcPts val="0"/>
              </a:spcAft>
              <a:buClr>
                <a:schemeClr val="lt1"/>
              </a:buClr>
              <a:buSzPts val="1100"/>
              <a:buChar char="●"/>
            </a:pPr>
            <a:r>
              <a:rPr lang="en" sz="1100">
                <a:solidFill>
                  <a:schemeClr val="lt1"/>
                </a:solidFill>
              </a:rPr>
              <a:t>Use it for both personal and commercial projects.</a:t>
            </a:r>
            <a:endParaRPr sz="1100">
              <a:solidFill>
                <a:schemeClr val="lt1"/>
              </a:solidFill>
            </a:endParaRPr>
          </a:p>
          <a:p>
            <a:pPr marL="0" lvl="0" indent="0" algn="l" rtl="0">
              <a:spcBef>
                <a:spcPts val="1400"/>
              </a:spcBef>
              <a:spcAft>
                <a:spcPts val="0"/>
              </a:spcAft>
              <a:buClr>
                <a:srgbClr val="0E2A47"/>
              </a:buClr>
              <a:buSzPts val="1100"/>
              <a:buFont typeface="Arial"/>
              <a:buNone/>
            </a:pPr>
            <a:r>
              <a:rPr lang="en" sz="1100" b="1">
                <a:solidFill>
                  <a:schemeClr val="hlink"/>
                </a:solidFill>
              </a:rPr>
              <a:t>You are not allowed to:</a:t>
            </a:r>
            <a:endParaRPr sz="1100" b="1">
              <a:solidFill>
                <a:schemeClr val="hlink"/>
              </a:solidFill>
            </a:endParaRPr>
          </a:p>
          <a:p>
            <a:pPr marL="457200" lvl="0" indent="-298450" algn="l" rtl="0">
              <a:spcBef>
                <a:spcPts val="0"/>
              </a:spcBef>
              <a:spcAft>
                <a:spcPts val="0"/>
              </a:spcAft>
              <a:buClr>
                <a:schemeClr val="lt1"/>
              </a:buClr>
              <a:buSzPts val="1100"/>
              <a:buChar char="●"/>
            </a:pPr>
            <a:r>
              <a:rPr lang="en" sz="1100">
                <a:solidFill>
                  <a:schemeClr val="lt1"/>
                </a:solidFill>
              </a:rPr>
              <a:t>Sublicense, sell or rent any of Slidesgo Content (or a modified version of Slidesgo Content).</a:t>
            </a:r>
            <a:endParaRPr sz="1100">
              <a:solidFill>
                <a:schemeClr val="lt1"/>
              </a:solidFill>
            </a:endParaRPr>
          </a:p>
          <a:p>
            <a:pPr marL="457200" lvl="0" indent="-298450" algn="l" rtl="0">
              <a:spcBef>
                <a:spcPts val="0"/>
              </a:spcBef>
              <a:spcAft>
                <a:spcPts val="0"/>
              </a:spcAft>
              <a:buClr>
                <a:schemeClr val="lt1"/>
              </a:buClr>
              <a:buSzPts val="1100"/>
              <a:buChar char="●"/>
            </a:pPr>
            <a:r>
              <a:rPr lang="en" sz="1100">
                <a:solidFill>
                  <a:schemeClr val="lt1"/>
                </a:solidFill>
              </a:rPr>
              <a:t>Distribute Slidesgo Content unless it has been expressly authorized by Slidesgo.</a:t>
            </a:r>
            <a:endParaRPr sz="1100">
              <a:solidFill>
                <a:schemeClr val="lt1"/>
              </a:solidFill>
            </a:endParaRPr>
          </a:p>
          <a:p>
            <a:pPr marL="457200" lvl="0" indent="-298450" algn="l" rtl="0">
              <a:spcBef>
                <a:spcPts val="0"/>
              </a:spcBef>
              <a:spcAft>
                <a:spcPts val="0"/>
              </a:spcAft>
              <a:buClr>
                <a:schemeClr val="lt1"/>
              </a:buClr>
              <a:buSzPts val="1100"/>
              <a:buChar char="●"/>
            </a:pPr>
            <a:r>
              <a:rPr lang="en" sz="1100">
                <a:solidFill>
                  <a:schemeClr val="lt1"/>
                </a:solidFill>
              </a:rPr>
              <a:t>Include Slidesgo Content in an online or offline database or file.</a:t>
            </a:r>
            <a:endParaRPr sz="1100">
              <a:solidFill>
                <a:schemeClr val="lt1"/>
              </a:solidFill>
            </a:endParaRPr>
          </a:p>
          <a:p>
            <a:pPr marL="457200" lvl="0" indent="-298450" algn="l" rtl="0">
              <a:spcBef>
                <a:spcPts val="0"/>
              </a:spcBef>
              <a:spcAft>
                <a:spcPts val="0"/>
              </a:spcAft>
              <a:buClr>
                <a:schemeClr val="lt1"/>
              </a:buClr>
              <a:buSzPts val="1100"/>
              <a:buChar char="●"/>
            </a:pPr>
            <a:r>
              <a:rPr lang="en" sz="1100">
                <a:solidFill>
                  <a:schemeClr val="lt1"/>
                </a:solidFill>
              </a:rPr>
              <a:t>Offer Slidesgo templates (or modified versions of Slidesgo templates) for download.</a:t>
            </a:r>
            <a:endParaRPr sz="1100">
              <a:solidFill>
                <a:schemeClr val="lt1"/>
              </a:solidFill>
            </a:endParaRPr>
          </a:p>
          <a:p>
            <a:pPr marL="457200" lvl="0" indent="-298450" algn="l" rtl="0">
              <a:spcBef>
                <a:spcPts val="0"/>
              </a:spcBef>
              <a:spcAft>
                <a:spcPts val="0"/>
              </a:spcAft>
              <a:buClr>
                <a:schemeClr val="lt1"/>
              </a:buClr>
              <a:buSzPts val="1100"/>
              <a:buChar char="●"/>
            </a:pPr>
            <a:r>
              <a:rPr lang="en" sz="1100">
                <a:solidFill>
                  <a:schemeClr val="lt1"/>
                </a:solidFill>
              </a:rPr>
              <a:t>Acquire the copyright of Slidesgo Content.</a:t>
            </a:r>
            <a:endParaRPr sz="1100">
              <a:solidFill>
                <a:schemeClr val="lt1"/>
              </a:solidFill>
            </a:endParaRPr>
          </a:p>
          <a:p>
            <a:pPr marL="0" lvl="0" indent="0" algn="l" rtl="0">
              <a:spcBef>
                <a:spcPts val="0"/>
              </a:spcBef>
              <a:spcAft>
                <a:spcPts val="0"/>
              </a:spcAft>
              <a:buClr>
                <a:srgbClr val="0E2A47"/>
              </a:buClr>
              <a:buSzPts val="1100"/>
              <a:buFont typeface="Arial"/>
              <a:buNone/>
            </a:pPr>
            <a:endParaRPr sz="1100">
              <a:solidFill>
                <a:schemeClr val="lt1"/>
              </a:solidFill>
            </a:endParaRPr>
          </a:p>
          <a:p>
            <a:pPr marL="0" lvl="0" indent="0" algn="l" rtl="0">
              <a:spcBef>
                <a:spcPts val="0"/>
              </a:spcBef>
              <a:spcAft>
                <a:spcPts val="0"/>
              </a:spcAft>
              <a:buClr>
                <a:srgbClr val="0E2A47"/>
              </a:buClr>
              <a:buSzPts val="1100"/>
              <a:buFont typeface="Arial"/>
              <a:buNone/>
            </a:pPr>
            <a:endParaRPr sz="1100">
              <a:solidFill>
                <a:schemeClr val="lt1"/>
              </a:solidFill>
            </a:endParaRPr>
          </a:p>
          <a:p>
            <a:pPr marL="0" lvl="0" indent="0" algn="l" rtl="0">
              <a:spcBef>
                <a:spcPts val="0"/>
              </a:spcBef>
              <a:spcAft>
                <a:spcPts val="0"/>
              </a:spcAft>
              <a:buClr>
                <a:srgbClr val="0E2A47"/>
              </a:buClr>
              <a:buSzPts val="1100"/>
              <a:buFont typeface="Arial"/>
              <a:buNone/>
            </a:pPr>
            <a:endParaRPr sz="1100">
              <a:solidFill>
                <a:schemeClr val="lt1"/>
              </a:solidFill>
            </a:endParaRPr>
          </a:p>
          <a:p>
            <a:pPr marL="0" lvl="0" indent="0" algn="ctr" rtl="0">
              <a:spcBef>
                <a:spcPts val="0"/>
              </a:spcBef>
              <a:spcAft>
                <a:spcPts val="0"/>
              </a:spcAft>
              <a:buClr>
                <a:srgbClr val="0E2A47"/>
              </a:buClr>
              <a:buSzPts val="1100"/>
              <a:buFont typeface="Arial"/>
              <a:buNone/>
            </a:pPr>
            <a:endParaRPr sz="1100">
              <a:solidFill>
                <a:schemeClr val="lt1"/>
              </a:solidFill>
            </a:endParaRPr>
          </a:p>
          <a:p>
            <a:pPr marL="0" lvl="0" indent="0" algn="ctr" rtl="0">
              <a:spcBef>
                <a:spcPts val="0"/>
              </a:spcBef>
              <a:spcAft>
                <a:spcPts val="0"/>
              </a:spcAft>
              <a:buClr>
                <a:srgbClr val="0E2A47"/>
              </a:buClr>
              <a:buSzPts val="1100"/>
              <a:buFont typeface="Arial"/>
              <a:buNone/>
            </a:pPr>
            <a:r>
              <a:rPr lang="en" sz="1100">
                <a:solidFill>
                  <a:schemeClr val="lt1"/>
                </a:solidFill>
              </a:rPr>
              <a:t>For more information about editing slides, please read our FAQs or visit our blog:</a:t>
            </a:r>
            <a:endParaRPr sz="1100">
              <a:solidFill>
                <a:schemeClr val="lt1"/>
              </a:solidFill>
            </a:endParaRPr>
          </a:p>
          <a:p>
            <a:pPr marL="0" lvl="0" indent="0" algn="ctr" rtl="0">
              <a:spcBef>
                <a:spcPts val="0"/>
              </a:spcBef>
              <a:spcAft>
                <a:spcPts val="0"/>
              </a:spcAft>
              <a:buClr>
                <a:srgbClr val="0E2A47"/>
              </a:buClr>
              <a:buSzPts val="1100"/>
              <a:buFont typeface="Arial"/>
              <a:buNone/>
            </a:pPr>
            <a:r>
              <a:rPr lang="en" sz="1100" b="1" u="sng">
                <a:solidFill>
                  <a:schemeClr val="hlink"/>
                </a:solidFill>
                <a:hlinkClick r:id="rId4"/>
              </a:rPr>
              <a:t>https://slidesgo.com/faqs</a:t>
            </a:r>
            <a:r>
              <a:rPr lang="en" sz="1100">
                <a:solidFill>
                  <a:schemeClr val="lt1"/>
                </a:solidFill>
              </a:rPr>
              <a:t> and </a:t>
            </a:r>
            <a:r>
              <a:rPr lang="en" sz="1100" b="1" u="sng">
                <a:solidFill>
                  <a:schemeClr val="hlink"/>
                </a:solidFill>
                <a:hlinkClick r:id="rId5"/>
              </a:rPr>
              <a:t>https://slidesgo.com/slidesgo-school</a:t>
            </a:r>
            <a:endParaRPr sz="1000">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0" name="Google Shape;620;p49"/>
          <p:cNvSpPr txBox="1">
            <a:spLocks noGrp="1"/>
          </p:cNvSpPr>
          <p:nvPr>
            <p:ph type="title"/>
          </p:nvPr>
        </p:nvSpPr>
        <p:spPr>
          <a:xfrm>
            <a:off x="713225" y="1354591"/>
            <a:ext cx="4834135" cy="5523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bg-BG" sz="3200" b="0" dirty="0"/>
              <a:t>Какво е </a:t>
            </a:r>
            <a:r>
              <a:rPr lang="en-US" sz="3200" dirty="0"/>
              <a:t>Revisal</a:t>
            </a:r>
            <a:r>
              <a:rPr lang="en-US" sz="3200" b="0" dirty="0"/>
              <a:t>?</a:t>
            </a:r>
            <a:endParaRPr sz="3200" b="0" dirty="0"/>
          </a:p>
        </p:txBody>
      </p:sp>
      <p:sp>
        <p:nvSpPr>
          <p:cNvPr id="621" name="Google Shape;621;p49"/>
          <p:cNvSpPr txBox="1">
            <a:spLocks noGrp="1"/>
          </p:cNvSpPr>
          <p:nvPr>
            <p:ph type="subTitle" idx="1"/>
          </p:nvPr>
        </p:nvSpPr>
        <p:spPr>
          <a:xfrm>
            <a:off x="713225" y="2223279"/>
            <a:ext cx="4422655" cy="217564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RU" sz="1800" b="0" i="0" u="none" strike="noStrike" dirty="0">
                <a:solidFill>
                  <a:schemeClr val="bg1"/>
                </a:solidFill>
                <a:effectLst/>
                <a:latin typeface="+mn-lt"/>
              </a:rPr>
              <a:t>Revisal е иновативно приложение, което за цел има да улесни потребителите в преговора на знания, като осигурява и функция за следене на възложени задачи и задължения.</a:t>
            </a:r>
            <a:endParaRPr dirty="0">
              <a:solidFill>
                <a:schemeClr val="bg1"/>
              </a:solidFill>
              <a:latin typeface="+mn-lt"/>
            </a:endParaRPr>
          </a:p>
        </p:txBody>
      </p:sp>
      <p:pic>
        <p:nvPicPr>
          <p:cNvPr id="11" name="Graphic 10">
            <a:extLst>
              <a:ext uri="{FF2B5EF4-FFF2-40B4-BE49-F238E27FC236}">
                <a16:creationId xmlns:a16="http://schemas.microsoft.com/office/drawing/2014/main" id="{C6398E99-76EB-4AA8-A0FE-B3EF7E2064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31216" y="1189446"/>
            <a:ext cx="3099559" cy="2559387"/>
          </a:xfrm>
          <a:prstGeom prst="rect">
            <a:avLst/>
          </a:prstGeom>
        </p:spPr>
      </p:pic>
      <p:sp>
        <p:nvSpPr>
          <p:cNvPr id="13" name="Google Shape;670;p53">
            <a:extLst>
              <a:ext uri="{FF2B5EF4-FFF2-40B4-BE49-F238E27FC236}">
                <a16:creationId xmlns:a16="http://schemas.microsoft.com/office/drawing/2014/main" id="{0FCFC106-175D-448F-A412-E6ECE61C8AC8}"/>
              </a:ext>
            </a:extLst>
          </p:cNvPr>
          <p:cNvSpPr txBox="1">
            <a:spLocks/>
          </p:cNvSpPr>
          <p:nvPr/>
        </p:nvSpPr>
        <p:spPr>
          <a:xfrm>
            <a:off x="3398733" y="-1690790"/>
            <a:ext cx="2332884" cy="103830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sz="2000" dirty="0">
                <a:solidFill>
                  <a:schemeClr val="bg1"/>
                </a:solidFill>
                <a:latin typeface="Unbounded" panose="020B0604020202020204" charset="0"/>
              </a:rPr>
              <a:t>Имат недостиг на време</a:t>
            </a:r>
          </a:p>
        </p:txBody>
      </p:sp>
      <p:sp>
        <p:nvSpPr>
          <p:cNvPr id="14" name="Google Shape;672;p53">
            <a:extLst>
              <a:ext uri="{FF2B5EF4-FFF2-40B4-BE49-F238E27FC236}">
                <a16:creationId xmlns:a16="http://schemas.microsoft.com/office/drawing/2014/main" id="{1C99F2B5-0F7A-40A1-831B-F17077ECDF01}"/>
              </a:ext>
            </a:extLst>
          </p:cNvPr>
          <p:cNvSpPr txBox="1">
            <a:spLocks/>
          </p:cNvSpPr>
          <p:nvPr/>
        </p:nvSpPr>
        <p:spPr>
          <a:xfrm>
            <a:off x="6023150" y="-1377392"/>
            <a:ext cx="2173200" cy="440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sz="2000" dirty="0">
                <a:solidFill>
                  <a:schemeClr val="bg1"/>
                </a:solidFill>
                <a:latin typeface="Unbounded" panose="020B0604020202020204" charset="0"/>
              </a:rPr>
              <a:t>Харесват идеята</a:t>
            </a:r>
          </a:p>
        </p:txBody>
      </p:sp>
      <p:sp>
        <p:nvSpPr>
          <p:cNvPr id="15" name="Google Shape;673;p53">
            <a:extLst>
              <a:ext uri="{FF2B5EF4-FFF2-40B4-BE49-F238E27FC236}">
                <a16:creationId xmlns:a16="http://schemas.microsoft.com/office/drawing/2014/main" id="{60C56662-4576-48A3-BABC-69F9704D7B78}"/>
              </a:ext>
            </a:extLst>
          </p:cNvPr>
          <p:cNvSpPr/>
          <p:nvPr/>
        </p:nvSpPr>
        <p:spPr>
          <a:xfrm>
            <a:off x="1327050" y="-3264117"/>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16" name="Google Shape;674;p53">
            <a:extLst>
              <a:ext uri="{FF2B5EF4-FFF2-40B4-BE49-F238E27FC236}">
                <a16:creationId xmlns:a16="http://schemas.microsoft.com/office/drawing/2014/main" id="{D0F8F424-F399-4320-895D-AA042F51E7C9}"/>
              </a:ext>
            </a:extLst>
          </p:cNvPr>
          <p:cNvSpPr/>
          <p:nvPr/>
        </p:nvSpPr>
        <p:spPr>
          <a:xfrm flipH="1">
            <a:off x="1319527" y="-3271742"/>
            <a:ext cx="1397700" cy="1397700"/>
          </a:xfrm>
          <a:prstGeom prst="blockArc">
            <a:avLst>
              <a:gd name="adj1" fmla="val 20850419"/>
              <a:gd name="adj2" fmla="val 16256715"/>
              <a:gd name="adj3" fmla="val 1271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17" name="Google Shape;675;p53">
            <a:extLst>
              <a:ext uri="{FF2B5EF4-FFF2-40B4-BE49-F238E27FC236}">
                <a16:creationId xmlns:a16="http://schemas.microsoft.com/office/drawing/2014/main" id="{DF8FD986-9D50-4B3A-B3DF-B83841E8F799}"/>
              </a:ext>
            </a:extLst>
          </p:cNvPr>
          <p:cNvSpPr/>
          <p:nvPr/>
        </p:nvSpPr>
        <p:spPr>
          <a:xfrm>
            <a:off x="3873950" y="-3264117"/>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18" name="Google Shape;676;p53">
            <a:extLst>
              <a:ext uri="{FF2B5EF4-FFF2-40B4-BE49-F238E27FC236}">
                <a16:creationId xmlns:a16="http://schemas.microsoft.com/office/drawing/2014/main" id="{AC8B9F2A-529D-42E8-ADFC-0F06745CEC66}"/>
              </a:ext>
            </a:extLst>
          </p:cNvPr>
          <p:cNvSpPr/>
          <p:nvPr/>
        </p:nvSpPr>
        <p:spPr>
          <a:xfrm flipH="1">
            <a:off x="3866427" y="-3271742"/>
            <a:ext cx="1397700" cy="1397700"/>
          </a:xfrm>
          <a:prstGeom prst="blockArc">
            <a:avLst>
              <a:gd name="adj1" fmla="val 3751104"/>
              <a:gd name="adj2" fmla="val 16256715"/>
              <a:gd name="adj3" fmla="val 12710"/>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19" name="Google Shape;677;p53">
            <a:extLst>
              <a:ext uri="{FF2B5EF4-FFF2-40B4-BE49-F238E27FC236}">
                <a16:creationId xmlns:a16="http://schemas.microsoft.com/office/drawing/2014/main" id="{53227B81-62B6-4C21-8A01-87F2A525588D}"/>
              </a:ext>
            </a:extLst>
          </p:cNvPr>
          <p:cNvSpPr/>
          <p:nvPr/>
        </p:nvSpPr>
        <p:spPr>
          <a:xfrm>
            <a:off x="6420850" y="-3264117"/>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20" name="Google Shape;678;p53">
            <a:extLst>
              <a:ext uri="{FF2B5EF4-FFF2-40B4-BE49-F238E27FC236}">
                <a16:creationId xmlns:a16="http://schemas.microsoft.com/office/drawing/2014/main" id="{02A519E0-F7A1-461C-A386-CE2ADFF839C3}"/>
              </a:ext>
            </a:extLst>
          </p:cNvPr>
          <p:cNvSpPr/>
          <p:nvPr/>
        </p:nvSpPr>
        <p:spPr>
          <a:xfrm flipH="1">
            <a:off x="6413327" y="-3271742"/>
            <a:ext cx="1397700" cy="1397700"/>
          </a:xfrm>
          <a:prstGeom prst="blockArc">
            <a:avLst>
              <a:gd name="adj1" fmla="val 17764097"/>
              <a:gd name="adj2" fmla="val 16256715"/>
              <a:gd name="adj3" fmla="val 1271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21" name="Google Shape;679;p53">
            <a:extLst>
              <a:ext uri="{FF2B5EF4-FFF2-40B4-BE49-F238E27FC236}">
                <a16:creationId xmlns:a16="http://schemas.microsoft.com/office/drawing/2014/main" id="{E2564F62-89B5-4FF7-89B7-C0E1BFE8FDFF}"/>
              </a:ext>
            </a:extLst>
          </p:cNvPr>
          <p:cNvSpPr txBox="1">
            <a:spLocks/>
          </p:cNvSpPr>
          <p:nvPr/>
        </p:nvSpPr>
        <p:spPr>
          <a:xfrm>
            <a:off x="713225" y="-4293367"/>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a:solidFill>
                  <a:schemeClr val="bg1"/>
                </a:solidFill>
                <a:latin typeface="Unbounded" panose="020B0604020202020204" charset="0"/>
              </a:rPr>
              <a:t>Статистики в нашия клас</a:t>
            </a:r>
            <a:endParaRPr lang="bg-BG" dirty="0">
              <a:solidFill>
                <a:schemeClr val="bg1"/>
              </a:solidFill>
              <a:latin typeface="Unbounded" panose="020B0604020202020204" charset="0"/>
            </a:endParaRPr>
          </a:p>
        </p:txBody>
      </p:sp>
      <p:sp>
        <p:nvSpPr>
          <p:cNvPr id="22" name="Google Shape;680;p53">
            <a:extLst>
              <a:ext uri="{FF2B5EF4-FFF2-40B4-BE49-F238E27FC236}">
                <a16:creationId xmlns:a16="http://schemas.microsoft.com/office/drawing/2014/main" id="{02401224-00F4-4BCD-B2D4-A62DC8CF9288}"/>
              </a:ext>
            </a:extLst>
          </p:cNvPr>
          <p:cNvSpPr txBox="1">
            <a:spLocks/>
          </p:cNvSpPr>
          <p:nvPr/>
        </p:nvSpPr>
        <p:spPr>
          <a:xfrm>
            <a:off x="3866325" y="-2776242"/>
            <a:ext cx="13977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a:solidFill>
                  <a:schemeClr val="bg1"/>
                </a:solidFill>
                <a:latin typeface="Unbounded" panose="020B0604020202020204" charset="0"/>
              </a:rPr>
              <a:t>60%</a:t>
            </a:r>
            <a:endParaRPr lang="bg-BG" dirty="0">
              <a:solidFill>
                <a:schemeClr val="bg1"/>
              </a:solidFill>
              <a:latin typeface="Unbounded" panose="020B0604020202020204" charset="0"/>
            </a:endParaRPr>
          </a:p>
        </p:txBody>
      </p:sp>
      <p:sp>
        <p:nvSpPr>
          <p:cNvPr id="23" name="Google Shape;681;p53">
            <a:extLst>
              <a:ext uri="{FF2B5EF4-FFF2-40B4-BE49-F238E27FC236}">
                <a16:creationId xmlns:a16="http://schemas.microsoft.com/office/drawing/2014/main" id="{B2D62FCA-75B8-4098-B6FA-3D1D3355B6D6}"/>
              </a:ext>
            </a:extLst>
          </p:cNvPr>
          <p:cNvSpPr txBox="1">
            <a:spLocks/>
          </p:cNvSpPr>
          <p:nvPr/>
        </p:nvSpPr>
        <p:spPr>
          <a:xfrm>
            <a:off x="6410900" y="-2776242"/>
            <a:ext cx="13977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a:solidFill>
                  <a:schemeClr val="bg1"/>
                </a:solidFill>
                <a:latin typeface="Unbounded" panose="020B0604020202020204" charset="0"/>
              </a:rPr>
              <a:t>90%</a:t>
            </a:r>
            <a:endParaRPr lang="bg-BG" dirty="0">
              <a:solidFill>
                <a:schemeClr val="bg1"/>
              </a:solidFill>
              <a:latin typeface="Unbounded" panose="020B0604020202020204" charset="0"/>
            </a:endParaRPr>
          </a:p>
        </p:txBody>
      </p:sp>
      <p:sp>
        <p:nvSpPr>
          <p:cNvPr id="24" name="Google Shape;682;p53">
            <a:extLst>
              <a:ext uri="{FF2B5EF4-FFF2-40B4-BE49-F238E27FC236}">
                <a16:creationId xmlns:a16="http://schemas.microsoft.com/office/drawing/2014/main" id="{C2AA4F08-6994-4723-961A-7921873ECF2F}"/>
              </a:ext>
            </a:extLst>
          </p:cNvPr>
          <p:cNvSpPr txBox="1">
            <a:spLocks/>
          </p:cNvSpPr>
          <p:nvPr/>
        </p:nvSpPr>
        <p:spPr>
          <a:xfrm>
            <a:off x="1318875" y="-2776242"/>
            <a:ext cx="13989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pPr algn="ctr"/>
            <a:r>
              <a:rPr lang="bg-BG">
                <a:solidFill>
                  <a:schemeClr val="bg1"/>
                </a:solidFill>
                <a:latin typeface="Unbounded" panose="020B0604020202020204" charset="0"/>
              </a:rPr>
              <a:t>78%</a:t>
            </a:r>
            <a:endParaRPr lang="bg-BG" dirty="0">
              <a:solidFill>
                <a:schemeClr val="bg1"/>
              </a:solidFill>
              <a:latin typeface="Unbounded" panose="020B0604020202020204" charset="0"/>
            </a:endParaRPr>
          </a:p>
        </p:txBody>
      </p:sp>
      <p:sp>
        <p:nvSpPr>
          <p:cNvPr id="25" name="Google Shape;683;p53">
            <a:extLst>
              <a:ext uri="{FF2B5EF4-FFF2-40B4-BE49-F238E27FC236}">
                <a16:creationId xmlns:a16="http://schemas.microsoft.com/office/drawing/2014/main" id="{573CF0A8-FC12-41A7-B2F6-0B1F9D8EA26B}"/>
              </a:ext>
            </a:extLst>
          </p:cNvPr>
          <p:cNvSpPr/>
          <p:nvPr/>
        </p:nvSpPr>
        <p:spPr>
          <a:xfrm>
            <a:off x="7037700" y="-5217342"/>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nbounded" panose="020B0604020202020204" charset="0"/>
            </a:endParaRPr>
          </a:p>
        </p:txBody>
      </p:sp>
      <p:sp>
        <p:nvSpPr>
          <p:cNvPr id="26" name="Google Shape;668;p53">
            <a:extLst>
              <a:ext uri="{FF2B5EF4-FFF2-40B4-BE49-F238E27FC236}">
                <a16:creationId xmlns:a16="http://schemas.microsoft.com/office/drawing/2014/main" id="{91954F12-608B-44ED-B991-D98ABB774D31}"/>
              </a:ext>
            </a:extLst>
          </p:cNvPr>
          <p:cNvSpPr txBox="1">
            <a:spLocks/>
          </p:cNvSpPr>
          <p:nvPr/>
        </p:nvSpPr>
        <p:spPr>
          <a:xfrm>
            <a:off x="651629" y="-1780700"/>
            <a:ext cx="2601337" cy="1195323"/>
          </a:xfrm>
          <a:prstGeom prst="rect">
            <a:avLst/>
          </a:prstGeom>
          <a:noFill/>
          <a:ln w="19050" cap="flat" cmpd="sng">
            <a:noFill/>
            <a:prstDash val="solid"/>
            <a:round/>
            <a:headEnd type="none" w="sm" len="sm"/>
            <a:tailEnd type="none" w="sm" len="sm"/>
          </a:ln>
        </p:spPr>
        <p:txBody>
          <a:bodyPr spcFirstLastPara="1" wrap="square" lIns="91425" tIns="91425" rIns="91425" bIns="91425" anchor="b" anchorCtr="0">
            <a:noAutofit/>
          </a:bodyPr>
          <a:lstStyle/>
          <a:p>
            <a:pPr algn="ctr" rtl="0">
              <a:buClrTx/>
              <a:buFontTx/>
            </a:pPr>
            <a:r>
              <a:rPr lang="bg-BG" sz="1800">
                <a:solidFill>
                  <a:schemeClr val="bg1"/>
                </a:solidFill>
                <a:latin typeface="Unbounded" panose="020B0604020202020204" charset="0"/>
              </a:rPr>
              <a:t>Изпитват затруднения при преговор</a:t>
            </a:r>
            <a:endParaRPr lang="bg-BG" sz="1800" dirty="0">
              <a:solidFill>
                <a:schemeClr val="bg1"/>
              </a:solidFill>
              <a:latin typeface="Unbounded"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8"/>
          <p:cNvSpPr txBox="1">
            <a:spLocks noGrp="1"/>
          </p:cNvSpPr>
          <p:nvPr>
            <p:ph type="title"/>
          </p:nvPr>
        </p:nvSpPr>
        <p:spPr>
          <a:xfrm>
            <a:off x="720000" y="3459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Времева линия</a:t>
            </a:r>
            <a:endParaRPr b="0" dirty="0"/>
          </a:p>
        </p:txBody>
      </p:sp>
      <p:sp>
        <p:nvSpPr>
          <p:cNvPr id="751" name="Google Shape;751;p58"/>
          <p:cNvSpPr txBox="1"/>
          <p:nvPr/>
        </p:nvSpPr>
        <p:spPr>
          <a:xfrm>
            <a:off x="736975" y="3485650"/>
            <a:ext cx="19668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Идеята</a:t>
            </a:r>
            <a:endParaRPr sz="2000" dirty="0">
              <a:solidFill>
                <a:schemeClr val="lt1"/>
              </a:solidFill>
              <a:latin typeface="Unbounded"/>
              <a:ea typeface="Unbounded"/>
              <a:cs typeface="Unbounded"/>
              <a:sym typeface="Unbounded"/>
            </a:endParaRPr>
          </a:p>
        </p:txBody>
      </p:sp>
      <p:sp>
        <p:nvSpPr>
          <p:cNvPr id="752" name="Google Shape;752;p58"/>
          <p:cNvSpPr txBox="1"/>
          <p:nvPr/>
        </p:nvSpPr>
        <p:spPr>
          <a:xfrm>
            <a:off x="736987" y="3912150"/>
            <a:ext cx="1966800" cy="61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dirty="0">
                <a:solidFill>
                  <a:schemeClr val="lt1"/>
                </a:solidFill>
                <a:latin typeface="Actor"/>
                <a:ea typeface="Actor"/>
                <a:cs typeface="Actor"/>
                <a:sym typeface="Actor"/>
              </a:rPr>
              <a:t>Възникване и оформяне</a:t>
            </a:r>
            <a:endParaRPr dirty="0">
              <a:solidFill>
                <a:schemeClr val="lt1"/>
              </a:solidFill>
              <a:latin typeface="Actor"/>
              <a:ea typeface="Actor"/>
              <a:cs typeface="Actor"/>
              <a:sym typeface="Actor"/>
            </a:endParaRPr>
          </a:p>
        </p:txBody>
      </p:sp>
      <p:sp>
        <p:nvSpPr>
          <p:cNvPr id="753" name="Google Shape;753;p58"/>
          <p:cNvSpPr txBox="1"/>
          <p:nvPr/>
        </p:nvSpPr>
        <p:spPr>
          <a:xfrm>
            <a:off x="1801532" y="1285324"/>
            <a:ext cx="2129136" cy="79369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Избор на технологии</a:t>
            </a:r>
            <a:endParaRPr sz="2000" dirty="0">
              <a:solidFill>
                <a:schemeClr val="lt1"/>
              </a:solidFill>
              <a:latin typeface="Unbounded"/>
              <a:ea typeface="Unbounded"/>
              <a:cs typeface="Unbounded"/>
              <a:sym typeface="Unbounded"/>
            </a:endParaRPr>
          </a:p>
        </p:txBody>
      </p:sp>
      <p:sp>
        <p:nvSpPr>
          <p:cNvPr id="755" name="Google Shape;755;p58"/>
          <p:cNvSpPr txBox="1"/>
          <p:nvPr/>
        </p:nvSpPr>
        <p:spPr>
          <a:xfrm>
            <a:off x="2767410" y="3681572"/>
            <a:ext cx="2489093" cy="78710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Изработка на </a:t>
            </a:r>
            <a:r>
              <a:rPr lang="en-US" sz="2000" dirty="0">
                <a:solidFill>
                  <a:schemeClr val="lt1"/>
                </a:solidFill>
                <a:latin typeface="Unbounded"/>
                <a:ea typeface="Unbounded"/>
                <a:cs typeface="Unbounded"/>
                <a:sym typeface="Unbounded"/>
              </a:rPr>
              <a:t>frontend</a:t>
            </a:r>
            <a:endParaRPr sz="2000" dirty="0">
              <a:solidFill>
                <a:schemeClr val="lt1"/>
              </a:solidFill>
              <a:latin typeface="Unbounded"/>
              <a:ea typeface="Unbounded"/>
              <a:cs typeface="Unbounded"/>
              <a:sym typeface="Unbounded"/>
            </a:endParaRPr>
          </a:p>
        </p:txBody>
      </p:sp>
      <p:sp>
        <p:nvSpPr>
          <p:cNvPr id="757" name="Google Shape;757;p58"/>
          <p:cNvSpPr txBox="1"/>
          <p:nvPr/>
        </p:nvSpPr>
        <p:spPr>
          <a:xfrm>
            <a:off x="3949283" y="1282617"/>
            <a:ext cx="2416933" cy="78711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Изработка на </a:t>
            </a:r>
            <a:r>
              <a:rPr lang="en-US" sz="2000" dirty="0">
                <a:solidFill>
                  <a:schemeClr val="lt1"/>
                </a:solidFill>
                <a:latin typeface="Unbounded"/>
                <a:ea typeface="Unbounded"/>
                <a:cs typeface="Unbounded"/>
                <a:sym typeface="Unbounded"/>
              </a:rPr>
              <a:t>backend</a:t>
            </a:r>
            <a:endParaRPr sz="2000" dirty="0">
              <a:solidFill>
                <a:schemeClr val="lt1"/>
              </a:solidFill>
              <a:latin typeface="Unbounded"/>
              <a:ea typeface="Unbounded"/>
              <a:cs typeface="Unbounded"/>
              <a:sym typeface="Unbounded"/>
            </a:endParaRPr>
          </a:p>
        </p:txBody>
      </p:sp>
      <p:cxnSp>
        <p:nvCxnSpPr>
          <p:cNvPr id="759" name="Google Shape;759;p58"/>
          <p:cNvCxnSpPr>
            <a:stCxn id="760" idx="2"/>
            <a:endCxn id="751" idx="0"/>
          </p:cNvCxnSpPr>
          <p:nvPr/>
        </p:nvCxnSpPr>
        <p:spPr>
          <a:xfrm>
            <a:off x="1720275" y="3248750"/>
            <a:ext cx="0" cy="237000"/>
          </a:xfrm>
          <a:prstGeom prst="straightConnector1">
            <a:avLst/>
          </a:prstGeom>
          <a:noFill/>
          <a:ln w="19050" cap="flat" cmpd="sng">
            <a:solidFill>
              <a:schemeClr val="lt1"/>
            </a:solidFill>
            <a:prstDash val="solid"/>
            <a:round/>
            <a:headEnd type="none" w="med" len="med"/>
            <a:tailEnd type="diamond" w="med" len="med"/>
          </a:ln>
        </p:spPr>
      </p:cxnSp>
      <p:cxnSp>
        <p:nvCxnSpPr>
          <p:cNvPr id="761" name="Google Shape;761;p58"/>
          <p:cNvCxnSpPr>
            <a:cxnSpLocks/>
            <a:endCxn id="762" idx="0"/>
          </p:cNvCxnSpPr>
          <p:nvPr/>
        </p:nvCxnSpPr>
        <p:spPr>
          <a:xfrm flipH="1">
            <a:off x="2866100" y="2159543"/>
            <a:ext cx="38" cy="207207"/>
          </a:xfrm>
          <a:prstGeom prst="straightConnector1">
            <a:avLst/>
          </a:prstGeom>
          <a:noFill/>
          <a:ln w="19050" cap="flat" cmpd="sng">
            <a:solidFill>
              <a:schemeClr val="lt1"/>
            </a:solidFill>
            <a:prstDash val="solid"/>
            <a:round/>
            <a:headEnd type="diamond" w="med" len="med"/>
            <a:tailEnd type="none" w="med" len="med"/>
          </a:ln>
        </p:spPr>
      </p:cxnSp>
      <p:cxnSp>
        <p:nvCxnSpPr>
          <p:cNvPr id="763" name="Google Shape;763;p58"/>
          <p:cNvCxnSpPr>
            <a:cxnSpLocks/>
            <a:stCxn id="764" idx="2"/>
            <a:endCxn id="755" idx="0"/>
          </p:cNvCxnSpPr>
          <p:nvPr/>
        </p:nvCxnSpPr>
        <p:spPr>
          <a:xfrm>
            <a:off x="4011950" y="3248750"/>
            <a:ext cx="7" cy="432822"/>
          </a:xfrm>
          <a:prstGeom prst="straightConnector1">
            <a:avLst/>
          </a:prstGeom>
          <a:noFill/>
          <a:ln w="19050" cap="flat" cmpd="sng">
            <a:solidFill>
              <a:schemeClr val="lt1"/>
            </a:solidFill>
            <a:prstDash val="solid"/>
            <a:round/>
            <a:headEnd type="none" w="med" len="med"/>
            <a:tailEnd type="diamond" w="med" len="med"/>
          </a:ln>
        </p:spPr>
      </p:cxnSp>
      <p:cxnSp>
        <p:nvCxnSpPr>
          <p:cNvPr id="765" name="Google Shape;765;p58"/>
          <p:cNvCxnSpPr>
            <a:cxnSpLocks/>
            <a:endCxn id="766" idx="0"/>
          </p:cNvCxnSpPr>
          <p:nvPr/>
        </p:nvCxnSpPr>
        <p:spPr>
          <a:xfrm>
            <a:off x="5157750" y="2129843"/>
            <a:ext cx="0" cy="237000"/>
          </a:xfrm>
          <a:prstGeom prst="straightConnector1">
            <a:avLst/>
          </a:prstGeom>
          <a:noFill/>
          <a:ln w="19050" cap="flat" cmpd="sng">
            <a:solidFill>
              <a:schemeClr val="lt1"/>
            </a:solidFill>
            <a:prstDash val="solid"/>
            <a:round/>
            <a:headEnd type="diamond" w="med" len="med"/>
            <a:tailEnd type="none" w="med" len="med"/>
          </a:ln>
        </p:spPr>
      </p:cxnSp>
      <p:cxnSp>
        <p:nvCxnSpPr>
          <p:cNvPr id="767" name="Google Shape;767;p58"/>
          <p:cNvCxnSpPr>
            <a:stCxn id="760" idx="3"/>
            <a:endCxn id="762" idx="1"/>
          </p:cNvCxnSpPr>
          <p:nvPr/>
        </p:nvCxnSpPr>
        <p:spPr>
          <a:xfrm>
            <a:off x="2161275" y="2807750"/>
            <a:ext cx="263700" cy="0"/>
          </a:xfrm>
          <a:prstGeom prst="straightConnector1">
            <a:avLst/>
          </a:prstGeom>
          <a:noFill/>
          <a:ln w="19050" cap="flat" cmpd="sng">
            <a:solidFill>
              <a:schemeClr val="lt1"/>
            </a:solidFill>
            <a:prstDash val="solid"/>
            <a:round/>
            <a:headEnd type="none" w="med" len="med"/>
            <a:tailEnd type="none" w="med" len="med"/>
          </a:ln>
        </p:spPr>
      </p:cxnSp>
      <p:cxnSp>
        <p:nvCxnSpPr>
          <p:cNvPr id="768" name="Google Shape;768;p58"/>
          <p:cNvCxnSpPr>
            <a:stCxn id="762" idx="3"/>
            <a:endCxn id="764" idx="1"/>
          </p:cNvCxnSpPr>
          <p:nvPr/>
        </p:nvCxnSpPr>
        <p:spPr>
          <a:xfrm>
            <a:off x="3307100" y="2807750"/>
            <a:ext cx="264000" cy="0"/>
          </a:xfrm>
          <a:prstGeom prst="straightConnector1">
            <a:avLst/>
          </a:prstGeom>
          <a:noFill/>
          <a:ln w="19050" cap="flat" cmpd="sng">
            <a:solidFill>
              <a:schemeClr val="lt1"/>
            </a:solidFill>
            <a:prstDash val="solid"/>
            <a:round/>
            <a:headEnd type="none" w="med" len="med"/>
            <a:tailEnd type="none" w="med" len="med"/>
          </a:ln>
        </p:spPr>
      </p:cxnSp>
      <p:cxnSp>
        <p:nvCxnSpPr>
          <p:cNvPr id="769" name="Google Shape;769;p58"/>
          <p:cNvCxnSpPr>
            <a:stCxn id="764" idx="3"/>
            <a:endCxn id="766" idx="1"/>
          </p:cNvCxnSpPr>
          <p:nvPr/>
        </p:nvCxnSpPr>
        <p:spPr>
          <a:xfrm>
            <a:off x="4452950" y="2807750"/>
            <a:ext cx="263700" cy="0"/>
          </a:xfrm>
          <a:prstGeom prst="straightConnector1">
            <a:avLst/>
          </a:prstGeom>
          <a:noFill/>
          <a:ln w="19050" cap="flat" cmpd="sng">
            <a:solidFill>
              <a:schemeClr val="lt1"/>
            </a:solidFill>
            <a:prstDash val="solid"/>
            <a:round/>
            <a:headEnd type="none" w="med" len="med"/>
            <a:tailEnd type="none" w="med" len="med"/>
          </a:ln>
        </p:spPr>
      </p:cxnSp>
      <p:sp>
        <p:nvSpPr>
          <p:cNvPr id="770" name="Google Shape;770;p58"/>
          <p:cNvSpPr txBox="1"/>
          <p:nvPr/>
        </p:nvSpPr>
        <p:spPr>
          <a:xfrm>
            <a:off x="5413653" y="3713200"/>
            <a:ext cx="2661793" cy="8145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Съчетаване в приложение</a:t>
            </a:r>
            <a:endParaRPr sz="2000" dirty="0">
              <a:solidFill>
                <a:schemeClr val="lt1"/>
              </a:solidFill>
              <a:latin typeface="Unbounded"/>
              <a:ea typeface="Unbounded"/>
              <a:cs typeface="Unbounded"/>
              <a:sym typeface="Unbounded"/>
            </a:endParaRPr>
          </a:p>
        </p:txBody>
      </p:sp>
      <p:cxnSp>
        <p:nvCxnSpPr>
          <p:cNvPr id="772" name="Google Shape;772;p58"/>
          <p:cNvCxnSpPr>
            <a:cxnSpLocks/>
            <a:stCxn id="773" idx="2"/>
            <a:endCxn id="770" idx="0"/>
          </p:cNvCxnSpPr>
          <p:nvPr/>
        </p:nvCxnSpPr>
        <p:spPr>
          <a:xfrm>
            <a:off x="6303550" y="3248750"/>
            <a:ext cx="441000" cy="464450"/>
          </a:xfrm>
          <a:prstGeom prst="straightConnector1">
            <a:avLst/>
          </a:prstGeom>
          <a:noFill/>
          <a:ln w="19050" cap="flat" cmpd="sng">
            <a:solidFill>
              <a:schemeClr val="lt1"/>
            </a:solidFill>
            <a:prstDash val="solid"/>
            <a:round/>
            <a:headEnd type="none" w="med" len="med"/>
            <a:tailEnd type="diamond" w="med" len="med"/>
          </a:ln>
        </p:spPr>
      </p:cxnSp>
      <p:sp>
        <p:nvSpPr>
          <p:cNvPr id="774" name="Google Shape;774;p58"/>
          <p:cNvSpPr txBox="1"/>
          <p:nvPr/>
        </p:nvSpPr>
        <p:spPr>
          <a:xfrm>
            <a:off x="6465938" y="1206410"/>
            <a:ext cx="1966800" cy="79369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bg-BG" sz="2000" dirty="0">
                <a:solidFill>
                  <a:schemeClr val="lt1"/>
                </a:solidFill>
                <a:latin typeface="Unbounded"/>
                <a:ea typeface="Unbounded"/>
                <a:cs typeface="Unbounded"/>
                <a:sym typeface="Unbounded"/>
              </a:rPr>
              <a:t>Демо версия</a:t>
            </a:r>
            <a:endParaRPr sz="2000" dirty="0">
              <a:solidFill>
                <a:schemeClr val="lt1"/>
              </a:solidFill>
              <a:latin typeface="Unbounded"/>
              <a:ea typeface="Unbounded"/>
              <a:cs typeface="Unbounded"/>
              <a:sym typeface="Unbounded"/>
            </a:endParaRPr>
          </a:p>
        </p:txBody>
      </p:sp>
      <p:cxnSp>
        <p:nvCxnSpPr>
          <p:cNvPr id="776" name="Google Shape;776;p58"/>
          <p:cNvCxnSpPr>
            <a:cxnSpLocks/>
            <a:endCxn id="777" idx="0"/>
          </p:cNvCxnSpPr>
          <p:nvPr/>
        </p:nvCxnSpPr>
        <p:spPr>
          <a:xfrm>
            <a:off x="7449338" y="2129843"/>
            <a:ext cx="0" cy="237000"/>
          </a:xfrm>
          <a:prstGeom prst="straightConnector1">
            <a:avLst/>
          </a:prstGeom>
          <a:noFill/>
          <a:ln w="19050" cap="flat" cmpd="sng">
            <a:solidFill>
              <a:schemeClr val="lt1"/>
            </a:solidFill>
            <a:prstDash val="solid"/>
            <a:round/>
            <a:headEnd type="diamond" w="med" len="med"/>
            <a:tailEnd type="none" w="med" len="med"/>
          </a:ln>
        </p:spPr>
      </p:cxnSp>
      <p:cxnSp>
        <p:nvCxnSpPr>
          <p:cNvPr id="778" name="Google Shape;778;p58"/>
          <p:cNvCxnSpPr>
            <a:stCxn id="766" idx="3"/>
            <a:endCxn id="773" idx="1"/>
          </p:cNvCxnSpPr>
          <p:nvPr/>
        </p:nvCxnSpPr>
        <p:spPr>
          <a:xfrm>
            <a:off x="5598750" y="2807750"/>
            <a:ext cx="263700" cy="0"/>
          </a:xfrm>
          <a:prstGeom prst="straightConnector1">
            <a:avLst/>
          </a:prstGeom>
          <a:noFill/>
          <a:ln w="19050" cap="flat" cmpd="sng">
            <a:solidFill>
              <a:schemeClr val="lt1"/>
            </a:solidFill>
            <a:prstDash val="solid"/>
            <a:round/>
            <a:headEnd type="none" w="med" len="med"/>
            <a:tailEnd type="none" w="med" len="med"/>
          </a:ln>
        </p:spPr>
      </p:cxnSp>
      <p:cxnSp>
        <p:nvCxnSpPr>
          <p:cNvPr id="779" name="Google Shape;779;p58"/>
          <p:cNvCxnSpPr>
            <a:stCxn id="773" idx="3"/>
            <a:endCxn id="777" idx="1"/>
          </p:cNvCxnSpPr>
          <p:nvPr/>
        </p:nvCxnSpPr>
        <p:spPr>
          <a:xfrm>
            <a:off x="6744550" y="2807750"/>
            <a:ext cx="263700" cy="0"/>
          </a:xfrm>
          <a:prstGeom prst="straightConnector1">
            <a:avLst/>
          </a:prstGeom>
          <a:noFill/>
          <a:ln w="19050" cap="flat" cmpd="sng">
            <a:solidFill>
              <a:schemeClr val="lt1"/>
            </a:solidFill>
            <a:prstDash val="solid"/>
            <a:round/>
            <a:headEnd type="none" w="med" len="med"/>
            <a:tailEnd type="none" w="med" len="med"/>
          </a:ln>
        </p:spPr>
      </p:cxnSp>
      <p:sp>
        <p:nvSpPr>
          <p:cNvPr id="760" name="Google Shape;760;p58"/>
          <p:cNvSpPr/>
          <p:nvPr/>
        </p:nvSpPr>
        <p:spPr>
          <a:xfrm>
            <a:off x="1279275"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a:solidFill>
                  <a:schemeClr val="lt1"/>
                </a:solidFill>
                <a:latin typeface="Unbounded"/>
                <a:ea typeface="Unbounded"/>
                <a:cs typeface="Unbounded"/>
                <a:sym typeface="Unbounded"/>
              </a:rPr>
              <a:t>01</a:t>
            </a:r>
            <a:endParaRPr sz="2700" b="1">
              <a:solidFill>
                <a:schemeClr val="lt1"/>
              </a:solidFill>
              <a:latin typeface="Unbounded"/>
              <a:ea typeface="Unbounded"/>
              <a:cs typeface="Unbounded"/>
              <a:sym typeface="Unbounded"/>
            </a:endParaRPr>
          </a:p>
        </p:txBody>
      </p:sp>
      <p:sp>
        <p:nvSpPr>
          <p:cNvPr id="762" name="Google Shape;762;p58"/>
          <p:cNvSpPr/>
          <p:nvPr/>
        </p:nvSpPr>
        <p:spPr>
          <a:xfrm>
            <a:off x="2425100"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lt1"/>
                </a:solidFill>
                <a:latin typeface="Unbounded"/>
                <a:ea typeface="Unbounded"/>
                <a:cs typeface="Unbounded"/>
                <a:sym typeface="Unbounded"/>
              </a:rPr>
              <a:t>02</a:t>
            </a:r>
            <a:endParaRPr sz="2700" dirty="0"/>
          </a:p>
        </p:txBody>
      </p:sp>
      <p:sp>
        <p:nvSpPr>
          <p:cNvPr id="766" name="Google Shape;766;p58"/>
          <p:cNvSpPr/>
          <p:nvPr/>
        </p:nvSpPr>
        <p:spPr>
          <a:xfrm>
            <a:off x="4716750"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lt1"/>
                </a:solidFill>
                <a:latin typeface="Unbounded"/>
                <a:ea typeface="Unbounded"/>
                <a:cs typeface="Unbounded"/>
                <a:sym typeface="Unbounded"/>
              </a:rPr>
              <a:t>04</a:t>
            </a:r>
            <a:endParaRPr sz="2700" dirty="0"/>
          </a:p>
        </p:txBody>
      </p:sp>
      <p:sp>
        <p:nvSpPr>
          <p:cNvPr id="773" name="Google Shape;773;p58"/>
          <p:cNvSpPr/>
          <p:nvPr/>
        </p:nvSpPr>
        <p:spPr>
          <a:xfrm>
            <a:off x="5862550"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lt1"/>
                </a:solidFill>
                <a:latin typeface="Unbounded"/>
                <a:ea typeface="Unbounded"/>
                <a:cs typeface="Unbounded"/>
                <a:sym typeface="Unbounded"/>
              </a:rPr>
              <a:t>05</a:t>
            </a:r>
            <a:endParaRPr sz="2700" dirty="0"/>
          </a:p>
        </p:txBody>
      </p:sp>
      <p:sp>
        <p:nvSpPr>
          <p:cNvPr id="777" name="Google Shape;777;p58"/>
          <p:cNvSpPr/>
          <p:nvPr/>
        </p:nvSpPr>
        <p:spPr>
          <a:xfrm>
            <a:off x="7008350"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a:solidFill>
                  <a:schemeClr val="lt1"/>
                </a:solidFill>
                <a:latin typeface="Unbounded"/>
                <a:ea typeface="Unbounded"/>
                <a:cs typeface="Unbounded"/>
                <a:sym typeface="Unbounded"/>
              </a:rPr>
              <a:t>06</a:t>
            </a:r>
            <a:endParaRPr sz="2700"/>
          </a:p>
        </p:txBody>
      </p:sp>
      <p:sp>
        <p:nvSpPr>
          <p:cNvPr id="764" name="Google Shape;764;p58"/>
          <p:cNvSpPr/>
          <p:nvPr/>
        </p:nvSpPr>
        <p:spPr>
          <a:xfrm>
            <a:off x="3570950" y="2366750"/>
            <a:ext cx="882000" cy="88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dirty="0">
                <a:solidFill>
                  <a:schemeClr val="lt1"/>
                </a:solidFill>
                <a:latin typeface="Unbounded"/>
                <a:ea typeface="Unbounded"/>
                <a:cs typeface="Unbounded"/>
                <a:sym typeface="Unbounded"/>
              </a:rPr>
              <a:t>03</a:t>
            </a:r>
            <a:endParaRPr sz="2700" dirty="0"/>
          </a:p>
        </p:txBody>
      </p:sp>
      <p:sp>
        <p:nvSpPr>
          <p:cNvPr id="30" name="Google Shape;577;p45">
            <a:extLst>
              <a:ext uri="{FF2B5EF4-FFF2-40B4-BE49-F238E27FC236}">
                <a16:creationId xmlns:a16="http://schemas.microsoft.com/office/drawing/2014/main" id="{B6238763-E5C1-4423-B732-03C754D70614}"/>
              </a:ext>
            </a:extLst>
          </p:cNvPr>
          <p:cNvSpPr txBox="1">
            <a:spLocks/>
          </p:cNvSpPr>
          <p:nvPr/>
        </p:nvSpPr>
        <p:spPr>
          <a:xfrm>
            <a:off x="-4399709" y="2110212"/>
            <a:ext cx="2882496" cy="1163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dirty="0">
                <a:solidFill>
                  <a:schemeClr val="bg1"/>
                </a:solidFill>
              </a:rPr>
              <a:t>Преговаряйте чрез лично изготвени от вас карти с въпроси, навсъкъде и по всяко време.</a:t>
            </a:r>
          </a:p>
        </p:txBody>
      </p:sp>
      <p:sp>
        <p:nvSpPr>
          <p:cNvPr id="31" name="Google Shape;578;p45">
            <a:extLst>
              <a:ext uri="{FF2B5EF4-FFF2-40B4-BE49-F238E27FC236}">
                <a16:creationId xmlns:a16="http://schemas.microsoft.com/office/drawing/2014/main" id="{F4F1EF9B-332F-4240-94B6-C3C70798979F}"/>
              </a:ext>
            </a:extLst>
          </p:cNvPr>
          <p:cNvSpPr txBox="1">
            <a:spLocks/>
          </p:cNvSpPr>
          <p:nvPr/>
        </p:nvSpPr>
        <p:spPr>
          <a:xfrm>
            <a:off x="9839826" y="2188848"/>
            <a:ext cx="3112685" cy="7286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a:solidFill>
                  <a:schemeClr val="bg1"/>
                </a:solidFill>
              </a:rPr>
              <a:t>Разглеждайте денят набързо с няколко лесни клика, като получавате всичката нужна информация.</a:t>
            </a:r>
            <a:endParaRPr lang="ru-RU" dirty="0">
              <a:solidFill>
                <a:schemeClr val="bg1"/>
              </a:solidFill>
            </a:endParaRPr>
          </a:p>
        </p:txBody>
      </p:sp>
      <p:sp>
        <p:nvSpPr>
          <p:cNvPr id="32" name="Google Shape;580;p45">
            <a:extLst>
              <a:ext uri="{FF2B5EF4-FFF2-40B4-BE49-F238E27FC236}">
                <a16:creationId xmlns:a16="http://schemas.microsoft.com/office/drawing/2014/main" id="{D4D83E81-FA06-4C61-9E7B-F3CBD6EBBF5D}"/>
              </a:ext>
            </a:extLst>
          </p:cNvPr>
          <p:cNvSpPr txBox="1">
            <a:spLocks/>
          </p:cNvSpPr>
          <p:nvPr/>
        </p:nvSpPr>
        <p:spPr>
          <a:xfrm>
            <a:off x="720000" y="-81418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r>
              <a:rPr lang="bg-BG" b="0" dirty="0">
                <a:solidFill>
                  <a:schemeClr val="bg1"/>
                </a:solidFill>
              </a:rPr>
              <a:t>Различните</a:t>
            </a:r>
            <a:r>
              <a:rPr lang="bg-BG" dirty="0">
                <a:solidFill>
                  <a:schemeClr val="bg1"/>
                </a:solidFill>
              </a:rPr>
              <a:t> функции</a:t>
            </a:r>
            <a:endParaRPr lang="bg-BG" b="0" dirty="0">
              <a:solidFill>
                <a:schemeClr val="bg1"/>
              </a:solidFill>
            </a:endParaRPr>
          </a:p>
        </p:txBody>
      </p:sp>
      <p:sp>
        <p:nvSpPr>
          <p:cNvPr id="33" name="Google Shape;581;p45">
            <a:extLst>
              <a:ext uri="{FF2B5EF4-FFF2-40B4-BE49-F238E27FC236}">
                <a16:creationId xmlns:a16="http://schemas.microsoft.com/office/drawing/2014/main" id="{83EE00FD-7CA1-41E5-9BC5-7135DE5A017A}"/>
              </a:ext>
            </a:extLst>
          </p:cNvPr>
          <p:cNvSpPr txBox="1">
            <a:spLocks/>
          </p:cNvSpPr>
          <p:nvPr/>
        </p:nvSpPr>
        <p:spPr>
          <a:xfrm>
            <a:off x="3368700" y="6184635"/>
            <a:ext cx="3213422" cy="1163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a:solidFill>
                  <a:schemeClr val="bg1"/>
                </a:solidFill>
              </a:rPr>
              <a:t>Вкарвайте вашите домашни – никога повече не влизайте в час без домашно благодарение на тази функция</a:t>
            </a:r>
            <a:endParaRPr lang="ru-RU" dirty="0">
              <a:solidFill>
                <a:schemeClr val="bg1"/>
              </a:solidFill>
            </a:endParaRPr>
          </a:p>
        </p:txBody>
      </p:sp>
      <p:sp>
        <p:nvSpPr>
          <p:cNvPr id="34" name="Google Shape;585;p45">
            <a:extLst>
              <a:ext uri="{FF2B5EF4-FFF2-40B4-BE49-F238E27FC236}">
                <a16:creationId xmlns:a16="http://schemas.microsoft.com/office/drawing/2014/main" id="{A74BC960-1260-44C1-93BD-F21C40C006AD}"/>
              </a:ext>
            </a:extLst>
          </p:cNvPr>
          <p:cNvSpPr txBox="1">
            <a:spLocks/>
          </p:cNvSpPr>
          <p:nvPr/>
        </p:nvSpPr>
        <p:spPr>
          <a:xfrm>
            <a:off x="-3663311" y="1561807"/>
            <a:ext cx="2285700"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Карти</a:t>
            </a:r>
            <a:endParaRPr lang="bg-BG" sz="1800" dirty="0">
              <a:solidFill>
                <a:schemeClr val="bg1"/>
              </a:solidFill>
            </a:endParaRPr>
          </a:p>
        </p:txBody>
      </p:sp>
      <p:sp>
        <p:nvSpPr>
          <p:cNvPr id="35" name="Google Shape;586;p45">
            <a:extLst>
              <a:ext uri="{FF2B5EF4-FFF2-40B4-BE49-F238E27FC236}">
                <a16:creationId xmlns:a16="http://schemas.microsoft.com/office/drawing/2014/main" id="{1399A70B-D512-42E3-803A-BBBD5C2823DB}"/>
              </a:ext>
            </a:extLst>
          </p:cNvPr>
          <p:cNvSpPr txBox="1">
            <a:spLocks/>
          </p:cNvSpPr>
          <p:nvPr/>
        </p:nvSpPr>
        <p:spPr>
          <a:xfrm>
            <a:off x="10452307" y="1691543"/>
            <a:ext cx="2113200"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Календар</a:t>
            </a:r>
            <a:endParaRPr lang="bg-BG" sz="1800" dirty="0">
              <a:solidFill>
                <a:schemeClr val="bg1"/>
              </a:solidFill>
            </a:endParaRPr>
          </a:p>
        </p:txBody>
      </p:sp>
      <p:sp>
        <p:nvSpPr>
          <p:cNvPr id="36" name="Google Shape;587;p45">
            <a:extLst>
              <a:ext uri="{FF2B5EF4-FFF2-40B4-BE49-F238E27FC236}">
                <a16:creationId xmlns:a16="http://schemas.microsoft.com/office/drawing/2014/main" id="{25DE8FC6-5DAA-45A7-85D2-ED91A02ADA39}"/>
              </a:ext>
            </a:extLst>
          </p:cNvPr>
          <p:cNvSpPr txBox="1">
            <a:spLocks/>
          </p:cNvSpPr>
          <p:nvPr/>
        </p:nvSpPr>
        <p:spPr>
          <a:xfrm>
            <a:off x="3908842" y="5642226"/>
            <a:ext cx="2394708" cy="438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bg-BG" sz="1800">
                <a:solidFill>
                  <a:schemeClr val="bg1"/>
                </a:solidFill>
              </a:rPr>
              <a:t>Домашни</a:t>
            </a:r>
            <a:endParaRPr lang="bg-BG" sz="1800" dirty="0">
              <a:solidFill>
                <a:schemeClr val="bg1"/>
              </a:solidFill>
            </a:endParaRPr>
          </a:p>
        </p:txBody>
      </p:sp>
      <p:pic>
        <p:nvPicPr>
          <p:cNvPr id="37" name="Picture 36">
            <a:extLst>
              <a:ext uri="{FF2B5EF4-FFF2-40B4-BE49-F238E27FC236}">
                <a16:creationId xmlns:a16="http://schemas.microsoft.com/office/drawing/2014/main" id="{E3292C47-1036-405E-BB01-904DB55A9E5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5400000">
            <a:off x="-4296153" y="1503982"/>
            <a:ext cx="529285" cy="599238"/>
          </a:xfrm>
          <a:prstGeom prst="rect">
            <a:avLst/>
          </a:prstGeom>
        </p:spPr>
      </p:pic>
      <p:pic>
        <p:nvPicPr>
          <p:cNvPr id="38" name="Picture 37">
            <a:extLst>
              <a:ext uri="{FF2B5EF4-FFF2-40B4-BE49-F238E27FC236}">
                <a16:creationId xmlns:a16="http://schemas.microsoft.com/office/drawing/2014/main" id="{246F9C5A-CAAA-4617-B97C-D8F2E67CC3B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9950782" y="1659562"/>
            <a:ext cx="427057" cy="427057"/>
          </a:xfrm>
          <a:prstGeom prst="rect">
            <a:avLst/>
          </a:prstGeom>
        </p:spPr>
      </p:pic>
      <p:pic>
        <p:nvPicPr>
          <p:cNvPr id="39" name="Picture 38">
            <a:extLst>
              <a:ext uri="{FF2B5EF4-FFF2-40B4-BE49-F238E27FC236}">
                <a16:creationId xmlns:a16="http://schemas.microsoft.com/office/drawing/2014/main" id="{8875560D-A278-4850-8FAC-A8476619BFB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379558" y="5642226"/>
            <a:ext cx="438300" cy="438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1"/>
                                        </p:tgtEl>
                                        <p:attrNameLst>
                                          <p:attrName>style.visibility</p:attrName>
                                        </p:attrNameLst>
                                      </p:cBhvr>
                                      <p:to>
                                        <p:strVal val="visible"/>
                                      </p:to>
                                    </p:set>
                                    <p:animEffect transition="in" filter="fade">
                                      <p:cBhvr>
                                        <p:cTn id="7" dur="500"/>
                                        <p:tgtEl>
                                          <p:spTgt spid="7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2"/>
                                        </p:tgtEl>
                                        <p:attrNameLst>
                                          <p:attrName>style.visibility</p:attrName>
                                        </p:attrNameLst>
                                      </p:cBhvr>
                                      <p:to>
                                        <p:strVal val="visible"/>
                                      </p:to>
                                    </p:set>
                                    <p:animEffect transition="in" filter="fade">
                                      <p:cBhvr>
                                        <p:cTn id="10" dur="500"/>
                                        <p:tgtEl>
                                          <p:spTgt spid="752"/>
                                        </p:tgtEl>
                                      </p:cBhvr>
                                    </p:animEffect>
                                  </p:childTnLst>
                                </p:cTn>
                              </p:par>
                              <p:par>
                                <p:cTn id="11" presetID="10" presetClass="entr" presetSubtype="0" fill="hold" nodeType="withEffect">
                                  <p:stCondLst>
                                    <p:cond delay="0"/>
                                  </p:stCondLst>
                                  <p:childTnLst>
                                    <p:set>
                                      <p:cBhvr>
                                        <p:cTn id="12" dur="1" fill="hold">
                                          <p:stCondLst>
                                            <p:cond delay="0"/>
                                          </p:stCondLst>
                                        </p:cTn>
                                        <p:tgtEl>
                                          <p:spTgt spid="759"/>
                                        </p:tgtEl>
                                        <p:attrNameLst>
                                          <p:attrName>style.visibility</p:attrName>
                                        </p:attrNameLst>
                                      </p:cBhvr>
                                      <p:to>
                                        <p:strVal val="visible"/>
                                      </p:to>
                                    </p:set>
                                    <p:animEffect transition="in" filter="fade">
                                      <p:cBhvr>
                                        <p:cTn id="13" dur="500"/>
                                        <p:tgtEl>
                                          <p:spTgt spid="7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0"/>
                                        </p:tgtEl>
                                        <p:attrNameLst>
                                          <p:attrName>style.visibility</p:attrName>
                                        </p:attrNameLst>
                                      </p:cBhvr>
                                      <p:to>
                                        <p:strVal val="visible"/>
                                      </p:to>
                                    </p:set>
                                    <p:animEffect transition="in" filter="fade">
                                      <p:cBhvr>
                                        <p:cTn id="16" dur="500"/>
                                        <p:tgtEl>
                                          <p:spTgt spid="760"/>
                                        </p:tgtEl>
                                      </p:cBhvr>
                                    </p:animEffect>
                                  </p:childTnLst>
                                </p:cTn>
                              </p:par>
                              <p:par>
                                <p:cTn id="17" presetID="10" presetClass="entr" presetSubtype="0" fill="hold" nodeType="withEffect">
                                  <p:stCondLst>
                                    <p:cond delay="0"/>
                                  </p:stCondLst>
                                  <p:childTnLst>
                                    <p:set>
                                      <p:cBhvr>
                                        <p:cTn id="18" dur="1" fill="hold">
                                          <p:stCondLst>
                                            <p:cond delay="0"/>
                                          </p:stCondLst>
                                        </p:cTn>
                                        <p:tgtEl>
                                          <p:spTgt spid="767"/>
                                        </p:tgtEl>
                                        <p:attrNameLst>
                                          <p:attrName>style.visibility</p:attrName>
                                        </p:attrNameLst>
                                      </p:cBhvr>
                                      <p:to>
                                        <p:strVal val="visible"/>
                                      </p:to>
                                    </p:set>
                                    <p:animEffect transition="in" filter="fade">
                                      <p:cBhvr>
                                        <p:cTn id="19" dur="500"/>
                                        <p:tgtEl>
                                          <p:spTgt spid="76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62"/>
                                        </p:tgtEl>
                                        <p:attrNameLst>
                                          <p:attrName>style.visibility</p:attrName>
                                        </p:attrNameLst>
                                      </p:cBhvr>
                                      <p:to>
                                        <p:strVal val="visible"/>
                                      </p:to>
                                    </p:set>
                                    <p:animEffect transition="in" filter="fade">
                                      <p:cBhvr>
                                        <p:cTn id="24" dur="500"/>
                                        <p:tgtEl>
                                          <p:spTgt spid="762"/>
                                        </p:tgtEl>
                                      </p:cBhvr>
                                    </p:animEffect>
                                  </p:childTnLst>
                                </p:cTn>
                              </p:par>
                              <p:par>
                                <p:cTn id="25" presetID="10" presetClass="entr" presetSubtype="0" fill="hold" nodeType="withEffect">
                                  <p:stCondLst>
                                    <p:cond delay="0"/>
                                  </p:stCondLst>
                                  <p:childTnLst>
                                    <p:set>
                                      <p:cBhvr>
                                        <p:cTn id="26" dur="1" fill="hold">
                                          <p:stCondLst>
                                            <p:cond delay="0"/>
                                          </p:stCondLst>
                                        </p:cTn>
                                        <p:tgtEl>
                                          <p:spTgt spid="768"/>
                                        </p:tgtEl>
                                        <p:attrNameLst>
                                          <p:attrName>style.visibility</p:attrName>
                                        </p:attrNameLst>
                                      </p:cBhvr>
                                      <p:to>
                                        <p:strVal val="visible"/>
                                      </p:to>
                                    </p:set>
                                    <p:animEffect transition="in" filter="fade">
                                      <p:cBhvr>
                                        <p:cTn id="27" dur="500"/>
                                        <p:tgtEl>
                                          <p:spTgt spid="7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53"/>
                                        </p:tgtEl>
                                        <p:attrNameLst>
                                          <p:attrName>style.visibility</p:attrName>
                                        </p:attrNameLst>
                                      </p:cBhvr>
                                      <p:to>
                                        <p:strVal val="visible"/>
                                      </p:to>
                                    </p:set>
                                    <p:animEffect transition="in" filter="fade">
                                      <p:cBhvr>
                                        <p:cTn id="30" dur="500"/>
                                        <p:tgtEl>
                                          <p:spTgt spid="753"/>
                                        </p:tgtEl>
                                      </p:cBhvr>
                                    </p:animEffect>
                                  </p:childTnLst>
                                </p:cTn>
                              </p:par>
                              <p:par>
                                <p:cTn id="31" presetID="10" presetClass="entr" presetSubtype="0" fill="hold" nodeType="withEffect">
                                  <p:stCondLst>
                                    <p:cond delay="0"/>
                                  </p:stCondLst>
                                  <p:childTnLst>
                                    <p:set>
                                      <p:cBhvr>
                                        <p:cTn id="32" dur="1" fill="hold">
                                          <p:stCondLst>
                                            <p:cond delay="0"/>
                                          </p:stCondLst>
                                        </p:cTn>
                                        <p:tgtEl>
                                          <p:spTgt spid="762">
                                            <p:txEl>
                                              <p:pRg st="0" end="0"/>
                                            </p:txEl>
                                          </p:spTgt>
                                        </p:tgtEl>
                                        <p:attrNameLst>
                                          <p:attrName>style.visibility</p:attrName>
                                        </p:attrNameLst>
                                      </p:cBhvr>
                                      <p:to>
                                        <p:strVal val="visible"/>
                                      </p:to>
                                    </p:set>
                                    <p:animEffect transition="in" filter="fade">
                                      <p:cBhvr>
                                        <p:cTn id="33" dur="500"/>
                                        <p:tgtEl>
                                          <p:spTgt spid="762">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61"/>
                                        </p:tgtEl>
                                        <p:attrNameLst>
                                          <p:attrName>style.visibility</p:attrName>
                                        </p:attrNameLst>
                                      </p:cBhvr>
                                      <p:to>
                                        <p:strVal val="visible"/>
                                      </p:to>
                                    </p:set>
                                    <p:animEffect transition="in" filter="fade">
                                      <p:cBhvr>
                                        <p:cTn id="36" dur="500"/>
                                        <p:tgtEl>
                                          <p:spTgt spid="76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64"/>
                                        </p:tgtEl>
                                        <p:attrNameLst>
                                          <p:attrName>style.visibility</p:attrName>
                                        </p:attrNameLst>
                                      </p:cBhvr>
                                      <p:to>
                                        <p:strVal val="visible"/>
                                      </p:to>
                                    </p:set>
                                    <p:animEffect transition="in" filter="fade">
                                      <p:cBhvr>
                                        <p:cTn id="41" dur="500"/>
                                        <p:tgtEl>
                                          <p:spTgt spid="764"/>
                                        </p:tgtEl>
                                      </p:cBhvr>
                                    </p:animEffect>
                                  </p:childTnLst>
                                </p:cTn>
                              </p:par>
                              <p:par>
                                <p:cTn id="42" presetID="10" presetClass="entr" presetSubtype="0" fill="hold" nodeType="withEffect">
                                  <p:stCondLst>
                                    <p:cond delay="0"/>
                                  </p:stCondLst>
                                  <p:childTnLst>
                                    <p:set>
                                      <p:cBhvr>
                                        <p:cTn id="43" dur="1" fill="hold">
                                          <p:stCondLst>
                                            <p:cond delay="0"/>
                                          </p:stCondLst>
                                        </p:cTn>
                                        <p:tgtEl>
                                          <p:spTgt spid="764">
                                            <p:txEl>
                                              <p:pRg st="0" end="0"/>
                                            </p:txEl>
                                          </p:spTgt>
                                        </p:tgtEl>
                                        <p:attrNameLst>
                                          <p:attrName>style.visibility</p:attrName>
                                        </p:attrNameLst>
                                      </p:cBhvr>
                                      <p:to>
                                        <p:strVal val="visible"/>
                                      </p:to>
                                    </p:set>
                                    <p:animEffect transition="in" filter="fade">
                                      <p:cBhvr>
                                        <p:cTn id="44" dur="500"/>
                                        <p:tgtEl>
                                          <p:spTgt spid="764">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55"/>
                                        </p:tgtEl>
                                        <p:attrNameLst>
                                          <p:attrName>style.visibility</p:attrName>
                                        </p:attrNameLst>
                                      </p:cBhvr>
                                      <p:to>
                                        <p:strVal val="visible"/>
                                      </p:to>
                                    </p:set>
                                    <p:animEffect transition="in" filter="fade">
                                      <p:cBhvr>
                                        <p:cTn id="47" dur="500"/>
                                        <p:tgtEl>
                                          <p:spTgt spid="755"/>
                                        </p:tgtEl>
                                      </p:cBhvr>
                                    </p:animEffect>
                                  </p:childTnLst>
                                </p:cTn>
                              </p:par>
                              <p:par>
                                <p:cTn id="48" presetID="10" presetClass="entr" presetSubtype="0" fill="hold" nodeType="withEffect">
                                  <p:stCondLst>
                                    <p:cond delay="0"/>
                                  </p:stCondLst>
                                  <p:childTnLst>
                                    <p:set>
                                      <p:cBhvr>
                                        <p:cTn id="49" dur="1" fill="hold">
                                          <p:stCondLst>
                                            <p:cond delay="0"/>
                                          </p:stCondLst>
                                        </p:cTn>
                                        <p:tgtEl>
                                          <p:spTgt spid="769"/>
                                        </p:tgtEl>
                                        <p:attrNameLst>
                                          <p:attrName>style.visibility</p:attrName>
                                        </p:attrNameLst>
                                      </p:cBhvr>
                                      <p:to>
                                        <p:strVal val="visible"/>
                                      </p:to>
                                    </p:set>
                                    <p:animEffect transition="in" filter="fade">
                                      <p:cBhvr>
                                        <p:cTn id="50" dur="500"/>
                                        <p:tgtEl>
                                          <p:spTgt spid="769"/>
                                        </p:tgtEl>
                                      </p:cBhvr>
                                    </p:animEffect>
                                  </p:childTnLst>
                                </p:cTn>
                              </p:par>
                              <p:par>
                                <p:cTn id="51" presetID="10" presetClass="entr" presetSubtype="0" fill="hold" nodeType="withEffect">
                                  <p:stCondLst>
                                    <p:cond delay="0"/>
                                  </p:stCondLst>
                                  <p:childTnLst>
                                    <p:set>
                                      <p:cBhvr>
                                        <p:cTn id="52" dur="1" fill="hold">
                                          <p:stCondLst>
                                            <p:cond delay="0"/>
                                          </p:stCondLst>
                                        </p:cTn>
                                        <p:tgtEl>
                                          <p:spTgt spid="763"/>
                                        </p:tgtEl>
                                        <p:attrNameLst>
                                          <p:attrName>style.visibility</p:attrName>
                                        </p:attrNameLst>
                                      </p:cBhvr>
                                      <p:to>
                                        <p:strVal val="visible"/>
                                      </p:to>
                                    </p:set>
                                    <p:animEffect transition="in" filter="fade">
                                      <p:cBhvr>
                                        <p:cTn id="53" dur="500"/>
                                        <p:tgtEl>
                                          <p:spTgt spid="76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57"/>
                                        </p:tgtEl>
                                        <p:attrNameLst>
                                          <p:attrName>style.visibility</p:attrName>
                                        </p:attrNameLst>
                                      </p:cBhvr>
                                      <p:to>
                                        <p:strVal val="visible"/>
                                      </p:to>
                                    </p:set>
                                    <p:animEffect transition="in" filter="fade">
                                      <p:cBhvr>
                                        <p:cTn id="58" dur="500"/>
                                        <p:tgtEl>
                                          <p:spTgt spid="7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66"/>
                                        </p:tgtEl>
                                        <p:attrNameLst>
                                          <p:attrName>style.visibility</p:attrName>
                                        </p:attrNameLst>
                                      </p:cBhvr>
                                      <p:to>
                                        <p:strVal val="visible"/>
                                      </p:to>
                                    </p:set>
                                    <p:animEffect transition="in" filter="fade">
                                      <p:cBhvr>
                                        <p:cTn id="61" dur="500"/>
                                        <p:tgtEl>
                                          <p:spTgt spid="766"/>
                                        </p:tgtEl>
                                      </p:cBhvr>
                                    </p:animEffect>
                                  </p:childTnLst>
                                </p:cTn>
                              </p:par>
                              <p:par>
                                <p:cTn id="62" presetID="10" presetClass="entr" presetSubtype="0" fill="hold" nodeType="withEffect">
                                  <p:stCondLst>
                                    <p:cond delay="0"/>
                                  </p:stCondLst>
                                  <p:childTnLst>
                                    <p:set>
                                      <p:cBhvr>
                                        <p:cTn id="63" dur="1" fill="hold">
                                          <p:stCondLst>
                                            <p:cond delay="0"/>
                                          </p:stCondLst>
                                        </p:cTn>
                                        <p:tgtEl>
                                          <p:spTgt spid="766">
                                            <p:txEl>
                                              <p:pRg st="0" end="0"/>
                                            </p:txEl>
                                          </p:spTgt>
                                        </p:tgtEl>
                                        <p:attrNameLst>
                                          <p:attrName>style.visibility</p:attrName>
                                        </p:attrNameLst>
                                      </p:cBhvr>
                                      <p:to>
                                        <p:strVal val="visible"/>
                                      </p:to>
                                    </p:set>
                                    <p:animEffect transition="in" filter="fade">
                                      <p:cBhvr>
                                        <p:cTn id="64" dur="500"/>
                                        <p:tgtEl>
                                          <p:spTgt spid="766">
                                            <p:txEl>
                                              <p:pRg st="0" end="0"/>
                                            </p:txEl>
                                          </p:spTgt>
                                        </p:tgtEl>
                                      </p:cBhvr>
                                    </p:animEffect>
                                  </p:childTnLst>
                                </p:cTn>
                              </p:par>
                              <p:par>
                                <p:cTn id="65" presetID="1" presetClass="entr" presetSubtype="0" fill="hold" nodeType="withEffect">
                                  <p:stCondLst>
                                    <p:cond delay="0"/>
                                  </p:stCondLst>
                                  <p:childTnLst>
                                    <p:set>
                                      <p:cBhvr>
                                        <p:cTn id="66" dur="1" fill="hold">
                                          <p:stCondLst>
                                            <p:cond delay="0"/>
                                          </p:stCondLst>
                                        </p:cTn>
                                        <p:tgtEl>
                                          <p:spTgt spid="765"/>
                                        </p:tgtEl>
                                        <p:attrNameLst>
                                          <p:attrName>style.visibility</p:attrName>
                                        </p:attrNameLst>
                                      </p:cBhvr>
                                      <p:to>
                                        <p:strVal val="visible"/>
                                      </p:to>
                                    </p:set>
                                  </p:childTnLst>
                                </p:cTn>
                              </p:par>
                              <p:par>
                                <p:cTn id="67" presetID="10" presetClass="entr" presetSubtype="0" fill="hold" nodeType="withEffect">
                                  <p:stCondLst>
                                    <p:cond delay="0"/>
                                  </p:stCondLst>
                                  <p:childTnLst>
                                    <p:set>
                                      <p:cBhvr>
                                        <p:cTn id="68" dur="1" fill="hold">
                                          <p:stCondLst>
                                            <p:cond delay="0"/>
                                          </p:stCondLst>
                                        </p:cTn>
                                        <p:tgtEl>
                                          <p:spTgt spid="778"/>
                                        </p:tgtEl>
                                        <p:attrNameLst>
                                          <p:attrName>style.visibility</p:attrName>
                                        </p:attrNameLst>
                                      </p:cBhvr>
                                      <p:to>
                                        <p:strVal val="visible"/>
                                      </p:to>
                                    </p:set>
                                    <p:animEffect transition="in" filter="fade">
                                      <p:cBhvr>
                                        <p:cTn id="69" dur="500"/>
                                        <p:tgtEl>
                                          <p:spTgt spid="77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73"/>
                                        </p:tgtEl>
                                        <p:attrNameLst>
                                          <p:attrName>style.visibility</p:attrName>
                                        </p:attrNameLst>
                                      </p:cBhvr>
                                      <p:to>
                                        <p:strVal val="visible"/>
                                      </p:to>
                                    </p:set>
                                    <p:animEffect transition="in" filter="fade">
                                      <p:cBhvr>
                                        <p:cTn id="74" dur="500"/>
                                        <p:tgtEl>
                                          <p:spTgt spid="773"/>
                                        </p:tgtEl>
                                      </p:cBhvr>
                                    </p:animEffect>
                                  </p:childTnLst>
                                </p:cTn>
                              </p:par>
                              <p:par>
                                <p:cTn id="75" presetID="10" presetClass="entr" presetSubtype="0" fill="hold" nodeType="withEffect">
                                  <p:stCondLst>
                                    <p:cond delay="0"/>
                                  </p:stCondLst>
                                  <p:childTnLst>
                                    <p:set>
                                      <p:cBhvr>
                                        <p:cTn id="76" dur="1" fill="hold">
                                          <p:stCondLst>
                                            <p:cond delay="0"/>
                                          </p:stCondLst>
                                        </p:cTn>
                                        <p:tgtEl>
                                          <p:spTgt spid="772"/>
                                        </p:tgtEl>
                                        <p:attrNameLst>
                                          <p:attrName>style.visibility</p:attrName>
                                        </p:attrNameLst>
                                      </p:cBhvr>
                                      <p:to>
                                        <p:strVal val="visible"/>
                                      </p:to>
                                    </p:set>
                                    <p:animEffect transition="in" filter="fade">
                                      <p:cBhvr>
                                        <p:cTn id="77" dur="500"/>
                                        <p:tgtEl>
                                          <p:spTgt spid="77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70"/>
                                        </p:tgtEl>
                                        <p:attrNameLst>
                                          <p:attrName>style.visibility</p:attrName>
                                        </p:attrNameLst>
                                      </p:cBhvr>
                                      <p:to>
                                        <p:strVal val="visible"/>
                                      </p:to>
                                    </p:set>
                                    <p:animEffect transition="in" filter="fade">
                                      <p:cBhvr>
                                        <p:cTn id="80" dur="500"/>
                                        <p:tgtEl>
                                          <p:spTgt spid="770"/>
                                        </p:tgtEl>
                                      </p:cBhvr>
                                    </p:animEffect>
                                  </p:childTnLst>
                                </p:cTn>
                              </p:par>
                              <p:par>
                                <p:cTn id="81" presetID="10" presetClass="entr" presetSubtype="0" fill="hold" nodeType="withEffect">
                                  <p:stCondLst>
                                    <p:cond delay="0"/>
                                  </p:stCondLst>
                                  <p:childTnLst>
                                    <p:set>
                                      <p:cBhvr>
                                        <p:cTn id="82" dur="1" fill="hold">
                                          <p:stCondLst>
                                            <p:cond delay="0"/>
                                          </p:stCondLst>
                                        </p:cTn>
                                        <p:tgtEl>
                                          <p:spTgt spid="779"/>
                                        </p:tgtEl>
                                        <p:attrNameLst>
                                          <p:attrName>style.visibility</p:attrName>
                                        </p:attrNameLst>
                                      </p:cBhvr>
                                      <p:to>
                                        <p:strVal val="visible"/>
                                      </p:to>
                                    </p:set>
                                    <p:animEffect transition="in" filter="fade">
                                      <p:cBhvr>
                                        <p:cTn id="83" dur="500"/>
                                        <p:tgtEl>
                                          <p:spTgt spid="77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777"/>
                                        </p:tgtEl>
                                        <p:attrNameLst>
                                          <p:attrName>style.visibility</p:attrName>
                                        </p:attrNameLst>
                                      </p:cBhvr>
                                      <p:to>
                                        <p:strVal val="visible"/>
                                      </p:to>
                                    </p:set>
                                    <p:animEffect transition="in" filter="fade">
                                      <p:cBhvr>
                                        <p:cTn id="88" dur="500"/>
                                        <p:tgtEl>
                                          <p:spTgt spid="777"/>
                                        </p:tgtEl>
                                      </p:cBhvr>
                                    </p:animEffect>
                                  </p:childTnLst>
                                </p:cTn>
                              </p:par>
                              <p:par>
                                <p:cTn id="89" presetID="10" presetClass="entr" presetSubtype="0" fill="hold" nodeType="withEffect">
                                  <p:stCondLst>
                                    <p:cond delay="0"/>
                                  </p:stCondLst>
                                  <p:childTnLst>
                                    <p:set>
                                      <p:cBhvr>
                                        <p:cTn id="90" dur="1" fill="hold">
                                          <p:stCondLst>
                                            <p:cond delay="0"/>
                                          </p:stCondLst>
                                        </p:cTn>
                                        <p:tgtEl>
                                          <p:spTgt spid="776"/>
                                        </p:tgtEl>
                                        <p:attrNameLst>
                                          <p:attrName>style.visibility</p:attrName>
                                        </p:attrNameLst>
                                      </p:cBhvr>
                                      <p:to>
                                        <p:strVal val="visible"/>
                                      </p:to>
                                    </p:set>
                                    <p:animEffect transition="in" filter="fade">
                                      <p:cBhvr>
                                        <p:cTn id="91" dur="500"/>
                                        <p:tgtEl>
                                          <p:spTgt spid="77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74"/>
                                        </p:tgtEl>
                                        <p:attrNameLst>
                                          <p:attrName>style.visibility</p:attrName>
                                        </p:attrNameLst>
                                      </p:cBhvr>
                                      <p:to>
                                        <p:strVal val="visible"/>
                                      </p:to>
                                    </p:set>
                                    <p:animEffect transition="in" filter="fade">
                                      <p:cBhvr>
                                        <p:cTn id="94" dur="500"/>
                                        <p:tgtEl>
                                          <p:spTgt spid="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p:bldP spid="752" grpId="0"/>
      <p:bldP spid="753" grpId="0"/>
      <p:bldP spid="755" grpId="0"/>
      <p:bldP spid="757" grpId="0"/>
      <p:bldP spid="770" grpId="0"/>
      <p:bldP spid="774" grpId="0"/>
      <p:bldP spid="760" grpId="0" animBg="1"/>
      <p:bldP spid="762" grpId="0" animBg="1"/>
      <p:bldP spid="766" grpId="0" animBg="1"/>
      <p:bldP spid="773" grpId="0" animBg="1"/>
      <p:bldP spid="777" grpId="0" animBg="1"/>
      <p:bldP spid="7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Google Shape;668;p53"/>
          <p:cNvSpPr txBox="1">
            <a:spLocks noGrp="1"/>
          </p:cNvSpPr>
          <p:nvPr>
            <p:ph type="subTitle" idx="2"/>
          </p:nvPr>
        </p:nvSpPr>
        <p:spPr>
          <a:xfrm>
            <a:off x="724431" y="2890588"/>
            <a:ext cx="2601337" cy="1195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Изпитват затруднения при преговор</a:t>
            </a:r>
            <a:endParaRPr dirty="0">
              <a:solidFill>
                <a:schemeClr val="bg1"/>
              </a:solidFill>
              <a:latin typeface="Unbounded" panose="020B0604020202020204" charset="0"/>
            </a:endParaRPr>
          </a:p>
        </p:txBody>
      </p:sp>
      <p:sp>
        <p:nvSpPr>
          <p:cNvPr id="670" name="Google Shape;670;p53"/>
          <p:cNvSpPr txBox="1">
            <a:spLocks noGrp="1"/>
          </p:cNvSpPr>
          <p:nvPr>
            <p:ph type="subTitle" idx="5"/>
          </p:nvPr>
        </p:nvSpPr>
        <p:spPr>
          <a:xfrm>
            <a:off x="3405508" y="3047602"/>
            <a:ext cx="2332884" cy="10383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Имат недостиг на време</a:t>
            </a:r>
            <a:endParaRPr dirty="0">
              <a:solidFill>
                <a:schemeClr val="bg1"/>
              </a:solidFill>
              <a:latin typeface="Unbounded" panose="020B0604020202020204" charset="0"/>
            </a:endParaRPr>
          </a:p>
        </p:txBody>
      </p:sp>
      <p:sp>
        <p:nvSpPr>
          <p:cNvPr id="672" name="Google Shape;672;p53"/>
          <p:cNvSpPr txBox="1">
            <a:spLocks noGrp="1"/>
          </p:cNvSpPr>
          <p:nvPr>
            <p:ph type="subTitle" idx="8"/>
          </p:nvPr>
        </p:nvSpPr>
        <p:spPr>
          <a:xfrm>
            <a:off x="6029925" y="3361000"/>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Харесват идеята</a:t>
            </a:r>
            <a:endParaRPr dirty="0">
              <a:solidFill>
                <a:schemeClr val="bg1"/>
              </a:solidFill>
              <a:latin typeface="Unbounded" panose="020B0604020202020204" charset="0"/>
            </a:endParaRPr>
          </a:p>
        </p:txBody>
      </p:sp>
      <p:sp>
        <p:nvSpPr>
          <p:cNvPr id="673" name="Google Shape;673;p53"/>
          <p:cNvSpPr/>
          <p:nvPr/>
        </p:nvSpPr>
        <p:spPr>
          <a:xfrm>
            <a:off x="1333825" y="1474275"/>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4" name="Google Shape;674;p53"/>
          <p:cNvSpPr/>
          <p:nvPr/>
        </p:nvSpPr>
        <p:spPr>
          <a:xfrm flipH="1">
            <a:off x="1326302" y="1466650"/>
            <a:ext cx="1397700" cy="1397700"/>
          </a:xfrm>
          <a:prstGeom prst="blockArc">
            <a:avLst>
              <a:gd name="adj1" fmla="val 20850419"/>
              <a:gd name="adj2" fmla="val 16256715"/>
              <a:gd name="adj3" fmla="val 1271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5" name="Google Shape;675;p53"/>
          <p:cNvSpPr/>
          <p:nvPr/>
        </p:nvSpPr>
        <p:spPr>
          <a:xfrm>
            <a:off x="3880725" y="1474275"/>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6" name="Google Shape;676;p53"/>
          <p:cNvSpPr/>
          <p:nvPr/>
        </p:nvSpPr>
        <p:spPr>
          <a:xfrm flipH="1">
            <a:off x="3873202" y="1466650"/>
            <a:ext cx="1397700" cy="1397700"/>
          </a:xfrm>
          <a:prstGeom prst="blockArc">
            <a:avLst>
              <a:gd name="adj1" fmla="val 3751104"/>
              <a:gd name="adj2" fmla="val 16256715"/>
              <a:gd name="adj3" fmla="val 12710"/>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7" name="Google Shape;677;p53"/>
          <p:cNvSpPr/>
          <p:nvPr/>
        </p:nvSpPr>
        <p:spPr>
          <a:xfrm>
            <a:off x="6427625" y="1474275"/>
            <a:ext cx="1382700" cy="1382700"/>
          </a:xfrm>
          <a:prstGeom prst="donut">
            <a:avLst>
              <a:gd name="adj" fmla="val 1193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8" name="Google Shape;678;p53"/>
          <p:cNvSpPr/>
          <p:nvPr/>
        </p:nvSpPr>
        <p:spPr>
          <a:xfrm flipH="1">
            <a:off x="6420102" y="1466650"/>
            <a:ext cx="1397700" cy="1397700"/>
          </a:xfrm>
          <a:prstGeom prst="blockArc">
            <a:avLst>
              <a:gd name="adj1" fmla="val 17614702"/>
              <a:gd name="adj2" fmla="val 16256715"/>
              <a:gd name="adj3" fmla="val 1271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Unbounded" panose="020B0604020202020204" charset="0"/>
            </a:endParaRPr>
          </a:p>
        </p:txBody>
      </p:sp>
      <p:sp>
        <p:nvSpPr>
          <p:cNvPr id="679" name="Google Shape;679;p5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Статистики в нашия клас</a:t>
            </a:r>
            <a:endParaRPr b="0" dirty="0">
              <a:solidFill>
                <a:schemeClr val="bg1"/>
              </a:solidFill>
              <a:latin typeface="Unbounded" panose="020B0604020202020204" charset="0"/>
            </a:endParaRPr>
          </a:p>
        </p:txBody>
      </p:sp>
      <p:sp>
        <p:nvSpPr>
          <p:cNvPr id="680" name="Google Shape;680;p53"/>
          <p:cNvSpPr txBox="1">
            <a:spLocks noGrp="1"/>
          </p:cNvSpPr>
          <p:nvPr>
            <p:ph type="title" idx="3"/>
          </p:nvPr>
        </p:nvSpPr>
        <p:spPr>
          <a:xfrm>
            <a:off x="3873100" y="1962150"/>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6</a:t>
            </a:r>
            <a:r>
              <a:rPr lang="en" dirty="0">
                <a:solidFill>
                  <a:schemeClr val="bg1"/>
                </a:solidFill>
                <a:latin typeface="Unbounded" panose="020B0604020202020204" charset="0"/>
              </a:rPr>
              <a:t>0%</a:t>
            </a:r>
            <a:endParaRPr dirty="0">
              <a:solidFill>
                <a:schemeClr val="bg1"/>
              </a:solidFill>
              <a:latin typeface="Unbounded" panose="020B0604020202020204" charset="0"/>
            </a:endParaRPr>
          </a:p>
        </p:txBody>
      </p:sp>
      <p:sp>
        <p:nvSpPr>
          <p:cNvPr id="681" name="Google Shape;681;p53"/>
          <p:cNvSpPr txBox="1">
            <a:spLocks noGrp="1"/>
          </p:cNvSpPr>
          <p:nvPr>
            <p:ph type="title" idx="6"/>
          </p:nvPr>
        </p:nvSpPr>
        <p:spPr>
          <a:xfrm>
            <a:off x="6417675" y="1962150"/>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90</a:t>
            </a:r>
            <a:r>
              <a:rPr lang="en" dirty="0">
                <a:solidFill>
                  <a:schemeClr val="bg1"/>
                </a:solidFill>
                <a:latin typeface="Unbounded" panose="020B0604020202020204" charset="0"/>
              </a:rPr>
              <a:t>%</a:t>
            </a:r>
            <a:endParaRPr dirty="0">
              <a:solidFill>
                <a:schemeClr val="bg1"/>
              </a:solidFill>
              <a:latin typeface="Unbounded" panose="020B0604020202020204" charset="0"/>
            </a:endParaRPr>
          </a:p>
        </p:txBody>
      </p:sp>
      <p:sp>
        <p:nvSpPr>
          <p:cNvPr id="682" name="Google Shape;682;p53"/>
          <p:cNvSpPr txBox="1">
            <a:spLocks noGrp="1"/>
          </p:cNvSpPr>
          <p:nvPr>
            <p:ph type="title"/>
          </p:nvPr>
        </p:nvSpPr>
        <p:spPr>
          <a:xfrm>
            <a:off x="1325650" y="1962150"/>
            <a:ext cx="13989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bg-BG" dirty="0">
                <a:solidFill>
                  <a:schemeClr val="bg1"/>
                </a:solidFill>
                <a:latin typeface="Unbounded" panose="020B0604020202020204" charset="0"/>
              </a:rPr>
              <a:t>78</a:t>
            </a:r>
            <a:r>
              <a:rPr lang="en" dirty="0">
                <a:solidFill>
                  <a:schemeClr val="bg1"/>
                </a:solidFill>
                <a:latin typeface="Unbounded" panose="020B0604020202020204" charset="0"/>
              </a:rPr>
              <a:t>%</a:t>
            </a:r>
            <a:endParaRPr dirty="0">
              <a:solidFill>
                <a:schemeClr val="bg1"/>
              </a:solidFill>
              <a:latin typeface="Unbounded" panose="020B0604020202020204" charset="0"/>
            </a:endParaRPr>
          </a:p>
        </p:txBody>
      </p:sp>
      <p:sp>
        <p:nvSpPr>
          <p:cNvPr id="683" name="Google Shape;683;p53"/>
          <p:cNvSpPr/>
          <p:nvPr/>
        </p:nvSpPr>
        <p:spPr>
          <a:xfrm>
            <a:off x="704447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nbounded" panose="020B0604020202020204" charset="0"/>
            </a:endParaRPr>
          </a:p>
        </p:txBody>
      </p:sp>
      <p:sp>
        <p:nvSpPr>
          <p:cNvPr id="38" name="Google Shape;537;p43">
            <a:extLst>
              <a:ext uri="{FF2B5EF4-FFF2-40B4-BE49-F238E27FC236}">
                <a16:creationId xmlns:a16="http://schemas.microsoft.com/office/drawing/2014/main" id="{B1DED020-C213-4584-B115-7C7A314F8CC9}"/>
              </a:ext>
            </a:extLst>
          </p:cNvPr>
          <p:cNvSpPr txBox="1">
            <a:spLocks/>
          </p:cNvSpPr>
          <p:nvPr/>
        </p:nvSpPr>
        <p:spPr>
          <a:xfrm>
            <a:off x="462591" y="-58458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Unbounded"/>
              <a:buNone/>
              <a:defRPr sz="20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6000"/>
              <a:buFont typeface="Unbounded"/>
              <a:buNone/>
              <a:defRPr sz="6000" b="1" i="0" u="none" strike="noStrike" cap="none">
                <a:solidFill>
                  <a:schemeClr val="lt1"/>
                </a:solidFill>
                <a:latin typeface="Unbounded"/>
                <a:ea typeface="Unbounded"/>
                <a:cs typeface="Unbounded"/>
                <a:sym typeface="Unbounded"/>
              </a:defRPr>
            </a:lvl9pPr>
          </a:lstStyle>
          <a:p>
            <a:r>
              <a:rPr lang="bg-BG"/>
              <a:t>Решения</a:t>
            </a:r>
            <a:r>
              <a:rPr lang="bg-BG" b="0"/>
              <a:t> на проблеми</a:t>
            </a:r>
            <a:endParaRPr lang="bg-BG" b="0" dirty="0"/>
          </a:p>
        </p:txBody>
      </p:sp>
      <p:sp>
        <p:nvSpPr>
          <p:cNvPr id="45" name="Google Shape;544;p43">
            <a:extLst>
              <a:ext uri="{FF2B5EF4-FFF2-40B4-BE49-F238E27FC236}">
                <a16:creationId xmlns:a16="http://schemas.microsoft.com/office/drawing/2014/main" id="{526E4DFD-558E-4455-8831-6FD312C27101}"/>
              </a:ext>
            </a:extLst>
          </p:cNvPr>
          <p:cNvSpPr/>
          <p:nvPr/>
        </p:nvSpPr>
        <p:spPr>
          <a:xfrm>
            <a:off x="1425364" y="5958774"/>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5;p43">
            <a:extLst>
              <a:ext uri="{FF2B5EF4-FFF2-40B4-BE49-F238E27FC236}">
                <a16:creationId xmlns:a16="http://schemas.microsoft.com/office/drawing/2014/main" id="{EA4B8216-58DA-4006-8FF7-7755439026F6}"/>
              </a:ext>
            </a:extLst>
          </p:cNvPr>
          <p:cNvSpPr/>
          <p:nvPr/>
        </p:nvSpPr>
        <p:spPr>
          <a:xfrm>
            <a:off x="4142551" y="5958774"/>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6;p43">
            <a:extLst>
              <a:ext uri="{FF2B5EF4-FFF2-40B4-BE49-F238E27FC236}">
                <a16:creationId xmlns:a16="http://schemas.microsoft.com/office/drawing/2014/main" id="{7F45EA0B-34F2-4E93-94CF-6CBA21E75919}"/>
              </a:ext>
            </a:extLst>
          </p:cNvPr>
          <p:cNvSpPr/>
          <p:nvPr/>
        </p:nvSpPr>
        <p:spPr>
          <a:xfrm>
            <a:off x="6859689" y="5958774"/>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Picture 47">
            <a:extLst>
              <a:ext uri="{FF2B5EF4-FFF2-40B4-BE49-F238E27FC236}">
                <a16:creationId xmlns:a16="http://schemas.microsoft.com/office/drawing/2014/main" id="{5F0EB2BA-4992-4E62-A338-6C27EE6F317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1528127" y="6061537"/>
            <a:ext cx="592774" cy="592774"/>
          </a:xfrm>
          <a:prstGeom prst="rect">
            <a:avLst/>
          </a:prstGeom>
        </p:spPr>
      </p:pic>
      <p:pic>
        <p:nvPicPr>
          <p:cNvPr id="49" name="Picture 48">
            <a:extLst>
              <a:ext uri="{FF2B5EF4-FFF2-40B4-BE49-F238E27FC236}">
                <a16:creationId xmlns:a16="http://schemas.microsoft.com/office/drawing/2014/main" id="{E90BE199-85AE-4765-98FF-C359A728F5BE}"/>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4220515" y="6012367"/>
            <a:ext cx="641944" cy="641944"/>
          </a:xfrm>
          <a:prstGeom prst="rect">
            <a:avLst/>
          </a:prstGeom>
        </p:spPr>
      </p:pic>
      <p:pic>
        <p:nvPicPr>
          <p:cNvPr id="50" name="Picture 49">
            <a:extLst>
              <a:ext uri="{FF2B5EF4-FFF2-40B4-BE49-F238E27FC236}">
                <a16:creationId xmlns:a16="http://schemas.microsoft.com/office/drawing/2014/main" id="{370E7A98-D5F2-4742-B3D1-BF1C1B86DAA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027575" y="6094074"/>
            <a:ext cx="527700" cy="527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title"/>
          </p:nvPr>
        </p:nvSpPr>
        <p:spPr>
          <a:xfrm>
            <a:off x="719893" y="4511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Решения</a:t>
            </a:r>
            <a:r>
              <a:rPr lang="bg-BG" b="0" dirty="0"/>
              <a:t> на проблеми</a:t>
            </a:r>
            <a:endParaRPr b="0" dirty="0"/>
          </a:p>
        </p:txBody>
      </p:sp>
      <p:sp>
        <p:nvSpPr>
          <p:cNvPr id="538" name="Google Shape;538;p43"/>
          <p:cNvSpPr txBox="1">
            <a:spLocks noGrp="1"/>
          </p:cNvSpPr>
          <p:nvPr>
            <p:ph type="subTitle" idx="1"/>
          </p:nvPr>
        </p:nvSpPr>
        <p:spPr>
          <a:xfrm>
            <a:off x="719679" y="3076797"/>
            <a:ext cx="2269500" cy="16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С Revisal потребителите ще могат бързо и лесно да преговарят учебния материали без значение от местоположението им или от времето.</a:t>
            </a:r>
          </a:p>
        </p:txBody>
      </p:sp>
      <p:sp>
        <p:nvSpPr>
          <p:cNvPr id="539" name="Google Shape;539;p43"/>
          <p:cNvSpPr txBox="1">
            <a:spLocks noGrp="1"/>
          </p:cNvSpPr>
          <p:nvPr>
            <p:ph type="subTitle" idx="2"/>
          </p:nvPr>
        </p:nvSpPr>
        <p:spPr>
          <a:xfrm>
            <a:off x="3437036" y="3124208"/>
            <a:ext cx="2269500" cy="16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Благодарение на календара учениците и студентите ще могат да следят всичко, като вкарват различни дати за изпити, контролни и други важни събития.</a:t>
            </a:r>
          </a:p>
        </p:txBody>
      </p:sp>
      <p:sp>
        <p:nvSpPr>
          <p:cNvPr id="540" name="Google Shape;540;p43"/>
          <p:cNvSpPr txBox="1">
            <a:spLocks noGrp="1"/>
          </p:cNvSpPr>
          <p:nvPr>
            <p:ph type="subTitle" idx="3"/>
          </p:nvPr>
        </p:nvSpPr>
        <p:spPr>
          <a:xfrm>
            <a:off x="6154388" y="3124208"/>
            <a:ext cx="2269500" cy="16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Чрез картите за преговор всеки ще може да преобрази процеса на преговор в бърз, лесен и ефективен начин на запомняне и повтаряне.</a:t>
            </a:r>
          </a:p>
        </p:txBody>
      </p:sp>
      <p:sp>
        <p:nvSpPr>
          <p:cNvPr id="541" name="Google Shape;541;p43"/>
          <p:cNvSpPr txBox="1">
            <a:spLocks noGrp="1"/>
          </p:cNvSpPr>
          <p:nvPr>
            <p:ph type="subTitle" idx="4"/>
          </p:nvPr>
        </p:nvSpPr>
        <p:spPr>
          <a:xfrm>
            <a:off x="719893" y="2549097"/>
            <a:ext cx="2269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Недостиг на време</a:t>
            </a:r>
          </a:p>
        </p:txBody>
      </p:sp>
      <p:sp>
        <p:nvSpPr>
          <p:cNvPr id="542" name="Google Shape;542;p43"/>
          <p:cNvSpPr txBox="1">
            <a:spLocks noGrp="1"/>
          </p:cNvSpPr>
          <p:nvPr>
            <p:ph type="subTitle" idx="5"/>
          </p:nvPr>
        </p:nvSpPr>
        <p:spPr>
          <a:xfrm>
            <a:off x="3516731" y="2271425"/>
            <a:ext cx="211011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Забравяне</a:t>
            </a:r>
            <a:endParaRPr dirty="0"/>
          </a:p>
        </p:txBody>
      </p:sp>
      <p:sp>
        <p:nvSpPr>
          <p:cNvPr id="543" name="Google Shape;543;p43"/>
          <p:cNvSpPr txBox="1">
            <a:spLocks noGrp="1"/>
          </p:cNvSpPr>
          <p:nvPr>
            <p:ph type="subTitle" idx="6"/>
          </p:nvPr>
        </p:nvSpPr>
        <p:spPr>
          <a:xfrm>
            <a:off x="6017874" y="2249332"/>
            <a:ext cx="2542528"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Демотивация</a:t>
            </a:r>
            <a:endParaRPr dirty="0"/>
          </a:p>
        </p:txBody>
      </p:sp>
      <p:sp>
        <p:nvSpPr>
          <p:cNvPr id="544" name="Google Shape;544;p43"/>
          <p:cNvSpPr/>
          <p:nvPr/>
        </p:nvSpPr>
        <p:spPr>
          <a:xfrm>
            <a:off x="1455663" y="1369369"/>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172850" y="1369369"/>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6889988" y="1369369"/>
            <a:ext cx="798300" cy="798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37CC5FD2-31FF-461E-84EB-BCD3A5872A1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1558426" y="1472132"/>
            <a:ext cx="592774" cy="592774"/>
          </a:xfrm>
          <a:prstGeom prst="rect">
            <a:avLst/>
          </a:prstGeom>
        </p:spPr>
      </p:pic>
      <p:pic>
        <p:nvPicPr>
          <p:cNvPr id="24" name="Picture 23">
            <a:extLst>
              <a:ext uri="{FF2B5EF4-FFF2-40B4-BE49-F238E27FC236}">
                <a16:creationId xmlns:a16="http://schemas.microsoft.com/office/drawing/2014/main" id="{E9CB7EC6-F979-4D40-AD7F-644C0DD61E1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4250814" y="1422962"/>
            <a:ext cx="641944" cy="641944"/>
          </a:xfrm>
          <a:prstGeom prst="rect">
            <a:avLst/>
          </a:prstGeom>
        </p:spPr>
      </p:pic>
      <p:pic>
        <p:nvPicPr>
          <p:cNvPr id="3" name="Picture 2">
            <a:extLst>
              <a:ext uri="{FF2B5EF4-FFF2-40B4-BE49-F238E27FC236}">
                <a16:creationId xmlns:a16="http://schemas.microsoft.com/office/drawing/2014/main" id="{2004CD61-BDBD-4207-B7B0-CAC94490AC88}"/>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7057874" y="1504669"/>
            <a:ext cx="527700" cy="527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b="0" dirty="0"/>
              <a:t>Нашите</a:t>
            </a:r>
            <a:r>
              <a:rPr lang="bg-BG" dirty="0"/>
              <a:t> предимства</a:t>
            </a:r>
            <a:endParaRPr b="0" dirty="0"/>
          </a:p>
        </p:txBody>
      </p:sp>
      <p:sp>
        <p:nvSpPr>
          <p:cNvPr id="457" name="Google Shape;457;p37"/>
          <p:cNvSpPr txBox="1">
            <a:spLocks noGrp="1"/>
          </p:cNvSpPr>
          <p:nvPr>
            <p:ph type="subTitle" idx="1"/>
          </p:nvPr>
        </p:nvSpPr>
        <p:spPr>
          <a:xfrm>
            <a:off x="719975" y="3344026"/>
            <a:ext cx="23055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Създаване на изцяло собстевни пакети с карти за преговор</a:t>
            </a:r>
            <a:endParaRPr dirty="0"/>
          </a:p>
        </p:txBody>
      </p:sp>
      <p:sp>
        <p:nvSpPr>
          <p:cNvPr id="458" name="Google Shape;458;p37"/>
          <p:cNvSpPr txBox="1">
            <a:spLocks noGrp="1"/>
          </p:cNvSpPr>
          <p:nvPr>
            <p:ph type="subTitle" idx="2"/>
          </p:nvPr>
        </p:nvSpPr>
        <p:spPr>
          <a:xfrm>
            <a:off x="3419250" y="3348367"/>
            <a:ext cx="23055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Достъпност и естетично, налично за уеб и телефон</a:t>
            </a:r>
          </a:p>
        </p:txBody>
      </p:sp>
      <p:sp>
        <p:nvSpPr>
          <p:cNvPr id="459" name="Google Shape;459;p37"/>
          <p:cNvSpPr txBox="1">
            <a:spLocks noGrp="1"/>
          </p:cNvSpPr>
          <p:nvPr>
            <p:ph type="subTitle" idx="3"/>
          </p:nvPr>
        </p:nvSpPr>
        <p:spPr>
          <a:xfrm>
            <a:off x="6118500" y="3321366"/>
            <a:ext cx="23055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Начално табло с множество функции за улеснение</a:t>
            </a:r>
            <a:r>
              <a:rPr lang="en-US" dirty="0"/>
              <a:t> </a:t>
            </a:r>
            <a:r>
              <a:rPr lang="bg-BG" dirty="0"/>
              <a:t>на потребителя</a:t>
            </a:r>
            <a:endParaRPr lang="ru-RU" dirty="0"/>
          </a:p>
        </p:txBody>
      </p:sp>
      <p:sp>
        <p:nvSpPr>
          <p:cNvPr id="463" name="Google Shape;463;p37"/>
          <p:cNvSpPr txBox="1">
            <a:spLocks noGrp="1"/>
          </p:cNvSpPr>
          <p:nvPr>
            <p:ph type="subTitle" idx="7"/>
          </p:nvPr>
        </p:nvSpPr>
        <p:spPr>
          <a:xfrm>
            <a:off x="514554" y="2567166"/>
            <a:ext cx="2716343"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sz="1900" dirty="0"/>
              <a:t>Мотивиращ метод на учене</a:t>
            </a:r>
            <a:endParaRPr sz="1900" dirty="0"/>
          </a:p>
        </p:txBody>
      </p:sp>
      <p:sp>
        <p:nvSpPr>
          <p:cNvPr id="464" name="Google Shape;464;p37"/>
          <p:cNvSpPr txBox="1">
            <a:spLocks noGrp="1"/>
          </p:cNvSpPr>
          <p:nvPr>
            <p:ph type="subTitle" idx="8"/>
          </p:nvPr>
        </p:nvSpPr>
        <p:spPr>
          <a:xfrm>
            <a:off x="3419250" y="2567166"/>
            <a:ext cx="23055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Интуитивен дизайн</a:t>
            </a:r>
            <a:endParaRPr dirty="0"/>
          </a:p>
        </p:txBody>
      </p:sp>
      <p:sp>
        <p:nvSpPr>
          <p:cNvPr id="465" name="Google Shape;465;p37"/>
          <p:cNvSpPr txBox="1">
            <a:spLocks noGrp="1"/>
          </p:cNvSpPr>
          <p:nvPr>
            <p:ph type="subTitle" idx="9"/>
          </p:nvPr>
        </p:nvSpPr>
        <p:spPr>
          <a:xfrm>
            <a:off x="6118500" y="2594167"/>
            <a:ext cx="2305500"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Ефективно управление</a:t>
            </a:r>
            <a:endParaRPr dirty="0"/>
          </a:p>
        </p:txBody>
      </p:sp>
      <p:sp>
        <p:nvSpPr>
          <p:cNvPr id="2" name="Rectangle 1">
            <a:extLst>
              <a:ext uri="{FF2B5EF4-FFF2-40B4-BE49-F238E27FC236}">
                <a16:creationId xmlns:a16="http://schemas.microsoft.com/office/drawing/2014/main" id="{51D3B3EC-02FE-4BF7-BBD3-C8DBC02D9FD7}"/>
              </a:ext>
            </a:extLst>
          </p:cNvPr>
          <p:cNvSpPr/>
          <p:nvPr/>
        </p:nvSpPr>
        <p:spPr>
          <a:xfrm>
            <a:off x="1434125" y="1598507"/>
            <a:ext cx="877200" cy="8493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4289AF-D15C-42F7-A856-B6F3E9416E9D}"/>
              </a:ext>
            </a:extLst>
          </p:cNvPr>
          <p:cNvSpPr/>
          <p:nvPr/>
        </p:nvSpPr>
        <p:spPr>
          <a:xfrm>
            <a:off x="4133400" y="1598507"/>
            <a:ext cx="877200" cy="8493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D707F3-DC41-427C-A820-58179DC84E39}"/>
              </a:ext>
            </a:extLst>
          </p:cNvPr>
          <p:cNvSpPr/>
          <p:nvPr/>
        </p:nvSpPr>
        <p:spPr>
          <a:xfrm>
            <a:off x="6832675" y="1598507"/>
            <a:ext cx="877200" cy="8493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66A0403-5320-42C3-8C3D-3A6DF65D458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1548762" y="1686141"/>
            <a:ext cx="647925" cy="647925"/>
          </a:xfrm>
          <a:prstGeom prst="rect">
            <a:avLst/>
          </a:prstGeom>
        </p:spPr>
      </p:pic>
      <p:pic>
        <p:nvPicPr>
          <p:cNvPr id="10" name="Picture 9">
            <a:extLst>
              <a:ext uri="{FF2B5EF4-FFF2-40B4-BE49-F238E27FC236}">
                <a16:creationId xmlns:a16="http://schemas.microsoft.com/office/drawing/2014/main" id="{1A42DA45-8D55-43EE-8AD8-F6B80A84BA9F}"/>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4299921" y="1704544"/>
            <a:ext cx="611120" cy="611120"/>
          </a:xfrm>
          <a:prstGeom prst="rect">
            <a:avLst/>
          </a:prstGeom>
        </p:spPr>
      </p:pic>
      <p:pic>
        <p:nvPicPr>
          <p:cNvPr id="12" name="Picture 11">
            <a:extLst>
              <a:ext uri="{FF2B5EF4-FFF2-40B4-BE49-F238E27FC236}">
                <a16:creationId xmlns:a16="http://schemas.microsoft.com/office/drawing/2014/main" id="{C4FCD941-25C2-4312-B5EB-8A796E38258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6965556" y="1717462"/>
            <a:ext cx="611387" cy="611387"/>
          </a:xfrm>
          <a:prstGeom prst="rect">
            <a:avLst/>
          </a:prstGeom>
        </p:spPr>
      </p:pic>
      <p:sp>
        <p:nvSpPr>
          <p:cNvPr id="30" name="Google Shape;486;p39">
            <a:extLst>
              <a:ext uri="{FF2B5EF4-FFF2-40B4-BE49-F238E27FC236}">
                <a16:creationId xmlns:a16="http://schemas.microsoft.com/office/drawing/2014/main" id="{2D132DA0-7513-4F24-ACC0-62E46A180599}"/>
              </a:ext>
            </a:extLst>
          </p:cNvPr>
          <p:cNvSpPr txBox="1">
            <a:spLocks/>
          </p:cNvSpPr>
          <p:nvPr/>
        </p:nvSpPr>
        <p:spPr>
          <a:xfrm>
            <a:off x="2342805" y="6042634"/>
            <a:ext cx="4458390" cy="7557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2900"/>
              <a:buFont typeface="Unbounded"/>
              <a:buNone/>
              <a:defRPr sz="2900" b="1" i="0" u="none" strike="noStrike" cap="none">
                <a:solidFill>
                  <a:schemeClr val="lt1"/>
                </a:solidFill>
                <a:latin typeface="Unbounded"/>
                <a:ea typeface="Unbounded"/>
                <a:cs typeface="Unbounded"/>
                <a:sym typeface="Unbounded"/>
              </a:defRPr>
            </a:lvl9pPr>
          </a:lstStyle>
          <a:p>
            <a:r>
              <a:rPr lang="bg-BG"/>
              <a:t>Технологии</a:t>
            </a:r>
            <a:endParaRPr lang="bg-BG" b="0" dirty="0"/>
          </a:p>
        </p:txBody>
      </p:sp>
      <p:sp>
        <p:nvSpPr>
          <p:cNvPr id="31" name="Google Shape;488;p39">
            <a:extLst>
              <a:ext uri="{FF2B5EF4-FFF2-40B4-BE49-F238E27FC236}">
                <a16:creationId xmlns:a16="http://schemas.microsoft.com/office/drawing/2014/main" id="{45967218-8B03-43E0-8B52-614A5F7A4D90}"/>
              </a:ext>
            </a:extLst>
          </p:cNvPr>
          <p:cNvSpPr txBox="1">
            <a:spLocks/>
          </p:cNvSpPr>
          <p:nvPr/>
        </p:nvSpPr>
        <p:spPr>
          <a:xfrm>
            <a:off x="3307688" y="6757744"/>
            <a:ext cx="2528625"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1600"/>
              </a:spcBef>
              <a:spcAft>
                <a:spcPts val="0"/>
              </a:spcAft>
              <a:buClr>
                <a:schemeClr val="lt1"/>
              </a:buClr>
              <a:buSzPts val="1400"/>
              <a:buFont typeface="Actor"/>
              <a:buNone/>
              <a:defRPr sz="14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1"/>
              </a:buClr>
              <a:buSzPts val="1400"/>
              <a:buFont typeface="Actor"/>
              <a:buNone/>
              <a:defRPr sz="1400" b="0" i="0" u="none" strike="noStrike" cap="none">
                <a:solidFill>
                  <a:schemeClr val="lt1"/>
                </a:solidFill>
                <a:latin typeface="Actor"/>
                <a:ea typeface="Actor"/>
                <a:cs typeface="Actor"/>
                <a:sym typeface="Actor"/>
              </a:defRPr>
            </a:lvl9pPr>
          </a:lstStyle>
          <a:p>
            <a:pPr marL="0" indent="0"/>
            <a:r>
              <a:rPr lang="bg-BG"/>
              <a:t>Реализация и проектиране</a:t>
            </a:r>
            <a:endParaRPr lang="bg-BG"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9"/>
          <p:cNvSpPr txBox="1">
            <a:spLocks noGrp="1"/>
          </p:cNvSpPr>
          <p:nvPr>
            <p:ph type="title"/>
          </p:nvPr>
        </p:nvSpPr>
        <p:spPr>
          <a:xfrm>
            <a:off x="2342802" y="2634983"/>
            <a:ext cx="4458390" cy="7557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BG" dirty="0"/>
              <a:t>Технологии</a:t>
            </a:r>
            <a:endParaRPr b="0" dirty="0"/>
          </a:p>
        </p:txBody>
      </p:sp>
      <p:sp>
        <p:nvSpPr>
          <p:cNvPr id="488" name="Google Shape;488;p39"/>
          <p:cNvSpPr txBox="1">
            <a:spLocks noGrp="1"/>
          </p:cNvSpPr>
          <p:nvPr>
            <p:ph type="subTitle" idx="1"/>
          </p:nvPr>
        </p:nvSpPr>
        <p:spPr>
          <a:xfrm>
            <a:off x="3307685" y="3350093"/>
            <a:ext cx="2528625"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BG" dirty="0"/>
              <a:t>Реализация и проектиране</a:t>
            </a:r>
            <a:endParaRPr dirty="0"/>
          </a:p>
        </p:txBody>
      </p:sp>
      <p:grpSp>
        <p:nvGrpSpPr>
          <p:cNvPr id="489" name="Google Shape;489;p39"/>
          <p:cNvGrpSpPr/>
          <p:nvPr/>
        </p:nvGrpSpPr>
        <p:grpSpPr>
          <a:xfrm rot="-8441737" flipH="1">
            <a:off x="457794" y="3373587"/>
            <a:ext cx="1257847" cy="1342522"/>
            <a:chOff x="-408900" y="504142"/>
            <a:chExt cx="1167600" cy="1246200"/>
          </a:xfrm>
        </p:grpSpPr>
        <p:cxnSp>
          <p:nvCxnSpPr>
            <p:cNvPr id="490" name="Google Shape;490;p39"/>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91" name="Google Shape;491;p39"/>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92" name="Google Shape;492;p39"/>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
        <p:nvSpPr>
          <p:cNvPr id="4" name="Rectangle 3">
            <a:extLst>
              <a:ext uri="{FF2B5EF4-FFF2-40B4-BE49-F238E27FC236}">
                <a16:creationId xmlns:a16="http://schemas.microsoft.com/office/drawing/2014/main" id="{EC7408D7-BA0D-4D28-9F87-6D3682D578B1}"/>
              </a:ext>
            </a:extLst>
          </p:cNvPr>
          <p:cNvSpPr/>
          <p:nvPr/>
        </p:nvSpPr>
        <p:spPr>
          <a:xfrm>
            <a:off x="3761998" y="802007"/>
            <a:ext cx="1620000" cy="16200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9733EB4-CA06-44F9-8BD3-4008709AC91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3994380" y="1046046"/>
            <a:ext cx="1231382" cy="1231382"/>
          </a:xfrm>
          <a:prstGeom prst="rect">
            <a:avLst/>
          </a:prstGeom>
        </p:spPr>
      </p:pic>
      <p:sp>
        <p:nvSpPr>
          <p:cNvPr id="11" name="Google Shape;715;p56">
            <a:extLst>
              <a:ext uri="{FF2B5EF4-FFF2-40B4-BE49-F238E27FC236}">
                <a16:creationId xmlns:a16="http://schemas.microsoft.com/office/drawing/2014/main" id="{D35520DA-9E3D-4CAD-957F-E1B44289DB18}"/>
              </a:ext>
            </a:extLst>
          </p:cNvPr>
          <p:cNvSpPr txBox="1">
            <a:spLocks/>
          </p:cNvSpPr>
          <p:nvPr/>
        </p:nvSpPr>
        <p:spPr>
          <a:xfrm>
            <a:off x="-6242803" y="-1910061"/>
            <a:ext cx="3625590" cy="5654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Unbounded"/>
              <a:buNone/>
              <a:defRPr sz="40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2pPr>
            <a:lvl3pPr marR="0" lvl="2"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3pPr>
            <a:lvl4pPr marR="0" lvl="3"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4pPr>
            <a:lvl5pPr marR="0" lvl="4"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5pPr>
            <a:lvl6pPr marR="0" lvl="5"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6pPr>
            <a:lvl7pPr marR="0" lvl="6"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7pPr>
            <a:lvl8pPr marR="0" lvl="7"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8pPr>
            <a:lvl9pPr marR="0" lvl="8" algn="ctr" rtl="0">
              <a:lnSpc>
                <a:spcPct val="100000"/>
              </a:lnSpc>
              <a:spcBef>
                <a:spcPts val="0"/>
              </a:spcBef>
              <a:spcAft>
                <a:spcPts val="0"/>
              </a:spcAft>
              <a:buClr>
                <a:schemeClr val="lt1"/>
              </a:buClr>
              <a:buSzPts val="3600"/>
              <a:buFont typeface="Unbounded"/>
              <a:buNone/>
              <a:defRPr sz="3600" b="1" i="0" u="none" strike="noStrike" cap="none">
                <a:solidFill>
                  <a:schemeClr val="lt1"/>
                </a:solidFill>
                <a:latin typeface="Unbounded"/>
                <a:ea typeface="Unbounded"/>
                <a:cs typeface="Unbounded"/>
                <a:sym typeface="Unbounded"/>
              </a:defRPr>
            </a:lvl9pPr>
          </a:lstStyle>
          <a:p>
            <a:pPr algn="l"/>
            <a:r>
              <a:rPr lang="en-US" sz="3600"/>
              <a:t>Frontend</a:t>
            </a:r>
            <a:endParaRPr lang="en-US" sz="3600" dirty="0"/>
          </a:p>
        </p:txBody>
      </p:sp>
      <p:sp>
        <p:nvSpPr>
          <p:cNvPr id="13" name="Rectangle 2">
            <a:extLst>
              <a:ext uri="{FF2B5EF4-FFF2-40B4-BE49-F238E27FC236}">
                <a16:creationId xmlns:a16="http://schemas.microsoft.com/office/drawing/2014/main" id="{E3878FEE-A848-4CCE-A090-28CE19B8BB22}"/>
              </a:ext>
            </a:extLst>
          </p:cNvPr>
          <p:cNvSpPr>
            <a:spLocks noChangeArrowheads="1"/>
          </p:cNvSpPr>
          <p:nvPr/>
        </p:nvSpPr>
        <p:spPr bwMode="auto">
          <a:xfrm>
            <a:off x="-6482222" y="6457727"/>
            <a:ext cx="410442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bg-BG" altLang="en-US" sz="1600" dirty="0">
                <a:solidFill>
                  <a:schemeClr val="bg1"/>
                </a:solidFill>
                <a:latin typeface="Arial" panose="020B0604020202020204" pitchFamily="34" charset="0"/>
              </a:rPr>
              <a:t>За </a:t>
            </a:r>
            <a:r>
              <a:rPr lang="en-US" altLang="en-US" sz="1600" dirty="0">
                <a:solidFill>
                  <a:schemeClr val="bg1"/>
                </a:solidFill>
                <a:latin typeface="Arial" panose="020B0604020202020204" pitchFamily="34" charset="0"/>
              </a:rPr>
              <a:t>Frontend </a:t>
            </a:r>
            <a:r>
              <a:rPr lang="bg-BG" altLang="en-US" sz="1600" dirty="0">
                <a:solidFill>
                  <a:schemeClr val="bg1"/>
                </a:solidFill>
                <a:latin typeface="Arial" panose="020B0604020202020204" pitchFamily="34" charset="0"/>
              </a:rPr>
              <a:t>използвахме</a:t>
            </a:r>
            <a:r>
              <a:rPr kumimoji="0" lang="en-US" altLang="en-US" sz="1600" b="0" i="0" u="none" strike="noStrike" cap="none" normalizeH="0" baseline="0" dirty="0">
                <a:ln>
                  <a:noFill/>
                </a:ln>
                <a:solidFill>
                  <a:schemeClr val="bg1"/>
                </a:solidFill>
                <a:effectLst/>
                <a:latin typeface="Arial" panose="020B0604020202020204" pitchFamily="34" charset="0"/>
              </a:rPr>
              <a:t> HTML, CSS и JavaScript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основни</a:t>
            </a:r>
            <a:r>
              <a:rPr kumimoji="0" lang="en-US" altLang="en-US" sz="1600" b="0" i="0" u="none" strike="noStrike" cap="none" normalizeH="0" baseline="0" dirty="0">
                <a:ln>
                  <a:noFill/>
                </a:ln>
                <a:solidFill>
                  <a:schemeClr val="bg1"/>
                </a:solidFill>
                <a:effectLst/>
                <a:latin typeface="Arial" panose="020B0604020202020204" pitchFamily="34" charset="0"/>
              </a:rPr>
              <a:t> UI </a:t>
            </a:r>
            <a:r>
              <a:rPr kumimoji="0" lang="en-US" altLang="en-US" sz="1600" b="0" i="0" u="none" strike="noStrike" cap="none" normalizeH="0" baseline="0" dirty="0" err="1">
                <a:ln>
                  <a:noFill/>
                </a:ln>
                <a:solidFill>
                  <a:schemeClr val="bg1"/>
                </a:solidFill>
                <a:effectLst/>
                <a:latin typeface="Arial" panose="020B0604020202020204" pitchFamily="34" charset="0"/>
              </a:rPr>
              <a:t>компоненти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като</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динамичните</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актуализации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се</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осъществяват</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чрез</a:t>
            </a:r>
            <a:r>
              <a:rPr kumimoji="0" lang="en-US" altLang="en-US" sz="1600" b="0" i="0" u="none" strike="noStrike" cap="none" normalizeH="0" baseline="0" dirty="0">
                <a:ln>
                  <a:noFill/>
                </a:ln>
                <a:solidFill>
                  <a:schemeClr val="bg1"/>
                </a:solidFill>
                <a:effectLst/>
                <a:latin typeface="Arial" panose="020B0604020202020204" pitchFamily="34" charset="0"/>
              </a:rPr>
              <a:t> HTMX. </a:t>
            </a:r>
            <a:r>
              <a:rPr kumimoji="0" lang="en-US" altLang="en-US" sz="1600" b="0" i="0" u="none" strike="noStrike" cap="none" normalizeH="0" baseline="0" dirty="0" err="1">
                <a:ln>
                  <a:noFill/>
                </a:ln>
                <a:solidFill>
                  <a:schemeClr val="bg1"/>
                </a:solidFill>
                <a:effectLst/>
                <a:latin typeface="Arial" panose="020B0604020202020204" pitchFamily="34" charset="0"/>
              </a:rPr>
              <a:t>Използваме</a:t>
            </a:r>
            <a:r>
              <a:rPr kumimoji="0" lang="en-US" altLang="en-US" sz="1600" b="0" i="0" u="none" strike="noStrike" cap="none" normalizeH="0" baseline="0" dirty="0">
                <a:ln>
                  <a:noFill/>
                </a:ln>
                <a:solidFill>
                  <a:schemeClr val="bg1"/>
                </a:solidFill>
                <a:effectLst/>
                <a:latin typeface="Arial" panose="020B0604020202020204" pitchFamily="34" charset="0"/>
              </a:rPr>
              <a:t> WebView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интеграция</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на</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мобилното</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приложение</a:t>
            </a:r>
            <a:r>
              <a:rPr kumimoji="0" lang="en-US" altLang="en-US" sz="1600" b="0" i="0" u="none" strike="noStrike" cap="none" normalizeH="0" baseline="0" dirty="0">
                <a:ln>
                  <a:noFill/>
                </a:ln>
                <a:solidFill>
                  <a:schemeClr val="bg1"/>
                </a:solidFill>
                <a:effectLst/>
                <a:latin typeface="Arial" panose="020B0604020202020204" pitchFamily="34" charset="0"/>
              </a:rPr>
              <a:t> и Turbo Native Bridges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seamless </a:t>
            </a:r>
            <a:r>
              <a:rPr kumimoji="0" lang="en-US" altLang="en-US" sz="1600" b="0" i="0" u="none" strike="noStrike" cap="none" normalizeH="0" baseline="0" dirty="0" err="1">
                <a:ln>
                  <a:noFill/>
                </a:ln>
                <a:solidFill>
                  <a:schemeClr val="bg1"/>
                </a:solidFill>
                <a:effectLst/>
                <a:latin typeface="Arial" panose="020B0604020202020204" pitchFamily="34" charset="0"/>
              </a:rPr>
              <a:t>връзка</a:t>
            </a:r>
            <a:r>
              <a:rPr kumimoji="0" lang="en-US" altLang="en-US" sz="1600" b="0" i="0" u="none" strike="noStrike" cap="none" normalizeH="0" baseline="0" dirty="0">
                <a:ln>
                  <a:noFill/>
                </a:ln>
                <a:solidFill>
                  <a:schemeClr val="bg1"/>
                </a:solidFill>
                <a:effectLst/>
                <a:latin typeface="Arial" panose="020B0604020202020204" pitchFamily="34" charset="0"/>
              </a:rPr>
              <a:t> с native </a:t>
            </a:r>
            <a:r>
              <a:rPr kumimoji="0" lang="en-US" altLang="en-US" sz="1600" b="0" i="0" u="none" strike="noStrike" cap="none" normalizeH="0" baseline="0" dirty="0" err="1">
                <a:ln>
                  <a:noFill/>
                </a:ln>
                <a:solidFill>
                  <a:schemeClr val="bg1"/>
                </a:solidFill>
                <a:effectLst/>
                <a:latin typeface="Arial" panose="020B0604020202020204" pitchFamily="34" charset="0"/>
              </a:rPr>
              <a:t>компоненти</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panose="020B0604020202020204" pitchFamily="34" charset="0"/>
              </a:rPr>
              <a:t>за</a:t>
            </a:r>
            <a:r>
              <a:rPr kumimoji="0" lang="en-US" altLang="en-US" sz="1600" b="0" i="0" u="none" strike="noStrike" cap="none" normalizeH="0" baseline="0" dirty="0">
                <a:ln>
                  <a:noFill/>
                </a:ln>
                <a:solidFill>
                  <a:schemeClr val="bg1"/>
                </a:solidFill>
                <a:effectLst/>
                <a:latin typeface="Arial" panose="020B0604020202020204" pitchFamily="34" charset="0"/>
              </a:rPr>
              <a:t> Android.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1888</Words>
  <Application>Microsoft Office PowerPoint</Application>
  <PresentationFormat>On-screen Show (16:9)</PresentationFormat>
  <Paragraphs>354</Paragraphs>
  <Slides>35</Slides>
  <Notes>34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Actor</vt:lpstr>
      <vt:lpstr>Proxima Nova</vt:lpstr>
      <vt:lpstr>Nunito Light</vt:lpstr>
      <vt:lpstr>Unbounded Light</vt:lpstr>
      <vt:lpstr>Arial</vt:lpstr>
      <vt:lpstr>Unbounded SemiBold</vt:lpstr>
      <vt:lpstr>Unbounded</vt:lpstr>
      <vt:lpstr>Raleway</vt:lpstr>
      <vt:lpstr>Anaheim</vt:lpstr>
      <vt:lpstr>Bebas Neue</vt:lpstr>
      <vt:lpstr>My Presentation Template</vt:lpstr>
      <vt:lpstr>Slidesgo Final Pages</vt:lpstr>
      <vt:lpstr>PowerPoint Presentation</vt:lpstr>
      <vt:lpstr>Revisal</vt:lpstr>
      <vt:lpstr>Отборът ни</vt:lpstr>
      <vt:lpstr>Какво е Revisal?</vt:lpstr>
      <vt:lpstr>Времева линия</vt:lpstr>
      <vt:lpstr>Статистики в нашия клас</vt:lpstr>
      <vt:lpstr>Решения на проблеми</vt:lpstr>
      <vt:lpstr>Нашите предимства</vt:lpstr>
      <vt:lpstr>Технологии</vt:lpstr>
      <vt:lpstr>Frontend</vt:lpstr>
      <vt:lpstr>UI/UX Дизайн</vt:lpstr>
      <vt:lpstr>Backend</vt:lpstr>
      <vt:lpstr>Различните функции</vt:lpstr>
      <vt:lpstr>Различните функции</vt:lpstr>
      <vt:lpstr>Благодаря ви!</vt:lpstr>
      <vt:lpstr>Използвани материали</vt:lpstr>
      <vt:lpstr>Do you need longer text?</vt:lpstr>
      <vt:lpstr>You can divide the content</vt:lpstr>
      <vt:lpstr>Divide the content into four ideas</vt:lpstr>
      <vt:lpstr>Awesome words</vt:lpstr>
      <vt:lpstr>—Someone Famous</vt:lpstr>
      <vt:lpstr>A picture is worth a thousand words</vt:lpstr>
      <vt:lpstr>Name of the section</vt:lpstr>
      <vt:lpstr>9,300,000</vt:lpstr>
      <vt:lpstr>9h 55m 23s</vt:lpstr>
      <vt:lpstr>Tablet mockup</vt:lpstr>
      <vt:lpstr>Infographics are useful</vt:lpstr>
      <vt:lpstr>Use tables to represent data</vt:lpstr>
      <vt:lpstr>You can use this graph</vt:lpstr>
      <vt:lpstr>Always making lists is useful</vt:lpstr>
      <vt:lpstr>The Company</vt:lpstr>
      <vt:lpstr>The strategy</vt:lpstr>
      <vt:lpstr>Results</vt:lpstr>
      <vt:lpstr>Alternative resources</vt:lpstr>
      <vt:lpstr>Instructions for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Iliyan</cp:lastModifiedBy>
  <cp:revision>25</cp:revision>
  <dcterms:modified xsi:type="dcterms:W3CDTF">2025-02-23T16:03:55Z</dcterms:modified>
</cp:coreProperties>
</file>