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4" r:id="rId2"/>
    <p:sldId id="266"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E6C5B-EA7A-2147-9439-70FFA2D012C8}" v="60" dt="2023-12-18T22:22:10.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5"/>
    <p:restoredTop sz="94620"/>
  </p:normalViewPr>
  <p:slideViewPr>
    <p:cSldViewPr snapToGrid="0">
      <p:cViewPr varScale="1">
        <p:scale>
          <a:sx n="103" d="100"/>
          <a:sy n="103" d="100"/>
        </p:scale>
        <p:origin x="11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adys Porfirio" userId="88fbae31-89a3-4bcb-9e32-28acd01a13ae" providerId="ADAL" clId="{581E6C5B-EA7A-2147-9439-70FFA2D012C8}"/>
    <pc:docChg chg="undo custSel addSld delSld modSld">
      <pc:chgData name="Gladys Porfirio" userId="88fbae31-89a3-4bcb-9e32-28acd01a13ae" providerId="ADAL" clId="{581E6C5B-EA7A-2147-9439-70FFA2D012C8}" dt="2023-12-18T22:34:38.840" v="984" actId="2711"/>
      <pc:docMkLst>
        <pc:docMk/>
      </pc:docMkLst>
      <pc:sldChg chg="addSp delSp modSp del mod setBg delDesignElem">
        <pc:chgData name="Gladys Porfirio" userId="88fbae31-89a3-4bcb-9e32-28acd01a13ae" providerId="ADAL" clId="{581E6C5B-EA7A-2147-9439-70FFA2D012C8}" dt="2023-12-18T22:13:33.176" v="859" actId="2696"/>
        <pc:sldMkLst>
          <pc:docMk/>
          <pc:sldMk cId="3909348180" sldId="256"/>
        </pc:sldMkLst>
        <pc:spChg chg="mod">
          <ac:chgData name="Gladys Porfirio" userId="88fbae31-89a3-4bcb-9e32-28acd01a13ae" providerId="ADAL" clId="{581E6C5B-EA7A-2147-9439-70FFA2D012C8}" dt="2023-12-18T21:57:52.699" v="431" actId="1076"/>
          <ac:spMkLst>
            <pc:docMk/>
            <pc:sldMk cId="3909348180" sldId="256"/>
            <ac:spMk id="2" creationId="{48B73F1C-50BB-C2F1-C870-7C973DEBC6DF}"/>
          </ac:spMkLst>
        </pc:spChg>
        <pc:spChg chg="del mod">
          <ac:chgData name="Gladys Porfirio" userId="88fbae31-89a3-4bcb-9e32-28acd01a13ae" providerId="ADAL" clId="{581E6C5B-EA7A-2147-9439-70FFA2D012C8}" dt="2023-12-18T22:13:31.143" v="858" actId="478"/>
          <ac:spMkLst>
            <pc:docMk/>
            <pc:sldMk cId="3909348180" sldId="256"/>
            <ac:spMk id="3" creationId="{640A580E-7DBC-9437-8F47-AC17827CE2C3}"/>
          </ac:spMkLst>
        </pc:spChg>
        <pc:spChg chg="add del mod">
          <ac:chgData name="Gladys Porfirio" userId="88fbae31-89a3-4bcb-9e32-28acd01a13ae" providerId="ADAL" clId="{581E6C5B-EA7A-2147-9439-70FFA2D012C8}" dt="2023-12-18T22:03:36.821" v="816"/>
          <ac:spMkLst>
            <pc:docMk/>
            <pc:sldMk cId="3909348180" sldId="256"/>
            <ac:spMk id="4" creationId="{7FBC8680-030E-AA48-5BB6-56FE57BCC996}"/>
          </ac:spMkLst>
        </pc:spChg>
        <pc:spChg chg="add del">
          <ac:chgData name="Gladys Porfirio" userId="88fbae31-89a3-4bcb-9e32-28acd01a13ae" providerId="ADAL" clId="{581E6C5B-EA7A-2147-9439-70FFA2D012C8}" dt="2023-12-18T22:03:36.068" v="814" actId="22"/>
          <ac:spMkLst>
            <pc:docMk/>
            <pc:sldMk cId="3909348180" sldId="256"/>
            <ac:spMk id="6" creationId="{ACA4A3A3-DCFC-91E8-6298-F6BC502648EF}"/>
          </ac:spMkLst>
        </pc:spChg>
        <pc:spChg chg="add del">
          <ac:chgData name="Gladys Porfirio" userId="88fbae31-89a3-4bcb-9e32-28acd01a13ae" providerId="ADAL" clId="{581E6C5B-EA7A-2147-9439-70FFA2D012C8}" dt="2023-12-18T21:49:57.579" v="252"/>
          <ac:spMkLst>
            <pc:docMk/>
            <pc:sldMk cId="3909348180" sldId="256"/>
            <ac:spMk id="8" creationId="{92806DFD-E192-42CC-B190-3C4C95B8FF4E}"/>
          </ac:spMkLst>
        </pc:spChg>
        <pc:spChg chg="add mod">
          <ac:chgData name="Gladys Porfirio" userId="88fbae31-89a3-4bcb-9e32-28acd01a13ae" providerId="ADAL" clId="{581E6C5B-EA7A-2147-9439-70FFA2D012C8}" dt="2023-12-18T22:13:31.143" v="858" actId="478"/>
          <ac:spMkLst>
            <pc:docMk/>
            <pc:sldMk cId="3909348180" sldId="256"/>
            <ac:spMk id="9" creationId="{67C4E8C0-3D59-BF5D-D13B-35D32987FFEC}"/>
          </ac:spMkLst>
        </pc:spChg>
        <pc:spChg chg="add del">
          <ac:chgData name="Gladys Porfirio" userId="88fbae31-89a3-4bcb-9e32-28acd01a13ae" providerId="ADAL" clId="{581E6C5B-EA7A-2147-9439-70FFA2D012C8}" dt="2023-12-18T21:49:57.579" v="252"/>
          <ac:spMkLst>
            <pc:docMk/>
            <pc:sldMk cId="3909348180" sldId="256"/>
            <ac:spMk id="10" creationId="{558A0B6A-DEC0-46AC-8D12-B6E45FCD1EA2}"/>
          </ac:spMkLst>
        </pc:spChg>
        <pc:picChg chg="add del">
          <ac:chgData name="Gladys Porfirio" userId="88fbae31-89a3-4bcb-9e32-28acd01a13ae" providerId="ADAL" clId="{581E6C5B-EA7A-2147-9439-70FFA2D012C8}" dt="2023-12-18T21:49:57.579" v="252"/>
          <ac:picMkLst>
            <pc:docMk/>
            <pc:sldMk cId="3909348180" sldId="256"/>
            <ac:picMk id="12" creationId="{8C1A506D-EB69-4549-9782-F0EBB2A9AE9C}"/>
          </ac:picMkLst>
        </pc:picChg>
      </pc:sldChg>
      <pc:sldChg chg="addSp delSp modSp new mod setBg setClrOvrMap delDesignElem">
        <pc:chgData name="Gladys Porfirio" userId="88fbae31-89a3-4bcb-9e32-28acd01a13ae" providerId="ADAL" clId="{581E6C5B-EA7A-2147-9439-70FFA2D012C8}" dt="2023-12-18T22:34:31.971" v="983" actId="2711"/>
        <pc:sldMkLst>
          <pc:docMk/>
          <pc:sldMk cId="6968538" sldId="257"/>
        </pc:sldMkLst>
        <pc:spChg chg="mod">
          <ac:chgData name="Gladys Porfirio" userId="88fbae31-89a3-4bcb-9e32-28acd01a13ae" providerId="ADAL" clId="{581E6C5B-EA7A-2147-9439-70FFA2D012C8}" dt="2023-12-18T22:34:31.971" v="983" actId="2711"/>
          <ac:spMkLst>
            <pc:docMk/>
            <pc:sldMk cId="6968538" sldId="257"/>
            <ac:spMk id="2" creationId="{1A8D9570-9DFC-F423-9CEE-62AACB56E0F1}"/>
          </ac:spMkLst>
        </pc:spChg>
        <pc:spChg chg="del">
          <ac:chgData name="Gladys Porfirio" userId="88fbae31-89a3-4bcb-9e32-28acd01a13ae" providerId="ADAL" clId="{581E6C5B-EA7A-2147-9439-70FFA2D012C8}" dt="2023-12-15T21:55:43.129" v="85" actId="478"/>
          <ac:spMkLst>
            <pc:docMk/>
            <pc:sldMk cId="6968538" sldId="257"/>
            <ac:spMk id="3" creationId="{DA738C04-42B8-CEA5-28E6-D96AEBE8789E}"/>
          </ac:spMkLst>
        </pc:spChg>
        <pc:spChg chg="add del">
          <ac:chgData name="Gladys Porfirio" userId="88fbae31-89a3-4bcb-9e32-28acd01a13ae" providerId="ADAL" clId="{581E6C5B-EA7A-2147-9439-70FFA2D012C8}" dt="2023-12-18T21:49:43.877" v="249"/>
          <ac:spMkLst>
            <pc:docMk/>
            <pc:sldMk cId="6968538" sldId="257"/>
            <ac:spMk id="9" creationId="{BCED4D40-4B67-4331-AC48-79B82B4A47D8}"/>
          </ac:spMkLst>
        </pc:spChg>
        <pc:spChg chg="add del">
          <ac:chgData name="Gladys Porfirio" userId="88fbae31-89a3-4bcb-9e32-28acd01a13ae" providerId="ADAL" clId="{581E6C5B-EA7A-2147-9439-70FFA2D012C8}" dt="2023-12-18T21:49:43.877" v="249"/>
          <ac:spMkLst>
            <pc:docMk/>
            <pc:sldMk cId="6968538" sldId="257"/>
            <ac:spMk id="11" creationId="{670CEDEF-4F34-412E-84EE-329C1E936AF5}"/>
          </ac:spMkLst>
        </pc:spChg>
        <pc:spChg chg="add">
          <ac:chgData name="Gladys Porfirio" userId="88fbae31-89a3-4bcb-9e32-28acd01a13ae" providerId="ADAL" clId="{581E6C5B-EA7A-2147-9439-70FFA2D012C8}" dt="2023-12-18T22:29:55.104" v="956" actId="26606"/>
          <ac:spMkLst>
            <pc:docMk/>
            <pc:sldMk cId="6968538" sldId="257"/>
            <ac:spMk id="13" creationId="{B8144315-1C5A-4185-A952-25D98D303D46}"/>
          </ac:spMkLst>
        </pc:spChg>
        <pc:spChg chg="add">
          <ac:chgData name="Gladys Porfirio" userId="88fbae31-89a3-4bcb-9e32-28acd01a13ae" providerId="ADAL" clId="{581E6C5B-EA7A-2147-9439-70FFA2D012C8}" dt="2023-12-18T22:29:55.104" v="956" actId="26606"/>
          <ac:spMkLst>
            <pc:docMk/>
            <pc:sldMk cId="6968538" sldId="257"/>
            <ac:spMk id="15" creationId="{11CAC6F2-0806-417B-BF5D-5AEF6195FA49}"/>
          </ac:spMkLst>
        </pc:spChg>
        <pc:spChg chg="add">
          <ac:chgData name="Gladys Porfirio" userId="88fbae31-89a3-4bcb-9e32-28acd01a13ae" providerId="ADAL" clId="{581E6C5B-EA7A-2147-9439-70FFA2D012C8}" dt="2023-12-18T22:29:55.104" v="956" actId="26606"/>
          <ac:spMkLst>
            <pc:docMk/>
            <pc:sldMk cId="6968538" sldId="257"/>
            <ac:spMk id="17" creationId="{D4723B02-0AAB-4F6E-BA41-8ED99D559D93}"/>
          </ac:spMkLst>
        </pc:spChg>
        <pc:grpChg chg="add">
          <ac:chgData name="Gladys Porfirio" userId="88fbae31-89a3-4bcb-9e32-28acd01a13ae" providerId="ADAL" clId="{581E6C5B-EA7A-2147-9439-70FFA2D012C8}" dt="2023-12-18T22:29:55.104" v="956" actId="26606"/>
          <ac:grpSpMkLst>
            <pc:docMk/>
            <pc:sldMk cId="6968538" sldId="257"/>
            <ac:grpSpMk id="6" creationId="{4091D54B-59AB-4A5E-8E9E-0421BD66D4FB}"/>
          </ac:grpSpMkLst>
        </pc:grpChg>
        <pc:graphicFrameChg chg="add mod modGraphic">
          <ac:chgData name="Gladys Porfirio" userId="88fbae31-89a3-4bcb-9e32-28acd01a13ae" providerId="ADAL" clId="{581E6C5B-EA7A-2147-9439-70FFA2D012C8}" dt="2023-12-18T22:29:55.104" v="956" actId="26606"/>
          <ac:graphicFrameMkLst>
            <pc:docMk/>
            <pc:sldMk cId="6968538" sldId="257"/>
            <ac:graphicFrameMk id="4" creationId="{1F81D0C6-8120-4333-A08B-EC1516372912}"/>
          </ac:graphicFrameMkLst>
        </pc:graphicFrameChg>
      </pc:sldChg>
      <pc:sldChg chg="addSp delSp modSp new mod setBg setClrOvrMap delDesignElem">
        <pc:chgData name="Gladys Porfirio" userId="88fbae31-89a3-4bcb-9e32-28acd01a13ae" providerId="ADAL" clId="{581E6C5B-EA7A-2147-9439-70FFA2D012C8}" dt="2023-12-18T22:34:22.952" v="982" actId="2711"/>
        <pc:sldMkLst>
          <pc:docMk/>
          <pc:sldMk cId="115876241" sldId="258"/>
        </pc:sldMkLst>
        <pc:spChg chg="mod">
          <ac:chgData name="Gladys Porfirio" userId="88fbae31-89a3-4bcb-9e32-28acd01a13ae" providerId="ADAL" clId="{581E6C5B-EA7A-2147-9439-70FFA2D012C8}" dt="2023-12-18T22:34:22.952" v="982" actId="2711"/>
          <ac:spMkLst>
            <pc:docMk/>
            <pc:sldMk cId="115876241" sldId="258"/>
            <ac:spMk id="2" creationId="{741B6588-1FAB-66D4-6BB4-D31D6235A0AB}"/>
          </ac:spMkLst>
        </pc:spChg>
        <pc:spChg chg="del">
          <ac:chgData name="Gladys Porfirio" userId="88fbae31-89a3-4bcb-9e32-28acd01a13ae" providerId="ADAL" clId="{581E6C5B-EA7A-2147-9439-70FFA2D012C8}" dt="2023-12-15T21:59:24.025" v="136" actId="478"/>
          <ac:spMkLst>
            <pc:docMk/>
            <pc:sldMk cId="115876241" sldId="258"/>
            <ac:spMk id="3" creationId="{1D908CA1-474E-06FE-A008-189819AD013A}"/>
          </ac:spMkLst>
        </pc:spChg>
        <pc:spChg chg="add del">
          <ac:chgData name="Gladys Porfirio" userId="88fbae31-89a3-4bcb-9e32-28acd01a13ae" providerId="ADAL" clId="{581E6C5B-EA7A-2147-9439-70FFA2D012C8}" dt="2023-12-18T21:49:43.877" v="249"/>
          <ac:spMkLst>
            <pc:docMk/>
            <pc:sldMk cId="115876241" sldId="258"/>
            <ac:spMk id="9" creationId="{A4AC5506-6312-4701-8D3C-40187889A947}"/>
          </ac:spMkLst>
        </pc:spChg>
        <pc:spChg chg="add">
          <ac:chgData name="Gladys Porfirio" userId="88fbae31-89a3-4bcb-9e32-28acd01a13ae" providerId="ADAL" clId="{581E6C5B-EA7A-2147-9439-70FFA2D012C8}" dt="2023-12-18T21:51:44.166" v="259" actId="26606"/>
          <ac:spMkLst>
            <pc:docMk/>
            <pc:sldMk cId="115876241" sldId="258"/>
            <ac:spMk id="13" creationId="{B8144315-1C5A-4185-A952-25D98D303D46}"/>
          </ac:spMkLst>
        </pc:spChg>
        <pc:spChg chg="add">
          <ac:chgData name="Gladys Porfirio" userId="88fbae31-89a3-4bcb-9e32-28acd01a13ae" providerId="ADAL" clId="{581E6C5B-EA7A-2147-9439-70FFA2D012C8}" dt="2023-12-18T21:51:44.166" v="259" actId="26606"/>
          <ac:spMkLst>
            <pc:docMk/>
            <pc:sldMk cId="115876241" sldId="258"/>
            <ac:spMk id="15" creationId="{11CAC6F2-0806-417B-BF5D-5AEF6195FA49}"/>
          </ac:spMkLst>
        </pc:spChg>
        <pc:spChg chg="add">
          <ac:chgData name="Gladys Porfirio" userId="88fbae31-89a3-4bcb-9e32-28acd01a13ae" providerId="ADAL" clId="{581E6C5B-EA7A-2147-9439-70FFA2D012C8}" dt="2023-12-18T21:51:44.166" v="259" actId="26606"/>
          <ac:spMkLst>
            <pc:docMk/>
            <pc:sldMk cId="115876241" sldId="258"/>
            <ac:spMk id="17" creationId="{D4723B02-0AAB-4F6E-BA41-8ED99D559D93}"/>
          </ac:spMkLst>
        </pc:spChg>
        <pc:grpChg chg="add">
          <ac:chgData name="Gladys Porfirio" userId="88fbae31-89a3-4bcb-9e32-28acd01a13ae" providerId="ADAL" clId="{581E6C5B-EA7A-2147-9439-70FFA2D012C8}" dt="2023-12-18T21:51:44.166" v="259" actId="26606"/>
          <ac:grpSpMkLst>
            <pc:docMk/>
            <pc:sldMk cId="115876241" sldId="258"/>
            <ac:grpSpMk id="6" creationId="{4091D54B-59AB-4A5E-8E9E-0421BD66D4FB}"/>
          </ac:grpSpMkLst>
        </pc:grpChg>
        <pc:graphicFrameChg chg="add mod modGraphic">
          <ac:chgData name="Gladys Porfirio" userId="88fbae31-89a3-4bcb-9e32-28acd01a13ae" providerId="ADAL" clId="{581E6C5B-EA7A-2147-9439-70FFA2D012C8}" dt="2023-12-18T21:52:03.867" v="263" actId="14100"/>
          <ac:graphicFrameMkLst>
            <pc:docMk/>
            <pc:sldMk cId="115876241" sldId="258"/>
            <ac:graphicFrameMk id="4" creationId="{330EDCF6-1533-FC2A-7E65-440204590EE3}"/>
          </ac:graphicFrameMkLst>
        </pc:graphicFrameChg>
      </pc:sldChg>
      <pc:sldChg chg="addSp delSp modSp new mod setBg delDesignElem">
        <pc:chgData name="Gladys Porfirio" userId="88fbae31-89a3-4bcb-9e32-28acd01a13ae" providerId="ADAL" clId="{581E6C5B-EA7A-2147-9439-70FFA2D012C8}" dt="2023-12-18T22:34:17.686" v="981" actId="2711"/>
        <pc:sldMkLst>
          <pc:docMk/>
          <pc:sldMk cId="428421973" sldId="259"/>
        </pc:sldMkLst>
        <pc:spChg chg="del">
          <ac:chgData name="Gladys Porfirio" userId="88fbae31-89a3-4bcb-9e32-28acd01a13ae" providerId="ADAL" clId="{581E6C5B-EA7A-2147-9439-70FFA2D012C8}" dt="2023-12-15T21:55:24.740" v="56" actId="478"/>
          <ac:spMkLst>
            <pc:docMk/>
            <pc:sldMk cId="428421973" sldId="259"/>
            <ac:spMk id="2" creationId="{89642E5D-9208-153B-7305-EDDDCA642ED4}"/>
          </ac:spMkLst>
        </pc:spChg>
        <pc:spChg chg="del">
          <ac:chgData name="Gladys Porfirio" userId="88fbae31-89a3-4bcb-9e32-28acd01a13ae" providerId="ADAL" clId="{581E6C5B-EA7A-2147-9439-70FFA2D012C8}" dt="2023-12-15T21:55:26.330" v="57" actId="478"/>
          <ac:spMkLst>
            <pc:docMk/>
            <pc:sldMk cId="428421973" sldId="259"/>
            <ac:spMk id="3" creationId="{6E22A2B8-6D3C-CC36-074B-31F6EE77FE1A}"/>
          </ac:spMkLst>
        </pc:spChg>
        <pc:spChg chg="add mod">
          <ac:chgData name="Gladys Porfirio" userId="88fbae31-89a3-4bcb-9e32-28acd01a13ae" providerId="ADAL" clId="{581E6C5B-EA7A-2147-9439-70FFA2D012C8}" dt="2023-12-18T22:34:17.686" v="981" actId="2711"/>
          <ac:spMkLst>
            <pc:docMk/>
            <pc:sldMk cId="428421973" sldId="259"/>
            <ac:spMk id="4" creationId="{9F3E2A5A-96D3-E16C-E14B-17EB13F39BAC}"/>
          </ac:spMkLst>
        </pc:spChg>
        <pc:spChg chg="add del mod">
          <ac:chgData name="Gladys Porfirio" userId="88fbae31-89a3-4bcb-9e32-28acd01a13ae" providerId="ADAL" clId="{581E6C5B-EA7A-2147-9439-70FFA2D012C8}" dt="2023-12-15T22:00:42.184" v="156"/>
          <ac:spMkLst>
            <pc:docMk/>
            <pc:sldMk cId="428421973" sldId="259"/>
            <ac:spMk id="5" creationId="{EAD93CBC-F4D7-1F2C-718F-94581704B71F}"/>
          </ac:spMkLst>
        </pc:spChg>
        <pc:spChg chg="add del">
          <ac:chgData name="Gladys Porfirio" userId="88fbae31-89a3-4bcb-9e32-28acd01a13ae" providerId="ADAL" clId="{581E6C5B-EA7A-2147-9439-70FFA2D012C8}" dt="2023-12-15T22:00:38.953" v="153" actId="26606"/>
          <ac:spMkLst>
            <pc:docMk/>
            <pc:sldMk cId="428421973" sldId="259"/>
            <ac:spMk id="11" creationId="{A4AC5506-6312-4701-8D3C-40187889A947}"/>
          </ac:spMkLst>
        </pc:spChg>
        <pc:spChg chg="add del">
          <ac:chgData name="Gladys Porfirio" userId="88fbae31-89a3-4bcb-9e32-28acd01a13ae" providerId="ADAL" clId="{581E6C5B-EA7A-2147-9439-70FFA2D012C8}" dt="2023-12-18T21:49:43.877" v="249"/>
          <ac:spMkLst>
            <pc:docMk/>
            <pc:sldMk cId="428421973" sldId="259"/>
            <ac:spMk id="13" creationId="{E0B58608-23C8-4441-994D-C6823EEE1DB7}"/>
          </ac:spMkLst>
        </pc:spChg>
        <pc:spChg chg="add del">
          <ac:chgData name="Gladys Porfirio" userId="88fbae31-89a3-4bcb-9e32-28acd01a13ae" providerId="ADAL" clId="{581E6C5B-EA7A-2147-9439-70FFA2D012C8}" dt="2023-12-18T21:49:43.877" v="249"/>
          <ac:spMkLst>
            <pc:docMk/>
            <pc:sldMk cId="428421973" sldId="259"/>
            <ac:spMk id="14" creationId="{F0DCC097-1DB8-4B6D-85D0-6FBA0E1CA4BA}"/>
          </ac:spMkLst>
        </pc:spChg>
        <pc:graphicFrameChg chg="add mod modGraphic">
          <ac:chgData name="Gladys Porfirio" userId="88fbae31-89a3-4bcb-9e32-28acd01a13ae" providerId="ADAL" clId="{581E6C5B-EA7A-2147-9439-70FFA2D012C8}" dt="2023-12-18T21:52:14.671" v="264" actId="14100"/>
          <ac:graphicFrameMkLst>
            <pc:docMk/>
            <pc:sldMk cId="428421973" sldId="259"/>
            <ac:graphicFrameMk id="6" creationId="{B65D43A3-E36B-1FD6-8F10-A964D43123E3}"/>
          </ac:graphicFrameMkLst>
        </pc:graphicFrameChg>
      </pc:sldChg>
      <pc:sldChg chg="new del">
        <pc:chgData name="Gladys Porfirio" userId="88fbae31-89a3-4bcb-9e32-28acd01a13ae" providerId="ADAL" clId="{581E6C5B-EA7A-2147-9439-70FFA2D012C8}" dt="2023-12-15T21:55:23.421" v="55" actId="2696"/>
        <pc:sldMkLst>
          <pc:docMk/>
          <pc:sldMk cId="2409073441" sldId="260"/>
        </pc:sldMkLst>
      </pc:sldChg>
      <pc:sldChg chg="addSp delSp modSp new mod setBg">
        <pc:chgData name="Gladys Porfirio" userId="88fbae31-89a3-4bcb-9e32-28acd01a13ae" providerId="ADAL" clId="{581E6C5B-EA7A-2147-9439-70FFA2D012C8}" dt="2023-12-18T21:52:49.525" v="265" actId="113"/>
        <pc:sldMkLst>
          <pc:docMk/>
          <pc:sldMk cId="4283399872" sldId="260"/>
        </pc:sldMkLst>
        <pc:spChg chg="del mod">
          <ac:chgData name="Gladys Porfirio" userId="88fbae31-89a3-4bcb-9e32-28acd01a13ae" providerId="ADAL" clId="{581E6C5B-EA7A-2147-9439-70FFA2D012C8}" dt="2023-12-15T22:00:54.298" v="160" actId="478"/>
          <ac:spMkLst>
            <pc:docMk/>
            <pc:sldMk cId="4283399872" sldId="260"/>
            <ac:spMk id="2" creationId="{BDCD75D7-1E9A-424D-893C-BFE940C7C5ED}"/>
          </ac:spMkLst>
        </pc:spChg>
        <pc:spChg chg="del mod">
          <ac:chgData name="Gladys Porfirio" userId="88fbae31-89a3-4bcb-9e32-28acd01a13ae" providerId="ADAL" clId="{581E6C5B-EA7A-2147-9439-70FFA2D012C8}" dt="2023-12-15T22:00:56.737" v="162" actId="478"/>
          <ac:spMkLst>
            <pc:docMk/>
            <pc:sldMk cId="4283399872" sldId="260"/>
            <ac:spMk id="3" creationId="{0C055B3F-1E78-C81F-3B3F-C967B2CBC9E1}"/>
          </ac:spMkLst>
        </pc:spChg>
        <pc:graphicFrameChg chg="add mod">
          <ac:chgData name="Gladys Porfirio" userId="88fbae31-89a3-4bcb-9e32-28acd01a13ae" providerId="ADAL" clId="{581E6C5B-EA7A-2147-9439-70FFA2D012C8}" dt="2023-12-18T21:52:49.525" v="265" actId="113"/>
          <ac:graphicFrameMkLst>
            <pc:docMk/>
            <pc:sldMk cId="4283399872" sldId="260"/>
            <ac:graphicFrameMk id="4" creationId="{A5813953-DF24-92BE-F4E4-6A8D450CDD34}"/>
          </ac:graphicFrameMkLst>
        </pc:graphicFrameChg>
      </pc:sldChg>
      <pc:sldChg chg="addSp delSp modSp new mod setBg">
        <pc:chgData name="Gladys Porfirio" userId="88fbae31-89a3-4bcb-9e32-28acd01a13ae" providerId="ADAL" clId="{581E6C5B-EA7A-2147-9439-70FFA2D012C8}" dt="2023-12-15T22:45:12.879" v="223" actId="27918"/>
        <pc:sldMkLst>
          <pc:docMk/>
          <pc:sldMk cId="2079921878" sldId="261"/>
        </pc:sldMkLst>
        <pc:spChg chg="del">
          <ac:chgData name="Gladys Porfirio" userId="88fbae31-89a3-4bcb-9e32-28acd01a13ae" providerId="ADAL" clId="{581E6C5B-EA7A-2147-9439-70FFA2D012C8}" dt="2023-12-15T22:03:28.451" v="188" actId="478"/>
          <ac:spMkLst>
            <pc:docMk/>
            <pc:sldMk cId="2079921878" sldId="261"/>
            <ac:spMk id="2" creationId="{DDCC1C32-1F2C-A92A-B9B2-3C4CF44275F6}"/>
          </ac:spMkLst>
        </pc:spChg>
        <pc:spChg chg="del mod">
          <ac:chgData name="Gladys Porfirio" userId="88fbae31-89a3-4bcb-9e32-28acd01a13ae" providerId="ADAL" clId="{581E6C5B-EA7A-2147-9439-70FFA2D012C8}" dt="2023-12-15T22:03:31.047" v="190" actId="478"/>
          <ac:spMkLst>
            <pc:docMk/>
            <pc:sldMk cId="2079921878" sldId="261"/>
            <ac:spMk id="3" creationId="{A83B6057-AAB1-C5A8-06B8-2E163BE8B24A}"/>
          </ac:spMkLst>
        </pc:spChg>
        <pc:graphicFrameChg chg="add mod">
          <ac:chgData name="Gladys Porfirio" userId="88fbae31-89a3-4bcb-9e32-28acd01a13ae" providerId="ADAL" clId="{581E6C5B-EA7A-2147-9439-70FFA2D012C8}" dt="2023-12-15T22:03:38.282" v="192" actId="1076"/>
          <ac:graphicFrameMkLst>
            <pc:docMk/>
            <pc:sldMk cId="2079921878" sldId="261"/>
            <ac:graphicFrameMk id="4" creationId="{D8A5F046-EC1E-3B86-148A-AAFA007FB9CC}"/>
          </ac:graphicFrameMkLst>
        </pc:graphicFrameChg>
      </pc:sldChg>
      <pc:sldChg chg="addSp delSp modSp new mod setBg">
        <pc:chgData name="Gladys Porfirio" userId="88fbae31-89a3-4bcb-9e32-28acd01a13ae" providerId="ADAL" clId="{581E6C5B-EA7A-2147-9439-70FFA2D012C8}" dt="2023-12-18T21:50:51.124" v="256" actId="26606"/>
        <pc:sldMkLst>
          <pc:docMk/>
          <pc:sldMk cId="1767214534" sldId="262"/>
        </pc:sldMkLst>
        <pc:spChg chg="del">
          <ac:chgData name="Gladys Porfirio" userId="88fbae31-89a3-4bcb-9e32-28acd01a13ae" providerId="ADAL" clId="{581E6C5B-EA7A-2147-9439-70FFA2D012C8}" dt="2023-12-15T22:03:02.377" v="183" actId="478"/>
          <ac:spMkLst>
            <pc:docMk/>
            <pc:sldMk cId="1767214534" sldId="262"/>
            <ac:spMk id="2" creationId="{E0B895A2-58D5-A6F1-E4BE-55BA44E5F876}"/>
          </ac:spMkLst>
        </pc:spChg>
        <pc:spChg chg="del">
          <ac:chgData name="Gladys Porfirio" userId="88fbae31-89a3-4bcb-9e32-28acd01a13ae" providerId="ADAL" clId="{581E6C5B-EA7A-2147-9439-70FFA2D012C8}" dt="2023-12-15T22:03:03.646" v="184" actId="478"/>
          <ac:spMkLst>
            <pc:docMk/>
            <pc:sldMk cId="1767214534" sldId="262"/>
            <ac:spMk id="3" creationId="{76A3D566-8929-EE20-0EE6-C3A0B9456AA3}"/>
          </ac:spMkLst>
        </pc:spChg>
        <pc:spChg chg="add del">
          <ac:chgData name="Gladys Porfirio" userId="88fbae31-89a3-4bcb-9e32-28acd01a13ae" providerId="ADAL" clId="{581E6C5B-EA7A-2147-9439-70FFA2D012C8}" dt="2023-12-18T21:50:51.124" v="256" actId="26606"/>
          <ac:spMkLst>
            <pc:docMk/>
            <pc:sldMk cId="1767214534" sldId="262"/>
            <ac:spMk id="9" creationId="{388DD50E-1D2D-48C6-A470-79FB7F337F8A}"/>
          </ac:spMkLst>
        </pc:spChg>
        <pc:spChg chg="add del">
          <ac:chgData name="Gladys Porfirio" userId="88fbae31-89a3-4bcb-9e32-28acd01a13ae" providerId="ADAL" clId="{581E6C5B-EA7A-2147-9439-70FFA2D012C8}" dt="2023-12-18T21:50:51.124" v="256" actId="26606"/>
          <ac:spMkLst>
            <pc:docMk/>
            <pc:sldMk cId="1767214534" sldId="262"/>
            <ac:spMk id="11" creationId="{4F78DAAE-B0C3-49A3-8AB1-AD2FF0E3686F}"/>
          </ac:spMkLst>
        </pc:spChg>
        <pc:spChg chg="add del">
          <ac:chgData name="Gladys Porfirio" userId="88fbae31-89a3-4bcb-9e32-28acd01a13ae" providerId="ADAL" clId="{581E6C5B-EA7A-2147-9439-70FFA2D012C8}" dt="2023-12-18T21:50:51.124" v="256" actId="26606"/>
          <ac:spMkLst>
            <pc:docMk/>
            <pc:sldMk cId="1767214534" sldId="262"/>
            <ac:spMk id="13" creationId="{F6A8A81D-3338-4B0F-A26F-A3D259D27681}"/>
          </ac:spMkLst>
        </pc:spChg>
        <pc:spChg chg="add del">
          <ac:chgData name="Gladys Porfirio" userId="88fbae31-89a3-4bcb-9e32-28acd01a13ae" providerId="ADAL" clId="{581E6C5B-EA7A-2147-9439-70FFA2D012C8}" dt="2023-12-18T21:50:51.124" v="256" actId="26606"/>
          <ac:spMkLst>
            <pc:docMk/>
            <pc:sldMk cId="1767214534" sldId="262"/>
            <ac:spMk id="15" creationId="{40155665-7CE2-4939-AE5E-020DC1D20753}"/>
          </ac:spMkLst>
        </pc:spChg>
        <pc:graphicFrameChg chg="add mod">
          <ac:chgData name="Gladys Porfirio" userId="88fbae31-89a3-4bcb-9e32-28acd01a13ae" providerId="ADAL" clId="{581E6C5B-EA7A-2147-9439-70FFA2D012C8}" dt="2023-12-18T21:50:51.124" v="256" actId="26606"/>
          <ac:graphicFrameMkLst>
            <pc:docMk/>
            <pc:sldMk cId="1767214534" sldId="262"/>
            <ac:graphicFrameMk id="4" creationId="{AA0D611F-7EAD-C730-FE34-EC9A9A4A111E}"/>
          </ac:graphicFrameMkLst>
        </pc:graphicFrameChg>
      </pc:sldChg>
      <pc:sldChg chg="addSp delSp modSp new mod setBg delDesignElem">
        <pc:chgData name="Gladys Porfirio" userId="88fbae31-89a3-4bcb-9e32-28acd01a13ae" providerId="ADAL" clId="{581E6C5B-EA7A-2147-9439-70FFA2D012C8}" dt="2023-12-18T21:53:23.994" v="267" actId="113"/>
        <pc:sldMkLst>
          <pc:docMk/>
          <pc:sldMk cId="386041076" sldId="263"/>
        </pc:sldMkLst>
        <pc:spChg chg="del">
          <ac:chgData name="Gladys Porfirio" userId="88fbae31-89a3-4bcb-9e32-28acd01a13ae" providerId="ADAL" clId="{581E6C5B-EA7A-2147-9439-70FFA2D012C8}" dt="2023-12-15T22:02:34.108" v="174" actId="478"/>
          <ac:spMkLst>
            <pc:docMk/>
            <pc:sldMk cId="386041076" sldId="263"/>
            <ac:spMk id="2" creationId="{08108826-3BAF-592E-03B9-8E367F68055E}"/>
          </ac:spMkLst>
        </pc:spChg>
        <pc:spChg chg="del mod">
          <ac:chgData name="Gladys Porfirio" userId="88fbae31-89a3-4bcb-9e32-28acd01a13ae" providerId="ADAL" clId="{581E6C5B-EA7A-2147-9439-70FFA2D012C8}" dt="2023-12-15T22:02:37.848" v="176" actId="478"/>
          <ac:spMkLst>
            <pc:docMk/>
            <pc:sldMk cId="386041076" sldId="263"/>
            <ac:spMk id="3" creationId="{DCAC024A-7647-CDB1-8BBA-552F6FE515A4}"/>
          </ac:spMkLst>
        </pc:spChg>
        <pc:spChg chg="add del">
          <ac:chgData name="Gladys Porfirio" userId="88fbae31-89a3-4bcb-9e32-28acd01a13ae" providerId="ADAL" clId="{581E6C5B-EA7A-2147-9439-70FFA2D012C8}" dt="2023-12-18T21:51:38.962" v="258"/>
          <ac:spMkLst>
            <pc:docMk/>
            <pc:sldMk cId="386041076" sldId="263"/>
            <ac:spMk id="9" creationId="{388DD50E-1D2D-48C6-A470-79FB7F337F8A}"/>
          </ac:spMkLst>
        </pc:spChg>
        <pc:spChg chg="add del">
          <ac:chgData name="Gladys Porfirio" userId="88fbae31-89a3-4bcb-9e32-28acd01a13ae" providerId="ADAL" clId="{581E6C5B-EA7A-2147-9439-70FFA2D012C8}" dt="2023-12-18T21:51:38.962" v="258"/>
          <ac:spMkLst>
            <pc:docMk/>
            <pc:sldMk cId="386041076" sldId="263"/>
            <ac:spMk id="11" creationId="{4F78DAAE-B0C3-49A3-8AB1-AD2FF0E3686F}"/>
          </ac:spMkLst>
        </pc:spChg>
        <pc:spChg chg="add del">
          <ac:chgData name="Gladys Porfirio" userId="88fbae31-89a3-4bcb-9e32-28acd01a13ae" providerId="ADAL" clId="{581E6C5B-EA7A-2147-9439-70FFA2D012C8}" dt="2023-12-18T21:51:38.962" v="258"/>
          <ac:spMkLst>
            <pc:docMk/>
            <pc:sldMk cId="386041076" sldId="263"/>
            <ac:spMk id="13" creationId="{F6A8A81D-3338-4B0F-A26F-A3D259D27681}"/>
          </ac:spMkLst>
        </pc:spChg>
        <pc:spChg chg="add del">
          <ac:chgData name="Gladys Porfirio" userId="88fbae31-89a3-4bcb-9e32-28acd01a13ae" providerId="ADAL" clId="{581E6C5B-EA7A-2147-9439-70FFA2D012C8}" dt="2023-12-18T21:51:38.962" v="258"/>
          <ac:spMkLst>
            <pc:docMk/>
            <pc:sldMk cId="386041076" sldId="263"/>
            <ac:spMk id="15" creationId="{40155665-7CE2-4939-AE5E-020DC1D20753}"/>
          </ac:spMkLst>
        </pc:spChg>
        <pc:graphicFrameChg chg="add mod">
          <ac:chgData name="Gladys Porfirio" userId="88fbae31-89a3-4bcb-9e32-28acd01a13ae" providerId="ADAL" clId="{581E6C5B-EA7A-2147-9439-70FFA2D012C8}" dt="2023-12-18T21:53:23.994" v="267" actId="113"/>
          <ac:graphicFrameMkLst>
            <pc:docMk/>
            <pc:sldMk cId="386041076" sldId="263"/>
            <ac:graphicFrameMk id="4" creationId="{EA388FD1-C576-3A9F-3EF9-B8019A156BA3}"/>
          </ac:graphicFrameMkLst>
        </pc:graphicFrameChg>
      </pc:sldChg>
      <pc:sldChg chg="addSp delSp modSp new mod setBg setClrOvrMap">
        <pc:chgData name="Gladys Porfirio" userId="88fbae31-89a3-4bcb-9e32-28acd01a13ae" providerId="ADAL" clId="{581E6C5B-EA7A-2147-9439-70FFA2D012C8}" dt="2023-12-18T22:34:38.840" v="984" actId="2711"/>
        <pc:sldMkLst>
          <pc:docMk/>
          <pc:sldMk cId="1720575913" sldId="264"/>
        </pc:sldMkLst>
        <pc:spChg chg="del mod">
          <ac:chgData name="Gladys Porfirio" userId="88fbae31-89a3-4bcb-9e32-28acd01a13ae" providerId="ADAL" clId="{581E6C5B-EA7A-2147-9439-70FFA2D012C8}" dt="2023-12-18T22:17:13.691" v="888" actId="478"/>
          <ac:spMkLst>
            <pc:docMk/>
            <pc:sldMk cId="1720575913" sldId="264"/>
            <ac:spMk id="2" creationId="{FD3EBEC8-56D5-9029-314E-571C33E0F39C}"/>
          </ac:spMkLst>
        </pc:spChg>
        <pc:spChg chg="del mod">
          <ac:chgData name="Gladys Porfirio" userId="88fbae31-89a3-4bcb-9e32-28acd01a13ae" providerId="ADAL" clId="{581E6C5B-EA7A-2147-9439-70FFA2D012C8}" dt="2023-12-18T22:33:02.884" v="974" actId="478"/>
          <ac:spMkLst>
            <pc:docMk/>
            <pc:sldMk cId="1720575913" sldId="264"/>
            <ac:spMk id="3" creationId="{EBD5ED2E-6D3A-D27B-0BC1-3EF265A4AFFE}"/>
          </ac:spMkLst>
        </pc:spChg>
        <pc:spChg chg="add mod">
          <ac:chgData name="Gladys Porfirio" userId="88fbae31-89a3-4bcb-9e32-28acd01a13ae" providerId="ADAL" clId="{581E6C5B-EA7A-2147-9439-70FFA2D012C8}" dt="2023-12-18T22:13:53.676" v="864" actId="571"/>
          <ac:spMkLst>
            <pc:docMk/>
            <pc:sldMk cId="1720575913" sldId="264"/>
            <ac:spMk id="4" creationId="{B28F7C30-BAA6-6419-C4F6-9D956645B1F1}"/>
          </ac:spMkLst>
        </pc:spChg>
        <pc:spChg chg="add del mod">
          <ac:chgData name="Gladys Porfirio" userId="88fbae31-89a3-4bcb-9e32-28acd01a13ae" providerId="ADAL" clId="{581E6C5B-EA7A-2147-9439-70FFA2D012C8}" dt="2023-12-18T22:17:15.526" v="889" actId="478"/>
          <ac:spMkLst>
            <pc:docMk/>
            <pc:sldMk cId="1720575913" sldId="264"/>
            <ac:spMk id="6" creationId="{4000A3BA-13D3-2131-E96A-C2B650BC1B3E}"/>
          </ac:spMkLst>
        </pc:spChg>
        <pc:spChg chg="add del">
          <ac:chgData name="Gladys Porfirio" userId="88fbae31-89a3-4bcb-9e32-28acd01a13ae" providerId="ADAL" clId="{581E6C5B-EA7A-2147-9439-70FFA2D012C8}" dt="2023-12-18T22:16:23.584" v="878" actId="26606"/>
          <ac:spMkLst>
            <pc:docMk/>
            <pc:sldMk cId="1720575913" sldId="264"/>
            <ac:spMk id="8" creationId="{C314C310-850D-4491-AA52-C75BEA68B68C}"/>
          </ac:spMkLst>
        </pc:spChg>
        <pc:spChg chg="add mod">
          <ac:chgData name="Gladys Porfirio" userId="88fbae31-89a3-4bcb-9e32-28acd01a13ae" providerId="ADAL" clId="{581E6C5B-EA7A-2147-9439-70FFA2D012C8}" dt="2023-12-18T22:34:38.840" v="984" actId="2711"/>
          <ac:spMkLst>
            <pc:docMk/>
            <pc:sldMk cId="1720575913" sldId="264"/>
            <ac:spMk id="9" creationId="{298FBCB5-438D-9571-D932-723F2E21DEB8}"/>
          </ac:spMkLst>
        </pc:spChg>
        <pc:spChg chg="add del">
          <ac:chgData name="Gladys Porfirio" userId="88fbae31-89a3-4bcb-9e32-28acd01a13ae" providerId="ADAL" clId="{581E6C5B-EA7A-2147-9439-70FFA2D012C8}" dt="2023-12-18T22:33:23.709" v="976" actId="26606"/>
          <ac:spMkLst>
            <pc:docMk/>
            <pc:sldMk cId="1720575913" sldId="264"/>
            <ac:spMk id="12" creationId="{B8DD7FEB-D9F3-4F5B-982C-36B0664D0205}"/>
          </ac:spMkLst>
        </pc:spChg>
        <pc:spChg chg="add del mod">
          <ac:chgData name="Gladys Porfirio" userId="88fbae31-89a3-4bcb-9e32-28acd01a13ae" providerId="ADAL" clId="{581E6C5B-EA7A-2147-9439-70FFA2D012C8}" dt="2023-12-18T22:19:05.882" v="917"/>
          <ac:spMkLst>
            <pc:docMk/>
            <pc:sldMk cId="1720575913" sldId="264"/>
            <ac:spMk id="13" creationId="{31B5BC24-95A5-FCD2-4DEC-551076B0C94A}"/>
          </ac:spMkLst>
        </pc:spChg>
        <pc:spChg chg="add del">
          <ac:chgData name="Gladys Porfirio" userId="88fbae31-89a3-4bcb-9e32-28acd01a13ae" providerId="ADAL" clId="{581E6C5B-EA7A-2147-9439-70FFA2D012C8}" dt="2023-12-18T22:16:30.520" v="880" actId="26606"/>
          <ac:spMkLst>
            <pc:docMk/>
            <pc:sldMk cId="1720575913" sldId="264"/>
            <ac:spMk id="16" creationId="{5681882E-BDD0-4311-AF62-E8019628524D}"/>
          </ac:spMkLst>
        </pc:spChg>
        <pc:spChg chg="add del">
          <ac:chgData name="Gladys Porfirio" userId="88fbae31-89a3-4bcb-9e32-28acd01a13ae" providerId="ADAL" clId="{581E6C5B-EA7A-2147-9439-70FFA2D012C8}" dt="2023-12-18T22:16:30.520" v="880" actId="26606"/>
          <ac:spMkLst>
            <pc:docMk/>
            <pc:sldMk cId="1720575913" sldId="264"/>
            <ac:spMk id="17" creationId="{38ABDB68-E3D5-448E-97D3-06FFEF680193}"/>
          </ac:spMkLst>
        </pc:spChg>
        <pc:spChg chg="add del">
          <ac:chgData name="Gladys Porfirio" userId="88fbae31-89a3-4bcb-9e32-28acd01a13ae" providerId="ADAL" clId="{581E6C5B-EA7A-2147-9439-70FFA2D012C8}" dt="2023-12-18T22:16:30.520" v="880" actId="26606"/>
          <ac:spMkLst>
            <pc:docMk/>
            <pc:sldMk cId="1720575913" sldId="264"/>
            <ac:spMk id="18" creationId="{EADD3260-4BDA-459B-A162-5E1B897E38FC}"/>
          </ac:spMkLst>
        </pc:spChg>
        <pc:spChg chg="add del">
          <ac:chgData name="Gladys Porfirio" userId="88fbae31-89a3-4bcb-9e32-28acd01a13ae" providerId="ADAL" clId="{581E6C5B-EA7A-2147-9439-70FFA2D012C8}" dt="2023-12-18T22:16:30.520" v="880" actId="26606"/>
          <ac:spMkLst>
            <pc:docMk/>
            <pc:sldMk cId="1720575913" sldId="264"/>
            <ac:spMk id="19" creationId="{B8DD7FEB-D9F3-4F5B-982C-36B0664D0205}"/>
          </ac:spMkLst>
        </pc:spChg>
        <pc:spChg chg="add del">
          <ac:chgData name="Gladys Porfirio" userId="88fbae31-89a3-4bcb-9e32-28acd01a13ae" providerId="ADAL" clId="{581E6C5B-EA7A-2147-9439-70FFA2D012C8}" dt="2023-12-18T22:16:30.520" v="880" actId="26606"/>
          <ac:spMkLst>
            <pc:docMk/>
            <pc:sldMk cId="1720575913" sldId="264"/>
            <ac:spMk id="20" creationId="{283DA7DD-CA37-4ED7-8710-48E56B063BA4}"/>
          </ac:spMkLst>
        </pc:spChg>
        <pc:spChg chg="add del">
          <ac:chgData name="Gladys Porfirio" userId="88fbae31-89a3-4bcb-9e32-28acd01a13ae" providerId="ADAL" clId="{581E6C5B-EA7A-2147-9439-70FFA2D012C8}" dt="2023-12-18T22:16:30.520" v="880" actId="26606"/>
          <ac:spMkLst>
            <pc:docMk/>
            <pc:sldMk cId="1720575913" sldId="264"/>
            <ac:spMk id="21" creationId="{96BA11E4-0636-4FA9-A836-2A4FB176449A}"/>
          </ac:spMkLst>
        </pc:spChg>
        <pc:spChg chg="add del">
          <ac:chgData name="Gladys Porfirio" userId="88fbae31-89a3-4bcb-9e32-28acd01a13ae" providerId="ADAL" clId="{581E6C5B-EA7A-2147-9439-70FFA2D012C8}" dt="2023-12-18T22:16:30.520" v="880" actId="26606"/>
          <ac:spMkLst>
            <pc:docMk/>
            <pc:sldMk cId="1720575913" sldId="264"/>
            <ac:spMk id="22" creationId="{B92F2E3C-66CD-4DEB-BA14-2A5912B65A21}"/>
          </ac:spMkLst>
        </pc:spChg>
        <pc:spChg chg="add del mod">
          <ac:chgData name="Gladys Porfirio" userId="88fbae31-89a3-4bcb-9e32-28acd01a13ae" providerId="ADAL" clId="{581E6C5B-EA7A-2147-9439-70FFA2D012C8}" dt="2023-12-18T22:33:04.995" v="975" actId="478"/>
          <ac:spMkLst>
            <pc:docMk/>
            <pc:sldMk cId="1720575913" sldId="264"/>
            <ac:spMk id="23" creationId="{0AB6FA84-777A-9C81-EEB9-E679AA7C58CF}"/>
          </ac:spMkLst>
        </pc:spChg>
        <pc:spChg chg="add del">
          <ac:chgData name="Gladys Porfirio" userId="88fbae31-89a3-4bcb-9e32-28acd01a13ae" providerId="ADAL" clId="{581E6C5B-EA7A-2147-9439-70FFA2D012C8}" dt="2023-12-18T22:33:23.709" v="976" actId="26606"/>
          <ac:spMkLst>
            <pc:docMk/>
            <pc:sldMk cId="1720575913" sldId="264"/>
            <ac:spMk id="24" creationId="{38ABDB68-E3D5-448E-97D3-06FFEF680193}"/>
          </ac:spMkLst>
        </pc:spChg>
        <pc:spChg chg="add del">
          <ac:chgData name="Gladys Porfirio" userId="88fbae31-89a3-4bcb-9e32-28acd01a13ae" providerId="ADAL" clId="{581E6C5B-EA7A-2147-9439-70FFA2D012C8}" dt="2023-12-18T22:33:23.709" v="976" actId="26606"/>
          <ac:spMkLst>
            <pc:docMk/>
            <pc:sldMk cId="1720575913" sldId="264"/>
            <ac:spMk id="25" creationId="{96BA11E4-0636-4FA9-A836-2A4FB176449A}"/>
          </ac:spMkLst>
        </pc:spChg>
        <pc:spChg chg="add del">
          <ac:chgData name="Gladys Porfirio" userId="88fbae31-89a3-4bcb-9e32-28acd01a13ae" providerId="ADAL" clId="{581E6C5B-EA7A-2147-9439-70FFA2D012C8}" dt="2023-12-18T22:33:23.709" v="976" actId="26606"/>
          <ac:spMkLst>
            <pc:docMk/>
            <pc:sldMk cId="1720575913" sldId="264"/>
            <ac:spMk id="26" creationId="{5681882E-BDD0-4311-AF62-E8019628524D}"/>
          </ac:spMkLst>
        </pc:spChg>
        <pc:spChg chg="add del">
          <ac:chgData name="Gladys Porfirio" userId="88fbae31-89a3-4bcb-9e32-28acd01a13ae" providerId="ADAL" clId="{581E6C5B-EA7A-2147-9439-70FFA2D012C8}" dt="2023-12-18T22:33:23.709" v="976" actId="26606"/>
          <ac:spMkLst>
            <pc:docMk/>
            <pc:sldMk cId="1720575913" sldId="264"/>
            <ac:spMk id="28" creationId="{EADD3260-4BDA-459B-A162-5E1B897E38FC}"/>
          </ac:spMkLst>
        </pc:spChg>
        <pc:spChg chg="add del">
          <ac:chgData name="Gladys Porfirio" userId="88fbae31-89a3-4bcb-9e32-28acd01a13ae" providerId="ADAL" clId="{581E6C5B-EA7A-2147-9439-70FFA2D012C8}" dt="2023-12-18T22:33:23.709" v="976" actId="26606"/>
          <ac:spMkLst>
            <pc:docMk/>
            <pc:sldMk cId="1720575913" sldId="264"/>
            <ac:spMk id="29" creationId="{283DA7DD-CA37-4ED7-8710-48E56B063BA4}"/>
          </ac:spMkLst>
        </pc:spChg>
        <pc:spChg chg="add del">
          <ac:chgData name="Gladys Porfirio" userId="88fbae31-89a3-4bcb-9e32-28acd01a13ae" providerId="ADAL" clId="{581E6C5B-EA7A-2147-9439-70FFA2D012C8}" dt="2023-12-18T22:33:23.709" v="976" actId="26606"/>
          <ac:spMkLst>
            <pc:docMk/>
            <pc:sldMk cId="1720575913" sldId="264"/>
            <ac:spMk id="30" creationId="{B92F2E3C-66CD-4DEB-BA14-2A5912B65A21}"/>
          </ac:spMkLst>
        </pc:spChg>
        <pc:spChg chg="add">
          <ac:chgData name="Gladys Porfirio" userId="88fbae31-89a3-4bcb-9e32-28acd01a13ae" providerId="ADAL" clId="{581E6C5B-EA7A-2147-9439-70FFA2D012C8}" dt="2023-12-18T22:33:23.709" v="976" actId="26606"/>
          <ac:spMkLst>
            <pc:docMk/>
            <pc:sldMk cId="1720575913" sldId="264"/>
            <ac:spMk id="39" creationId="{B8144315-1C5A-4185-A952-25D98D303D46}"/>
          </ac:spMkLst>
        </pc:spChg>
        <pc:grpChg chg="add del">
          <ac:chgData name="Gladys Porfirio" userId="88fbae31-89a3-4bcb-9e32-28acd01a13ae" providerId="ADAL" clId="{581E6C5B-EA7A-2147-9439-70FFA2D012C8}" dt="2023-12-18T22:16:23.584" v="878" actId="26606"/>
          <ac:grpSpMkLst>
            <pc:docMk/>
            <pc:sldMk cId="1720575913" sldId="264"/>
            <ac:grpSpMk id="10" creationId="{D4EC3799-3F52-48CE-85CC-83AED368EB42}"/>
          </ac:grpSpMkLst>
        </pc:grpChg>
        <pc:grpChg chg="add">
          <ac:chgData name="Gladys Porfirio" userId="88fbae31-89a3-4bcb-9e32-28acd01a13ae" providerId="ADAL" clId="{581E6C5B-EA7A-2147-9439-70FFA2D012C8}" dt="2023-12-18T22:33:23.709" v="976" actId="26606"/>
          <ac:grpSpMkLst>
            <pc:docMk/>
            <pc:sldMk cId="1720575913" sldId="264"/>
            <ac:grpSpMk id="35" creationId="{4091D54B-59AB-4A5E-8E9E-0421BD66D4FB}"/>
          </ac:grpSpMkLst>
        </pc:grpChg>
        <pc:grpChg chg="add">
          <ac:chgData name="Gladys Porfirio" userId="88fbae31-89a3-4bcb-9e32-28acd01a13ae" providerId="ADAL" clId="{581E6C5B-EA7A-2147-9439-70FFA2D012C8}" dt="2023-12-18T22:33:23.709" v="976" actId="26606"/>
          <ac:grpSpMkLst>
            <pc:docMk/>
            <pc:sldMk cId="1720575913" sldId="264"/>
            <ac:grpSpMk id="41" creationId="{F41F5BDA-0140-462B-933C-538752EEADC3}"/>
          </ac:grpSpMkLst>
        </pc:grpChg>
        <pc:picChg chg="add del">
          <ac:chgData name="Gladys Porfirio" userId="88fbae31-89a3-4bcb-9e32-28acd01a13ae" providerId="ADAL" clId="{581E6C5B-EA7A-2147-9439-70FFA2D012C8}" dt="2023-12-18T22:16:30.520" v="880" actId="26606"/>
          <ac:picMkLst>
            <pc:docMk/>
            <pc:sldMk cId="1720575913" sldId="264"/>
            <ac:picMk id="7" creationId="{4C36D0B1-639D-6940-A5F0-CB447F13FE1E}"/>
          </ac:picMkLst>
        </pc:picChg>
        <pc:picChg chg="add mod ord">
          <ac:chgData name="Gladys Porfirio" userId="88fbae31-89a3-4bcb-9e32-28acd01a13ae" providerId="ADAL" clId="{581E6C5B-EA7A-2147-9439-70FFA2D012C8}" dt="2023-12-18T22:33:23.709" v="976" actId="26606"/>
          <ac:picMkLst>
            <pc:docMk/>
            <pc:sldMk cId="1720575913" sldId="264"/>
            <ac:picMk id="27" creationId="{26F92F9F-B0A5-1C7A-74E9-80FFEAD713B4}"/>
          </ac:picMkLst>
        </pc:picChg>
        <pc:cxnChg chg="add del">
          <ac:chgData name="Gladys Porfirio" userId="88fbae31-89a3-4bcb-9e32-28acd01a13ae" providerId="ADAL" clId="{581E6C5B-EA7A-2147-9439-70FFA2D012C8}" dt="2023-12-18T22:16:23.584" v="878" actId="26606"/>
          <ac:cxnSpMkLst>
            <pc:docMk/>
            <pc:sldMk cId="1720575913" sldId="264"/>
            <ac:cxnSpMk id="14" creationId="{789E20C7-BB50-4317-93C7-90C8ED80B275}"/>
          </ac:cxnSpMkLst>
        </pc:cxnChg>
      </pc:sldChg>
      <pc:sldChg chg="addSp delSp modSp new mod setBg">
        <pc:chgData name="Gladys Porfirio" userId="88fbae31-89a3-4bcb-9e32-28acd01a13ae" providerId="ADAL" clId="{581E6C5B-EA7A-2147-9439-70FFA2D012C8}" dt="2023-12-18T22:22:31.386" v="952" actId="1076"/>
        <pc:sldMkLst>
          <pc:docMk/>
          <pc:sldMk cId="818139093" sldId="265"/>
        </pc:sldMkLst>
        <pc:spChg chg="del mod">
          <ac:chgData name="Gladys Porfirio" userId="88fbae31-89a3-4bcb-9e32-28acd01a13ae" providerId="ADAL" clId="{581E6C5B-EA7A-2147-9439-70FFA2D012C8}" dt="2023-12-18T22:20:00.919" v="922" actId="478"/>
          <ac:spMkLst>
            <pc:docMk/>
            <pc:sldMk cId="818139093" sldId="265"/>
            <ac:spMk id="2" creationId="{C96137FE-CC61-6830-426C-FCC6114B4EE6}"/>
          </ac:spMkLst>
        </pc:spChg>
        <pc:spChg chg="del mod">
          <ac:chgData name="Gladys Porfirio" userId="88fbae31-89a3-4bcb-9e32-28acd01a13ae" providerId="ADAL" clId="{581E6C5B-EA7A-2147-9439-70FFA2D012C8}" dt="2023-12-18T22:15:11.098" v="870" actId="478"/>
          <ac:spMkLst>
            <pc:docMk/>
            <pc:sldMk cId="818139093" sldId="265"/>
            <ac:spMk id="3" creationId="{933AAC8E-6F12-2633-A261-7A39D53CD5A8}"/>
          </ac:spMkLst>
        </pc:spChg>
        <pc:spChg chg="add del mod">
          <ac:chgData name="Gladys Porfirio" userId="88fbae31-89a3-4bcb-9e32-28acd01a13ae" providerId="ADAL" clId="{581E6C5B-EA7A-2147-9439-70FFA2D012C8}" dt="2023-12-18T22:19:42.985" v="918" actId="26606"/>
          <ac:spMkLst>
            <pc:docMk/>
            <pc:sldMk cId="818139093" sldId="265"/>
            <ac:spMk id="5" creationId="{97761FAF-F8EC-B59E-DEF5-63DB5B18951E}"/>
          </ac:spMkLst>
        </pc:spChg>
        <pc:spChg chg="add del mod">
          <ac:chgData name="Gladys Porfirio" userId="88fbae31-89a3-4bcb-9e32-28acd01a13ae" providerId="ADAL" clId="{581E6C5B-EA7A-2147-9439-70FFA2D012C8}" dt="2023-12-18T22:16:04.701" v="876"/>
          <ac:spMkLst>
            <pc:docMk/>
            <pc:sldMk cId="818139093" sldId="265"/>
            <ac:spMk id="6" creationId="{ED99C8AE-96C6-4B6B-81A5-A9779D2E1F2C}"/>
          </ac:spMkLst>
        </pc:spChg>
        <pc:spChg chg="add del mod">
          <ac:chgData name="Gladys Porfirio" userId="88fbae31-89a3-4bcb-9e32-28acd01a13ae" providerId="ADAL" clId="{581E6C5B-EA7A-2147-9439-70FFA2D012C8}" dt="2023-12-18T22:16:04.235" v="874"/>
          <ac:spMkLst>
            <pc:docMk/>
            <pc:sldMk cId="818139093" sldId="265"/>
            <ac:spMk id="7" creationId="{71A83F8C-9558-84D8-0401-CEBCE6AA412D}"/>
          </ac:spMkLst>
        </pc:spChg>
        <pc:spChg chg="add del mod">
          <ac:chgData name="Gladys Porfirio" userId="88fbae31-89a3-4bcb-9e32-28acd01a13ae" providerId="ADAL" clId="{581E6C5B-EA7A-2147-9439-70FFA2D012C8}" dt="2023-12-18T22:20:05.024" v="923" actId="478"/>
          <ac:spMkLst>
            <pc:docMk/>
            <pc:sldMk cId="818139093" sldId="265"/>
            <ac:spMk id="9" creationId="{612EDD58-3E7B-2F33-37CB-722F4DDB0C88}"/>
          </ac:spMkLst>
        </pc:spChg>
        <pc:spChg chg="add mod">
          <ac:chgData name="Gladys Porfirio" userId="88fbae31-89a3-4bcb-9e32-28acd01a13ae" providerId="ADAL" clId="{581E6C5B-EA7A-2147-9439-70FFA2D012C8}" dt="2023-12-18T22:22:31.386" v="952" actId="1076"/>
          <ac:spMkLst>
            <pc:docMk/>
            <pc:sldMk cId="818139093" sldId="265"/>
            <ac:spMk id="13" creationId="{66CA9D11-272C-0295-EEB4-235B4821C8A6}"/>
          </ac:spMkLst>
        </pc:spChg>
        <pc:spChg chg="add">
          <ac:chgData name="Gladys Porfirio" userId="88fbae31-89a3-4bcb-9e32-28acd01a13ae" providerId="ADAL" clId="{581E6C5B-EA7A-2147-9439-70FFA2D012C8}" dt="2023-12-18T22:19:42.985" v="918" actId="26606"/>
          <ac:spMkLst>
            <pc:docMk/>
            <pc:sldMk cId="818139093" sldId="265"/>
            <ac:spMk id="14" creationId="{73C0A186-7444-4460-9C37-532E7671E99E}"/>
          </ac:spMkLst>
        </pc:spChg>
        <pc:spChg chg="add">
          <ac:chgData name="Gladys Porfirio" userId="88fbae31-89a3-4bcb-9e32-28acd01a13ae" providerId="ADAL" clId="{581E6C5B-EA7A-2147-9439-70FFA2D012C8}" dt="2023-12-18T22:19:42.985" v="918" actId="26606"/>
          <ac:spMkLst>
            <pc:docMk/>
            <pc:sldMk cId="818139093" sldId="265"/>
            <ac:spMk id="16" creationId="{712E451E-151A-4910-BF41-6A040B65982B}"/>
          </ac:spMkLst>
        </pc:spChg>
        <pc:spChg chg="add">
          <ac:chgData name="Gladys Porfirio" userId="88fbae31-89a3-4bcb-9e32-28acd01a13ae" providerId="ADAL" clId="{581E6C5B-EA7A-2147-9439-70FFA2D012C8}" dt="2023-12-18T22:19:42.985" v="918" actId="26606"/>
          <ac:spMkLst>
            <pc:docMk/>
            <pc:sldMk cId="818139093" sldId="265"/>
            <ac:spMk id="18" creationId="{C296EFE4-A70C-4388-9A15-3F657B6615FD}"/>
          </ac:spMkLst>
        </pc:spChg>
        <pc:spChg chg="add">
          <ac:chgData name="Gladys Porfirio" userId="88fbae31-89a3-4bcb-9e32-28acd01a13ae" providerId="ADAL" clId="{581E6C5B-EA7A-2147-9439-70FFA2D012C8}" dt="2023-12-18T22:19:42.985" v="918" actId="26606"/>
          <ac:spMkLst>
            <pc:docMk/>
            <pc:sldMk cId="818139093" sldId="265"/>
            <ac:spMk id="20" creationId="{425EBAFC-9388-432A-BCFD-EEA2F410D8EC}"/>
          </ac:spMkLst>
        </pc:spChg>
        <pc:grpChg chg="add">
          <ac:chgData name="Gladys Porfirio" userId="88fbae31-89a3-4bcb-9e32-28acd01a13ae" providerId="ADAL" clId="{581E6C5B-EA7A-2147-9439-70FFA2D012C8}" dt="2023-12-18T22:19:42.985" v="918" actId="26606"/>
          <ac:grpSpMkLst>
            <pc:docMk/>
            <pc:sldMk cId="818139093" sldId="265"/>
            <ac:grpSpMk id="10" creationId="{93E10248-AF0E-477D-B4D2-47C02CE4E353}"/>
          </ac:grpSpMkLst>
        </pc:grpChg>
      </pc:sldChg>
      <pc:sldChg chg="addSp delSp modSp new mod setBg setClrOvrMap">
        <pc:chgData name="Gladys Porfirio" userId="88fbae31-89a3-4bcb-9e32-28acd01a13ae" providerId="ADAL" clId="{581E6C5B-EA7A-2147-9439-70FFA2D012C8}" dt="2023-12-18T22:32:58.457" v="973" actId="1076"/>
        <pc:sldMkLst>
          <pc:docMk/>
          <pc:sldMk cId="1795037009" sldId="266"/>
        </pc:sldMkLst>
        <pc:spChg chg="del mod">
          <ac:chgData name="Gladys Porfirio" userId="88fbae31-89a3-4bcb-9e32-28acd01a13ae" providerId="ADAL" clId="{581E6C5B-EA7A-2147-9439-70FFA2D012C8}" dt="2023-12-18T22:32:16.225" v="964" actId="478"/>
          <ac:spMkLst>
            <pc:docMk/>
            <pc:sldMk cId="1795037009" sldId="266"/>
            <ac:spMk id="2" creationId="{B0BA1441-23CD-93C6-B088-E8AC46749FC1}"/>
          </ac:spMkLst>
        </pc:spChg>
        <pc:spChg chg="mod">
          <ac:chgData name="Gladys Porfirio" userId="88fbae31-89a3-4bcb-9e32-28acd01a13ae" providerId="ADAL" clId="{581E6C5B-EA7A-2147-9439-70FFA2D012C8}" dt="2023-12-18T22:32:58.457" v="973" actId="1076"/>
          <ac:spMkLst>
            <pc:docMk/>
            <pc:sldMk cId="1795037009" sldId="266"/>
            <ac:spMk id="3" creationId="{3C367882-F555-5FDF-3823-539BDAA91A51}"/>
          </ac:spMkLst>
        </pc:spChg>
        <pc:spChg chg="add del">
          <ac:chgData name="Gladys Porfirio" userId="88fbae31-89a3-4bcb-9e32-28acd01a13ae" providerId="ADAL" clId="{581E6C5B-EA7A-2147-9439-70FFA2D012C8}" dt="2023-12-18T22:32:12.198" v="962" actId="26606"/>
          <ac:spMkLst>
            <pc:docMk/>
            <pc:sldMk cId="1795037009" sldId="266"/>
            <ac:spMk id="8" creationId="{B219AE65-9B94-44EA-BEF3-EF4BFA169C81}"/>
          </ac:spMkLst>
        </pc:spChg>
        <pc:spChg chg="add del">
          <ac:chgData name="Gladys Porfirio" userId="88fbae31-89a3-4bcb-9e32-28acd01a13ae" providerId="ADAL" clId="{581E6C5B-EA7A-2147-9439-70FFA2D012C8}" dt="2023-12-18T22:32:12.198" v="962" actId="26606"/>
          <ac:spMkLst>
            <pc:docMk/>
            <pc:sldMk cId="1795037009" sldId="266"/>
            <ac:spMk id="10" creationId="{F0C81A57-9CD5-461B-8FFE-4A8CB6CFBE01}"/>
          </ac:spMkLst>
        </pc:spChg>
        <pc:spChg chg="add">
          <ac:chgData name="Gladys Porfirio" userId="88fbae31-89a3-4bcb-9e32-28acd01a13ae" providerId="ADAL" clId="{581E6C5B-EA7A-2147-9439-70FFA2D012C8}" dt="2023-12-18T22:32:12.244" v="963" actId="26606"/>
          <ac:spMkLst>
            <pc:docMk/>
            <pc:sldMk cId="1795037009" sldId="266"/>
            <ac:spMk id="16" creationId="{01109B5D-BC35-4376-98A2-F53B03E4E1B4}"/>
          </ac:spMkLst>
        </pc:spChg>
        <pc:spChg chg="add">
          <ac:chgData name="Gladys Porfirio" userId="88fbae31-89a3-4bcb-9e32-28acd01a13ae" providerId="ADAL" clId="{581E6C5B-EA7A-2147-9439-70FFA2D012C8}" dt="2023-12-18T22:32:12.244" v="963" actId="26606"/>
          <ac:spMkLst>
            <pc:docMk/>
            <pc:sldMk cId="1795037009" sldId="266"/>
            <ac:spMk id="17" creationId="{94D90C11-98A3-40E3-B04C-A3025D6458A3}"/>
          </ac:spMkLst>
        </pc:spChg>
        <pc:spChg chg="add">
          <ac:chgData name="Gladys Porfirio" userId="88fbae31-89a3-4bcb-9e32-28acd01a13ae" providerId="ADAL" clId="{581E6C5B-EA7A-2147-9439-70FFA2D012C8}" dt="2023-12-18T22:32:12.244" v="963" actId="26606"/>
          <ac:spMkLst>
            <pc:docMk/>
            <pc:sldMk cId="1795037009" sldId="266"/>
            <ac:spMk id="18" creationId="{A3B28FB1-97C9-4A9E-A45B-356508C2C38B}"/>
          </ac:spMkLst>
        </pc:spChg>
        <pc:grpChg chg="add del">
          <ac:chgData name="Gladys Porfirio" userId="88fbae31-89a3-4bcb-9e32-28acd01a13ae" providerId="ADAL" clId="{581E6C5B-EA7A-2147-9439-70FFA2D012C8}" dt="2023-12-18T22:32:12.198" v="962" actId="26606"/>
          <ac:grpSpMkLst>
            <pc:docMk/>
            <pc:sldMk cId="1795037009" sldId="266"/>
            <ac:grpSpMk id="12" creationId="{3086C462-37F4-494D-8292-CCB95221CC1A}"/>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unyguttman-my.sharepoint.com/personal/gladys_porfirio28_guttmanmail_cuny_edu/Documents/MIS_Excel_Project/MIS_Excel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cunyguttman-my.sharepoint.com/personal/gladys_porfirio28_guttmanmail_cuny_edu/Documents/MIS_Excel_Project/MIS_Excel_Projec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cunyguttman-my.sharepoint.com/personal/gladys_porfirio28_guttmanmail_cuny_edu/Documents/MIS_Excel_Project/MIS_Excel_Projec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https://cunyguttman-my.sharepoint.com/personal/gladys_porfirio28_guttmanmail_cuny_edu/Documents/MIS_Excel_Project/MIS_Excel_Projec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cap="all" spc="0" normalizeH="0" baseline="0">
                <a:solidFill>
                  <a:schemeClr val="bg1"/>
                </a:solidFill>
                <a:effectLst>
                  <a:outerShdw blurRad="50800" dist="38100" dir="18900000" sx="101000" sy="101000" algn="bl" rotWithShape="0">
                    <a:prstClr val="black">
                      <a:alpha val="40000"/>
                    </a:prstClr>
                  </a:outerShdw>
                </a:effectLst>
                <a:latin typeface="Times New Roman" panose="02020603050405020304" pitchFamily="18" charset="0"/>
                <a:ea typeface="+mj-ea"/>
                <a:cs typeface="Times New Roman" panose="02020603050405020304" pitchFamily="18" charset="0"/>
              </a:defRPr>
            </a:pPr>
            <a:r>
              <a:rPr lang="en-US" sz="2400" b="1" cap="all" baseline="0" dirty="0">
                <a:effectLst>
                  <a:outerShdw blurRad="50800" dist="38100" dir="18900000" sx="101000" sy="101000" algn="bl" rotWithShape="0">
                    <a:prstClr val="black">
                      <a:alpha val="40000"/>
                    </a:prstClr>
                  </a:outerShdw>
                </a:effectLst>
              </a:rPr>
              <a:t>Annual Net Income</a:t>
            </a:r>
          </a:p>
        </c:rich>
      </c:tx>
      <c:layout>
        <c:manualLayout>
          <c:xMode val="edge"/>
          <c:yMode val="edge"/>
          <c:x val="0.32556015494225921"/>
          <c:y val="2.0539152759948651E-2"/>
        </c:manualLayout>
      </c:layout>
      <c:overlay val="0"/>
      <c:spPr>
        <a:noFill/>
        <a:ln>
          <a:noFill/>
        </a:ln>
        <a:effectLst/>
      </c:spPr>
      <c:txPr>
        <a:bodyPr rot="0" spcFirstLastPara="1" vertOverflow="ellipsis" vert="horz" wrap="square" anchor="ctr" anchorCtr="1"/>
        <a:lstStyle/>
        <a:p>
          <a:pPr>
            <a:defRPr sz="2400" b="0" i="0" u="none" strike="noStrike" kern="1200" cap="all" spc="0" normalizeH="0" baseline="0">
              <a:solidFill>
                <a:schemeClr val="bg1"/>
              </a:solidFill>
              <a:effectLst>
                <a:outerShdw blurRad="50800" dist="38100" dir="18900000" sx="101000" sy="101000" algn="bl" rotWithShape="0">
                  <a:prstClr val="black">
                    <a:alpha val="40000"/>
                  </a:prstClr>
                </a:outerShdw>
              </a:effectLst>
              <a:latin typeface="Times New Roman" panose="02020603050405020304" pitchFamily="18" charset="0"/>
              <a:ea typeface="+mj-ea"/>
              <a:cs typeface="Times New Roman" panose="02020603050405020304" pitchFamily="18" charset="0"/>
            </a:defRPr>
          </a:pPr>
          <a:endParaRPr lang="en-US"/>
        </a:p>
      </c:txPr>
    </c:title>
    <c:autoTitleDeleted val="0"/>
    <c:plotArea>
      <c:layout/>
      <c:barChart>
        <c:barDir val="col"/>
        <c:grouping val="clustered"/>
        <c:varyColors val="0"/>
        <c:ser>
          <c:idx val="0"/>
          <c:order val="0"/>
          <c:spPr>
            <a:solidFill>
              <a:schemeClr val="accent4"/>
            </a:solidFill>
            <a:ln>
              <a:noFill/>
            </a:ln>
            <a:effectLst/>
          </c:spPr>
          <c:invertIfNegative val="0"/>
          <c:dPt>
            <c:idx val="4"/>
            <c:invertIfNegative val="0"/>
            <c:bubble3D val="0"/>
            <c:spPr>
              <a:solidFill>
                <a:schemeClr val="accent1"/>
              </a:solidFill>
              <a:ln>
                <a:noFill/>
              </a:ln>
              <a:effectLst/>
            </c:spPr>
            <c:extLst>
              <c:ext xmlns:c16="http://schemas.microsoft.com/office/drawing/2014/chart" uri="{C3380CC4-5D6E-409C-BE32-E72D297353CC}">
                <c16:uniqueId val="{00000001-92DA-AD48-84E1-30EC98A2D047}"/>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3-92DA-AD48-84E1-30EC98A2D047}"/>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5-92DA-AD48-84E1-30EC98A2D047}"/>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7-92DA-AD48-84E1-30EC98A2D047}"/>
              </c:ext>
            </c:extLst>
          </c:dPt>
          <c:cat>
            <c:multiLvlStrRef>
              <c:f>'Annual Net Income'!$A$2:$B$9</c:f>
              <c:multiLvlStrCache>
                <c:ptCount val="8"/>
                <c:lvl>
                  <c:pt idx="0">
                    <c:v>12/31/22</c:v>
                  </c:pt>
                  <c:pt idx="1">
                    <c:v>12/31/21</c:v>
                  </c:pt>
                  <c:pt idx="2">
                    <c:v>12/31/20</c:v>
                  </c:pt>
                  <c:pt idx="3">
                    <c:v>12/31/19</c:v>
                  </c:pt>
                  <c:pt idx="4">
                    <c:v>9/30/23</c:v>
                  </c:pt>
                  <c:pt idx="5">
                    <c:v>9/30/22</c:v>
                  </c:pt>
                  <c:pt idx="6">
                    <c:v>9/30/21</c:v>
                  </c:pt>
                  <c:pt idx="7">
                    <c:v>9/30/20</c:v>
                  </c:pt>
                </c:lvl>
                <c:lvl>
                  <c:pt idx="0">
                    <c:v>Mastercard</c:v>
                  </c:pt>
                  <c:pt idx="4">
                    <c:v>Visa</c:v>
                  </c:pt>
                </c:lvl>
              </c:multiLvlStrCache>
            </c:multiLvlStrRef>
          </c:cat>
          <c:val>
            <c:numRef>
              <c:f>'Annual Net Income'!$C$2:$C$9</c:f>
              <c:numCache>
                <c:formatCode>_("$"* #,##0_);_("$"* \(#,##0\);_("$"* "-"??_);_(@_)</c:formatCode>
                <c:ptCount val="8"/>
                <c:pt idx="0">
                  <c:v>9930000000</c:v>
                </c:pt>
                <c:pt idx="1">
                  <c:v>8687000000</c:v>
                </c:pt>
                <c:pt idx="2">
                  <c:v>6411000000</c:v>
                </c:pt>
                <c:pt idx="3">
                  <c:v>8118000000</c:v>
                </c:pt>
                <c:pt idx="4">
                  <c:v>17273000000</c:v>
                </c:pt>
                <c:pt idx="5">
                  <c:v>14957000000</c:v>
                </c:pt>
                <c:pt idx="6">
                  <c:v>12311000000</c:v>
                </c:pt>
                <c:pt idx="7">
                  <c:v>10866000000</c:v>
                </c:pt>
              </c:numCache>
            </c:numRef>
          </c:val>
          <c:extLst>
            <c:ext xmlns:c16="http://schemas.microsoft.com/office/drawing/2014/chart" uri="{C3380CC4-5D6E-409C-BE32-E72D297353CC}">
              <c16:uniqueId val="{00000008-92DA-AD48-84E1-30EC98A2D047}"/>
            </c:ext>
          </c:extLst>
        </c:ser>
        <c:dLbls>
          <c:showLegendKey val="0"/>
          <c:showVal val="0"/>
          <c:showCatName val="0"/>
          <c:showSerName val="0"/>
          <c:showPercent val="0"/>
          <c:showBubbleSize val="0"/>
        </c:dLbls>
        <c:gapWidth val="267"/>
        <c:overlap val="-43"/>
        <c:axId val="947803760"/>
        <c:axId val="947826848"/>
      </c:barChart>
      <c:catAx>
        <c:axId val="94780376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cap="all" spc="0" normalizeH="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947826848"/>
        <c:crossesAt val="0"/>
        <c:auto val="1"/>
        <c:lblAlgn val="ctr"/>
        <c:lblOffset val="100"/>
        <c:noMultiLvlLbl val="0"/>
      </c:catAx>
      <c:valAx>
        <c:axId val="947826848"/>
        <c:scaling>
          <c:orientation val="minMax"/>
        </c:scaling>
        <c:delete val="0"/>
        <c:axPos val="l"/>
        <c:majorGridlines>
          <c:spPr>
            <a:ln w="9525" cap="flat" cmpd="sng" algn="ctr">
              <a:solidFill>
                <a:schemeClr val="tx1"/>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947803760"/>
        <c:crosses val="autoZero"/>
        <c:crossBetween val="between"/>
      </c:valAx>
      <c:spPr>
        <a:solidFill>
          <a:schemeClr val="accent6">
            <a:lumMod val="75000"/>
          </a:schemeClr>
        </a:solidFill>
        <a:ln>
          <a:solidFill>
            <a:schemeClr val="tx1"/>
          </a:solidFill>
        </a:ln>
        <a:effectLst/>
      </c:spPr>
    </c:plotArea>
    <c:plotVisOnly val="1"/>
    <c:dispBlanksAs val="gap"/>
    <c:showDLblsOverMax val="0"/>
  </c:chart>
  <c:spPr>
    <a:solidFill>
      <a:schemeClr val="accent6">
        <a:lumMod val="50000"/>
      </a:schemeClr>
    </a:solidFill>
    <a:ln w="12700" cap="flat" cmpd="sng" algn="ctr">
      <a:solidFill>
        <a:schemeClr val="tx1"/>
      </a:solidFill>
      <a:round/>
    </a:ln>
    <a:effectLst/>
    <a:scene3d>
      <a:camera prst="orthographicFront"/>
      <a:lightRig rig="threePt" dir="t"/>
    </a:scene3d>
    <a:sp3d>
      <a:bevelT w="190500" prst="coolSlant"/>
      <a:bevelB w="190500" prst="coolSlant"/>
    </a:sp3d>
  </c:spPr>
  <c:txPr>
    <a:bodyPr/>
    <a:lstStyle/>
    <a:p>
      <a:pPr>
        <a:defRPr>
          <a:solidFill>
            <a:schemeClr val="bg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0" normalizeH="0" baseline="0">
                <a:solidFill>
                  <a:schemeClr val="bg1"/>
                </a:solidFill>
                <a:latin typeface="Times New Roman" panose="02020603050405020304" pitchFamily="18" charset="0"/>
                <a:ea typeface="+mj-ea"/>
                <a:cs typeface="Times New Roman" panose="02020603050405020304" pitchFamily="18" charset="0"/>
              </a:defRPr>
            </a:pPr>
            <a:r>
              <a:rPr lang="en-US" sz="2400" dirty="0">
                <a:effectLst>
                  <a:outerShdw blurRad="50800" dist="38100" dir="18900000" sx="101000" sy="101000" algn="bl" rotWithShape="0">
                    <a:prstClr val="black">
                      <a:alpha val="40000"/>
                    </a:prstClr>
                  </a:outerShdw>
                </a:effectLst>
              </a:rPr>
              <a:t>Annual Working Capital</a:t>
            </a:r>
          </a:p>
        </c:rich>
      </c:tx>
      <c:layout>
        <c:manualLayout>
          <c:xMode val="edge"/>
          <c:yMode val="edge"/>
          <c:x val="0.25043273850170111"/>
          <c:y val="4.9320632673724774E-2"/>
        </c:manualLayout>
      </c:layout>
      <c:overlay val="0"/>
      <c:spPr>
        <a:noFill/>
        <a:ln>
          <a:noFill/>
        </a:ln>
        <a:effectLst/>
      </c:spPr>
      <c:txPr>
        <a:bodyPr rot="0" spcFirstLastPara="1" vertOverflow="ellipsis" vert="horz" wrap="square" anchor="ctr" anchorCtr="1"/>
        <a:lstStyle/>
        <a:p>
          <a:pPr>
            <a:defRPr sz="1680" b="1" i="0" u="none" strike="noStrike" kern="1200" cap="all" spc="0" normalizeH="0" baseline="0">
              <a:solidFill>
                <a:schemeClr val="bg1"/>
              </a:solidFill>
              <a:latin typeface="Times New Roman" panose="02020603050405020304" pitchFamily="18" charset="0"/>
              <a:ea typeface="+mj-ea"/>
              <a:cs typeface="Times New Roman" panose="02020603050405020304" pitchFamily="18" charset="0"/>
            </a:defRPr>
          </a:pPr>
          <a:endParaRPr lang="en-US"/>
        </a:p>
      </c:txPr>
    </c:title>
    <c:autoTitleDeleted val="0"/>
    <c:plotArea>
      <c:layout>
        <c:manualLayout>
          <c:layoutTarget val="inner"/>
          <c:xMode val="edge"/>
          <c:yMode val="edge"/>
          <c:x val="0.15194777327198997"/>
          <c:y val="0.15708507024857191"/>
          <c:w val="0.80032320440314486"/>
          <c:h val="0.69159466831351968"/>
        </c:manualLayout>
      </c:layout>
      <c:barChart>
        <c:barDir val="col"/>
        <c:grouping val="clustered"/>
        <c:varyColors val="0"/>
        <c:ser>
          <c:idx val="0"/>
          <c:order val="0"/>
          <c:tx>
            <c:strRef>
              <c:f>'Annual Working Capital'!$C$1</c:f>
              <c:strCache>
                <c:ptCount val="1"/>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72AC-E940-A9CB-4ECA865C6CD6}"/>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3-72AC-E940-A9CB-4ECA865C6CD6}"/>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5-72AC-E940-A9CB-4ECA865C6CD6}"/>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72AC-E940-A9CB-4ECA865C6CD6}"/>
              </c:ext>
            </c:extLst>
          </c:dPt>
          <c:cat>
            <c:multiLvlStrRef>
              <c:f>'Annual Working Capital'!$A$2:$B$9</c:f>
              <c:multiLvlStrCache>
                <c:ptCount val="8"/>
                <c:lvl>
                  <c:pt idx="0">
                    <c:v>12/31/22</c:v>
                  </c:pt>
                  <c:pt idx="1">
                    <c:v>12/31/21</c:v>
                  </c:pt>
                  <c:pt idx="2">
                    <c:v>12/31/20</c:v>
                  </c:pt>
                  <c:pt idx="3">
                    <c:v>12/31/19</c:v>
                  </c:pt>
                  <c:pt idx="4">
                    <c:v>9/30/23</c:v>
                  </c:pt>
                  <c:pt idx="5">
                    <c:v>9/30/22</c:v>
                  </c:pt>
                  <c:pt idx="6">
                    <c:v>9/30/21</c:v>
                  </c:pt>
                  <c:pt idx="7">
                    <c:v>9/30/20</c:v>
                  </c:pt>
                </c:lvl>
                <c:lvl>
                  <c:pt idx="0">
                    <c:v>Mastercard</c:v>
                  </c:pt>
                  <c:pt idx="4">
                    <c:v>Visa</c:v>
                  </c:pt>
                </c:lvl>
              </c:multiLvlStrCache>
            </c:multiLvlStrRef>
          </c:cat>
          <c:val>
            <c:numRef>
              <c:f>'Annual Working Capital'!$C$2:$C$9</c:f>
              <c:numCache>
                <c:formatCode>"$"#,##0</c:formatCode>
                <c:ptCount val="8"/>
                <c:pt idx="0">
                  <c:v>6377000000</c:v>
                </c:pt>
                <c:pt idx="1">
                  <c:v>7412000000</c:v>
                </c:pt>
                <c:pt idx="2">
                  <c:v>6517000000</c:v>
                </c:pt>
                <c:pt idx="3">
                  <c:v>5991000000</c:v>
                </c:pt>
                <c:pt idx="4">
                  <c:v>67401000000</c:v>
                </c:pt>
                <c:pt idx="5">
                  <c:v>64648000000</c:v>
                </c:pt>
                <c:pt idx="6">
                  <c:v>67157000000</c:v>
                </c:pt>
                <c:pt idx="7">
                  <c:v>66409000000</c:v>
                </c:pt>
              </c:numCache>
            </c:numRef>
          </c:val>
          <c:extLst>
            <c:ext xmlns:c16="http://schemas.microsoft.com/office/drawing/2014/chart" uri="{C3380CC4-5D6E-409C-BE32-E72D297353CC}">
              <c16:uniqueId val="{00000008-72AC-E940-A9CB-4ECA865C6CD6}"/>
            </c:ext>
          </c:extLst>
        </c:ser>
        <c:dLbls>
          <c:showLegendKey val="0"/>
          <c:showVal val="0"/>
          <c:showCatName val="0"/>
          <c:showSerName val="0"/>
          <c:showPercent val="0"/>
          <c:showBubbleSize val="0"/>
        </c:dLbls>
        <c:gapWidth val="267"/>
        <c:overlap val="-43"/>
        <c:axId val="1533271935"/>
        <c:axId val="1053209279"/>
      </c:barChart>
      <c:catAx>
        <c:axId val="1533271935"/>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cap="all" spc="0" normalizeH="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1053209279"/>
        <c:crosses val="autoZero"/>
        <c:auto val="1"/>
        <c:lblAlgn val="ctr"/>
        <c:lblOffset val="100"/>
        <c:noMultiLvlLbl val="0"/>
      </c:catAx>
      <c:valAx>
        <c:axId val="1053209279"/>
        <c:scaling>
          <c:orientation val="minMax"/>
        </c:scaling>
        <c:delete val="0"/>
        <c:axPos val="l"/>
        <c:majorGridlines>
          <c:spPr>
            <a:ln w="9525" cap="flat" cmpd="sng" algn="ctr">
              <a:solidFill>
                <a:schemeClr val="tx1"/>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1533271935"/>
        <c:crosses val="autoZero"/>
        <c:crossBetween val="between"/>
      </c:valAx>
      <c:spPr>
        <a:solidFill>
          <a:schemeClr val="accent6">
            <a:lumMod val="75000"/>
          </a:schemeClr>
        </a:solidFill>
        <a:ln>
          <a:noFill/>
        </a:ln>
        <a:effectLst/>
      </c:spPr>
    </c:plotArea>
    <c:plotVisOnly val="1"/>
    <c:dispBlanksAs val="gap"/>
    <c:showDLblsOverMax val="0"/>
  </c:chart>
  <c:spPr>
    <a:solidFill>
      <a:schemeClr val="accent6">
        <a:lumMod val="50000"/>
      </a:schemeClr>
    </a:solidFill>
    <a:ln w="12700" cap="flat" cmpd="sng" algn="ctr">
      <a:solidFill>
        <a:schemeClr val="tx1"/>
      </a:solidFill>
      <a:round/>
    </a:ln>
    <a:effectLst/>
    <a:scene3d>
      <a:camera prst="orthographicFront"/>
      <a:lightRig rig="threePt" dir="t"/>
    </a:scene3d>
    <a:sp3d>
      <a:bevelT w="190500" prst="coolSlant"/>
    </a:sp3d>
  </c:spPr>
  <c:txPr>
    <a:bodyPr/>
    <a:lstStyle/>
    <a:p>
      <a:pPr>
        <a:defRPr sz="1400" cap="all" baseline="0">
          <a:solidFill>
            <a:schemeClr val="bg1"/>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bg1"/>
              </a:solidFill>
              <a:latin typeface="+mj-lt"/>
              <a:ea typeface="+mj-ea"/>
              <a:cs typeface="+mj-cs"/>
            </a:defRPr>
          </a:pPr>
          <a:endParaRPr lang="en-US"/>
        </a:p>
      </c:txPr>
    </c:title>
    <c:autoTitleDeleted val="0"/>
    <c:plotArea>
      <c:layout/>
      <c:barChart>
        <c:barDir val="col"/>
        <c:grouping val="clustered"/>
        <c:varyColors val="0"/>
        <c:ser>
          <c:idx val="0"/>
          <c:order val="0"/>
          <c:tx>
            <c:strRef>
              <c:f>'Annual Cash Flow Frm Operations'!$C$1</c:f>
              <c:strCache>
                <c:ptCount val="1"/>
              </c:strCache>
            </c:strRef>
          </c:tx>
          <c:spPr>
            <a:solidFill>
              <a:schemeClr val="accent1"/>
            </a:solidFill>
            <a:ln>
              <a:noFill/>
            </a:ln>
            <a:effectLst>
              <a:outerShdw blurRad="50800" dist="38100" dir="18900000" sx="105000" sy="105000" algn="bl" rotWithShape="0">
                <a:prstClr val="black">
                  <a:alpha val="40000"/>
                </a:prstClr>
              </a:outerShdw>
            </a:effectLst>
          </c:spPr>
          <c:invertIfNegative val="0"/>
          <c:dPt>
            <c:idx val="0"/>
            <c:invertIfNegative val="0"/>
            <c:bubble3D val="0"/>
            <c:spPr>
              <a:solidFill>
                <a:schemeClr val="accent4"/>
              </a:solidFill>
              <a:ln>
                <a:noFill/>
              </a:ln>
              <a:effectLst>
                <a:outerShdw blurRad="50800" dist="38100" dir="18900000" sx="105000" sy="105000" algn="bl" rotWithShape="0">
                  <a:prstClr val="black">
                    <a:alpha val="40000"/>
                  </a:prstClr>
                </a:outerShdw>
              </a:effectLst>
            </c:spPr>
            <c:extLst>
              <c:ext xmlns:c16="http://schemas.microsoft.com/office/drawing/2014/chart" uri="{C3380CC4-5D6E-409C-BE32-E72D297353CC}">
                <c16:uniqueId val="{00000001-577C-5F43-8EF5-0BCB225082CB}"/>
              </c:ext>
            </c:extLst>
          </c:dPt>
          <c:dPt>
            <c:idx val="1"/>
            <c:invertIfNegative val="0"/>
            <c:bubble3D val="0"/>
            <c:spPr>
              <a:solidFill>
                <a:schemeClr val="accent4"/>
              </a:solidFill>
              <a:ln>
                <a:noFill/>
              </a:ln>
              <a:effectLst>
                <a:outerShdw blurRad="50800" dist="38100" dir="18900000" sx="105000" sy="105000" algn="bl" rotWithShape="0">
                  <a:prstClr val="black">
                    <a:alpha val="40000"/>
                  </a:prstClr>
                </a:outerShdw>
              </a:effectLst>
            </c:spPr>
            <c:extLst>
              <c:ext xmlns:c16="http://schemas.microsoft.com/office/drawing/2014/chart" uri="{C3380CC4-5D6E-409C-BE32-E72D297353CC}">
                <c16:uniqueId val="{00000003-577C-5F43-8EF5-0BCB225082CB}"/>
              </c:ext>
            </c:extLst>
          </c:dPt>
          <c:dPt>
            <c:idx val="2"/>
            <c:invertIfNegative val="0"/>
            <c:bubble3D val="0"/>
            <c:spPr>
              <a:solidFill>
                <a:schemeClr val="accent4"/>
              </a:solidFill>
              <a:ln>
                <a:noFill/>
              </a:ln>
              <a:effectLst>
                <a:outerShdw blurRad="50800" dist="38100" dir="18900000" sx="105000" sy="105000" algn="bl" rotWithShape="0">
                  <a:prstClr val="black">
                    <a:alpha val="40000"/>
                  </a:prstClr>
                </a:outerShdw>
              </a:effectLst>
            </c:spPr>
            <c:extLst>
              <c:ext xmlns:c16="http://schemas.microsoft.com/office/drawing/2014/chart" uri="{C3380CC4-5D6E-409C-BE32-E72D297353CC}">
                <c16:uniqueId val="{00000005-577C-5F43-8EF5-0BCB225082CB}"/>
              </c:ext>
            </c:extLst>
          </c:dPt>
          <c:dPt>
            <c:idx val="3"/>
            <c:invertIfNegative val="0"/>
            <c:bubble3D val="0"/>
            <c:spPr>
              <a:solidFill>
                <a:schemeClr val="accent4"/>
              </a:solidFill>
              <a:ln>
                <a:noFill/>
              </a:ln>
              <a:effectLst>
                <a:outerShdw blurRad="50800" dist="38100" dir="18900000" sx="105000" sy="105000" algn="bl" rotWithShape="0">
                  <a:prstClr val="black">
                    <a:alpha val="40000"/>
                  </a:prstClr>
                </a:outerShdw>
              </a:effectLst>
            </c:spPr>
            <c:extLst>
              <c:ext xmlns:c16="http://schemas.microsoft.com/office/drawing/2014/chart" uri="{C3380CC4-5D6E-409C-BE32-E72D297353CC}">
                <c16:uniqueId val="{00000007-577C-5F43-8EF5-0BCB225082CB}"/>
              </c:ext>
            </c:extLst>
          </c:dPt>
          <c:cat>
            <c:multiLvlStrRef>
              <c:f>'Annual Cash Flow Frm Operations'!$A$2:$B$9</c:f>
              <c:multiLvlStrCache>
                <c:ptCount val="8"/>
                <c:lvl>
                  <c:pt idx="0">
                    <c:v>12/31/22</c:v>
                  </c:pt>
                  <c:pt idx="1">
                    <c:v>12/31/21</c:v>
                  </c:pt>
                  <c:pt idx="2">
                    <c:v>12/31/20</c:v>
                  </c:pt>
                  <c:pt idx="3">
                    <c:v>12/31/19</c:v>
                  </c:pt>
                  <c:pt idx="4">
                    <c:v>9/30/23</c:v>
                  </c:pt>
                  <c:pt idx="5">
                    <c:v>9/30/22</c:v>
                  </c:pt>
                  <c:pt idx="6">
                    <c:v>9/30/21</c:v>
                  </c:pt>
                  <c:pt idx="7">
                    <c:v>9/30/20</c:v>
                  </c:pt>
                </c:lvl>
                <c:lvl>
                  <c:pt idx="0">
                    <c:v>Mastercard</c:v>
                  </c:pt>
                  <c:pt idx="4">
                    <c:v>Visa</c:v>
                  </c:pt>
                </c:lvl>
              </c:multiLvlStrCache>
            </c:multiLvlStrRef>
          </c:cat>
          <c:val>
            <c:numRef>
              <c:f>'Annual Cash Flow Frm Operations'!$C$2:$C$9</c:f>
              <c:numCache>
                <c:formatCode>_("$"* #,##0_);_("$"* \(#,##0\);_("$"* "-"??_);_(@_)</c:formatCode>
                <c:ptCount val="8"/>
                <c:pt idx="0">
                  <c:v>11195000000</c:v>
                </c:pt>
                <c:pt idx="1">
                  <c:v>9463000000</c:v>
                </c:pt>
                <c:pt idx="2">
                  <c:v>7224000000</c:v>
                </c:pt>
                <c:pt idx="3">
                  <c:v>8183000000</c:v>
                </c:pt>
                <c:pt idx="4">
                  <c:v>20755000000</c:v>
                </c:pt>
                <c:pt idx="5">
                  <c:v>18849000000</c:v>
                </c:pt>
                <c:pt idx="6">
                  <c:v>15227000000</c:v>
                </c:pt>
                <c:pt idx="7">
                  <c:v>10440000000</c:v>
                </c:pt>
              </c:numCache>
            </c:numRef>
          </c:val>
          <c:extLst>
            <c:ext xmlns:c16="http://schemas.microsoft.com/office/drawing/2014/chart" uri="{C3380CC4-5D6E-409C-BE32-E72D297353CC}">
              <c16:uniqueId val="{00000008-577C-5F43-8EF5-0BCB225082CB}"/>
            </c:ext>
          </c:extLst>
        </c:ser>
        <c:dLbls>
          <c:showLegendKey val="0"/>
          <c:showVal val="0"/>
          <c:showCatName val="0"/>
          <c:showSerName val="0"/>
          <c:showPercent val="0"/>
          <c:showBubbleSize val="0"/>
        </c:dLbls>
        <c:gapWidth val="267"/>
        <c:overlap val="-43"/>
        <c:axId val="929920752"/>
        <c:axId val="1827688960"/>
      </c:barChart>
      <c:catAx>
        <c:axId val="929920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cap="all" spc="0" normalizeH="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1827688960"/>
        <c:crosses val="autoZero"/>
        <c:auto val="1"/>
        <c:lblAlgn val="ctr"/>
        <c:lblOffset val="100"/>
        <c:noMultiLvlLbl val="0"/>
      </c:catAx>
      <c:valAx>
        <c:axId val="1827688960"/>
        <c:scaling>
          <c:orientation val="minMax"/>
        </c:scaling>
        <c:delete val="0"/>
        <c:axPos val="l"/>
        <c:majorGridlines>
          <c:spPr>
            <a:ln w="9525" cap="flat" cmpd="sng" algn="ctr">
              <a:solidFill>
                <a:schemeClr val="tx1"/>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929920752"/>
        <c:crosses val="autoZero"/>
        <c:crossBetween val="between"/>
      </c:valAx>
      <c:spPr>
        <a:solidFill>
          <a:schemeClr val="accent6">
            <a:lumMod val="75000"/>
          </a:schemeClr>
        </a:solidFill>
        <a:ln>
          <a:solidFill>
            <a:schemeClr val="tx1"/>
          </a:solidFill>
        </a:ln>
        <a:effectLst/>
      </c:spPr>
    </c:plotArea>
    <c:plotVisOnly val="1"/>
    <c:dispBlanksAs val="gap"/>
    <c:showDLblsOverMax val="0"/>
  </c:chart>
  <c:spPr>
    <a:solidFill>
      <a:schemeClr val="accent6">
        <a:lumMod val="50000"/>
      </a:schemeClr>
    </a:solidFill>
    <a:ln w="12700" cap="flat" cmpd="sng" algn="ctr">
      <a:solidFill>
        <a:schemeClr val="tx1"/>
      </a:solidFill>
      <a:round/>
    </a:ln>
    <a:effectLst/>
    <a:scene3d>
      <a:camera prst="orthographicFront"/>
      <a:lightRig rig="threePt" dir="t"/>
    </a:scene3d>
    <a:sp3d>
      <a:bevelT w="190500" prst="coolSlant"/>
    </a:sp3d>
  </c:spPr>
  <c:txPr>
    <a:bodyPr/>
    <a:lstStyle/>
    <a:p>
      <a:pPr>
        <a:defRPr>
          <a:solidFill>
            <a:schemeClr val="bg1"/>
          </a:solidFill>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bg1"/>
                </a:solidFill>
                <a:effectLst>
                  <a:outerShdw blurRad="50800" dist="38100" dir="18900000" sx="101000" sy="101000" algn="bl"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2400" b="1" cap="all" baseline="0" dirty="0">
                <a:effectLst>
                  <a:outerShdw blurRad="50800" dist="38100" dir="18900000" sx="101000" sy="101000" algn="bl" rotWithShape="0">
                    <a:prstClr val="black">
                      <a:alpha val="40000"/>
                    </a:prstClr>
                  </a:outerShdw>
                </a:effectLst>
              </a:rPr>
              <a:t>Quarterly Net Income</a:t>
            </a:r>
          </a:p>
        </c:rich>
      </c:tx>
      <c:layout>
        <c:manualLayout>
          <c:xMode val="edge"/>
          <c:yMode val="edge"/>
          <c:x val="0.31608796565521646"/>
          <c:y val="5.4492045440846126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bg1"/>
              </a:solidFill>
              <a:effectLst>
                <a:outerShdw blurRad="50800" dist="38100" dir="18900000" sx="101000" sy="101000" algn="bl"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view3D>
      <c:rotX val="15"/>
      <c:rotY val="20"/>
      <c:depthPercent val="100"/>
      <c:rAngAx val="1"/>
    </c:view3D>
    <c:floor>
      <c:thickness val="0"/>
      <c:spPr>
        <a:noFill/>
        <a:ln>
          <a:noFill/>
        </a:ln>
        <a:effectLst/>
        <a:sp3d/>
      </c:spPr>
    </c:floor>
    <c:sideWall>
      <c:thickness val="0"/>
      <c:spPr>
        <a:solidFill>
          <a:schemeClr val="accent6">
            <a:lumMod val="75000"/>
          </a:schemeClr>
        </a:solidFill>
        <a:ln>
          <a:noFill/>
        </a:ln>
        <a:effectLst/>
        <a:sp3d/>
      </c:spPr>
    </c:sideWall>
    <c:backWall>
      <c:thickness val="0"/>
      <c:spPr>
        <a:solidFill>
          <a:schemeClr val="accent6">
            <a:lumMod val="75000"/>
          </a:schemeClr>
        </a:solidFill>
        <a:ln>
          <a:noFill/>
        </a:ln>
        <a:effectLst/>
        <a:sp3d/>
      </c:spPr>
    </c:backWall>
    <c:plotArea>
      <c:layout>
        <c:manualLayout>
          <c:layoutTarget val="inner"/>
          <c:xMode val="edge"/>
          <c:yMode val="edge"/>
          <c:x val="0.20493088363954506"/>
          <c:y val="0.17168999708369787"/>
          <c:w val="0.76451356080489941"/>
          <c:h val="0.59192002041411484"/>
        </c:manualLayout>
      </c:layout>
      <c:bar3DChart>
        <c:barDir val="col"/>
        <c:grouping val="clustered"/>
        <c:varyColors val="0"/>
        <c:ser>
          <c:idx val="0"/>
          <c:order val="0"/>
          <c:tx>
            <c:strRef>
              <c:f>'Quarterly Net Income'!$B$2</c:f>
              <c:strCache>
                <c:ptCount val="1"/>
                <c:pt idx="0">
                  <c:v>Mastercard</c:v>
                </c:pt>
              </c:strCache>
            </c:strRef>
          </c:tx>
          <c:spPr>
            <a:solidFill>
              <a:schemeClr val="accent4"/>
            </a:solidFill>
            <a:ln>
              <a:noFill/>
            </a:ln>
            <a:effectLst/>
            <a:sp3d/>
          </c:spPr>
          <c:invertIfNegative val="0"/>
          <c:cat>
            <c:numRef>
              <c:f>'Quarterly Net Income'!$A$3:$A$6</c:f>
              <c:numCache>
                <c:formatCode>m/d/yy</c:formatCode>
                <c:ptCount val="4"/>
                <c:pt idx="0">
                  <c:v>45199</c:v>
                </c:pt>
                <c:pt idx="1">
                  <c:v>45107</c:v>
                </c:pt>
                <c:pt idx="2">
                  <c:v>45016</c:v>
                </c:pt>
                <c:pt idx="3">
                  <c:v>44926</c:v>
                </c:pt>
              </c:numCache>
            </c:numRef>
          </c:cat>
          <c:val>
            <c:numRef>
              <c:f>'Quarterly Net Income'!$B$3:$B$6</c:f>
              <c:numCache>
                <c:formatCode>"$"#,##0_);[Red]\("$"#,##0\)</c:formatCode>
                <c:ptCount val="4"/>
                <c:pt idx="0">
                  <c:v>3198000000</c:v>
                </c:pt>
                <c:pt idx="1">
                  <c:v>2845000000</c:v>
                </c:pt>
                <c:pt idx="2">
                  <c:v>2361000000</c:v>
                </c:pt>
                <c:pt idx="3">
                  <c:v>2525000000</c:v>
                </c:pt>
              </c:numCache>
            </c:numRef>
          </c:val>
          <c:extLst>
            <c:ext xmlns:c16="http://schemas.microsoft.com/office/drawing/2014/chart" uri="{C3380CC4-5D6E-409C-BE32-E72D297353CC}">
              <c16:uniqueId val="{00000000-8BD5-064B-A845-27F1641E8D2A}"/>
            </c:ext>
          </c:extLst>
        </c:ser>
        <c:ser>
          <c:idx val="1"/>
          <c:order val="1"/>
          <c:tx>
            <c:strRef>
              <c:f>'Quarterly Net Income'!$C$2</c:f>
              <c:strCache>
                <c:ptCount val="1"/>
                <c:pt idx="0">
                  <c:v>Visa</c:v>
                </c:pt>
              </c:strCache>
            </c:strRef>
          </c:tx>
          <c:spPr>
            <a:solidFill>
              <a:schemeClr val="accent1"/>
            </a:solidFill>
            <a:ln>
              <a:noFill/>
            </a:ln>
            <a:effectLst/>
            <a:sp3d/>
          </c:spPr>
          <c:invertIfNegative val="0"/>
          <c:cat>
            <c:numRef>
              <c:f>'Quarterly Net Income'!$A$3:$A$6</c:f>
              <c:numCache>
                <c:formatCode>m/d/yy</c:formatCode>
                <c:ptCount val="4"/>
                <c:pt idx="0">
                  <c:v>45199</c:v>
                </c:pt>
                <c:pt idx="1">
                  <c:v>45107</c:v>
                </c:pt>
                <c:pt idx="2">
                  <c:v>45016</c:v>
                </c:pt>
                <c:pt idx="3">
                  <c:v>44926</c:v>
                </c:pt>
              </c:numCache>
            </c:numRef>
          </c:cat>
          <c:val>
            <c:numRef>
              <c:f>'Quarterly Net Income'!$C$3:$C$6</c:f>
              <c:numCache>
                <c:formatCode>"$"#,##0_);[Red]\("$"#,##0\)</c:formatCode>
                <c:ptCount val="4"/>
                <c:pt idx="0">
                  <c:v>4681000000</c:v>
                </c:pt>
                <c:pt idx="1">
                  <c:v>4156000000</c:v>
                </c:pt>
                <c:pt idx="2">
                  <c:v>4257000000</c:v>
                </c:pt>
                <c:pt idx="3">
                  <c:v>4179000000</c:v>
                </c:pt>
              </c:numCache>
            </c:numRef>
          </c:val>
          <c:extLst>
            <c:ext xmlns:c16="http://schemas.microsoft.com/office/drawing/2014/chart" uri="{C3380CC4-5D6E-409C-BE32-E72D297353CC}">
              <c16:uniqueId val="{00000001-8BD5-064B-A845-27F1641E8D2A}"/>
            </c:ext>
          </c:extLst>
        </c:ser>
        <c:dLbls>
          <c:showLegendKey val="0"/>
          <c:showVal val="0"/>
          <c:showCatName val="0"/>
          <c:showSerName val="0"/>
          <c:showPercent val="0"/>
          <c:showBubbleSize val="0"/>
        </c:dLbls>
        <c:gapWidth val="150"/>
        <c:shape val="box"/>
        <c:axId val="930043136"/>
        <c:axId val="929806304"/>
        <c:axId val="0"/>
      </c:bar3DChart>
      <c:catAx>
        <c:axId val="930043136"/>
        <c:scaling>
          <c:orientation val="minMax"/>
        </c:scaling>
        <c:delete val="0"/>
        <c:axPos val="b"/>
        <c:numFmt formatCode="m/d/yy"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929806304"/>
        <c:crosses val="autoZero"/>
        <c:auto val="0"/>
        <c:lblAlgn val="ctr"/>
        <c:lblOffset val="100"/>
        <c:noMultiLvlLbl val="0"/>
      </c:catAx>
      <c:valAx>
        <c:axId val="929806304"/>
        <c:scaling>
          <c:orientation val="minMax"/>
        </c:scaling>
        <c:delete val="0"/>
        <c:axPos val="l"/>
        <c:majorGridlines>
          <c:spPr>
            <a:ln w="9525" cap="flat" cmpd="sng" algn="ctr">
              <a:solidFill>
                <a:schemeClr val="tx1">
                  <a:lumMod val="65000"/>
                  <a:lumOff val="3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930043136"/>
        <c:crosses val="autoZero"/>
        <c:crossBetween val="between"/>
      </c:valAx>
      <c:spPr>
        <a:solidFill>
          <a:schemeClr val="accent6">
            <a:lumMod val="50000"/>
          </a:schemeClr>
        </a:solidFill>
        <a:ln>
          <a:noFill/>
        </a:ln>
        <a:effectLst/>
      </c:spPr>
    </c:plotArea>
    <c:legend>
      <c:legendPos val="b"/>
      <c:layout>
        <c:manualLayout>
          <c:xMode val="edge"/>
          <c:yMode val="edge"/>
          <c:x val="0.30617346521134098"/>
          <c:y val="0.84784690375241556"/>
          <c:w val="0.35237166743352227"/>
          <c:h val="0.1155230596175478"/>
        </c:manualLayout>
      </c:layout>
      <c:overlay val="1"/>
      <c:spPr>
        <a:noFill/>
        <a:ln>
          <a:noFill/>
        </a:ln>
        <a:effectLst>
          <a:outerShdw blurRad="50800" dist="50800" dir="5400000" sx="1000" sy="1000" algn="ctr" rotWithShape="0">
            <a:srgbClr val="000000">
              <a:alpha val="43137"/>
            </a:srgbClr>
          </a:outerShdw>
        </a:effectLst>
      </c:spPr>
      <c:txPr>
        <a:bodyPr rot="0" spcFirstLastPara="1" vertOverflow="ellipsis" vert="horz" wrap="square" anchor="ctr" anchorCtr="1"/>
        <a:lstStyle/>
        <a:p>
          <a:pPr>
            <a:defRPr sz="1400" b="0" i="0" u="none" strike="noStrike" kern="1200" cap="all" baseline="0">
              <a:solidFill>
                <a:schemeClr val="bg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50000"/>
      </a:schemeClr>
    </a:solidFill>
    <a:ln w="12700" cap="flat" cmpd="sng" algn="ctr">
      <a:solidFill>
        <a:schemeClr val="tx1"/>
      </a:solidFill>
      <a:round/>
    </a:ln>
    <a:effectLst/>
    <a:scene3d>
      <a:camera prst="orthographicFront"/>
      <a:lightRig rig="threePt" dir="t"/>
    </a:scene3d>
    <a:sp3d>
      <a:bevelT w="190500" prst="coolSlant"/>
    </a:sp3d>
  </c:spPr>
  <c:txPr>
    <a:bodyPr/>
    <a:lstStyle/>
    <a:p>
      <a:pPr>
        <a:defRPr>
          <a:solidFill>
            <a:schemeClr val="bg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0.37644</cdr:x>
      <cdr:y>0.04444</cdr:y>
    </cdr:from>
    <cdr:to>
      <cdr:x>0.4873</cdr:x>
      <cdr:y>0.23268</cdr:y>
    </cdr:to>
    <cdr:sp macro="" textlink="">
      <cdr:nvSpPr>
        <cdr:cNvPr id="2" name="TextBox 1">
          <a:extLst xmlns:a="http://schemas.openxmlformats.org/drawingml/2006/main">
            <a:ext uri="{FF2B5EF4-FFF2-40B4-BE49-F238E27FC236}">
              <a16:creationId xmlns:a16="http://schemas.microsoft.com/office/drawing/2014/main" id="{8CA7100D-85E9-D615-1D5E-3C92765D91B7}"/>
            </a:ext>
          </a:extLst>
        </cdr:cNvPr>
        <cdr:cNvSpPr txBox="1"/>
      </cdr:nvSpPr>
      <cdr:spPr>
        <a:xfrm xmlns:a="http://schemas.openxmlformats.org/drawingml/2006/main">
          <a:off x="3105150" y="2159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0.16472</cdr:x>
      <cdr:y>0</cdr:y>
    </cdr:from>
    <cdr:to>
      <cdr:x>0.83528</cdr:x>
      <cdr:y>0.06821</cdr:y>
    </cdr:to>
    <cdr:sp macro="" textlink="">
      <cdr:nvSpPr>
        <cdr:cNvPr id="2" name="TextBox 1">
          <a:extLst xmlns:a="http://schemas.openxmlformats.org/drawingml/2006/main">
            <a:ext uri="{FF2B5EF4-FFF2-40B4-BE49-F238E27FC236}">
              <a16:creationId xmlns:a16="http://schemas.microsoft.com/office/drawing/2014/main" id="{DFB62712-B825-FA88-DE16-C8E40DC988D6}"/>
            </a:ext>
          </a:extLst>
        </cdr:cNvPr>
        <cdr:cNvSpPr txBox="1"/>
      </cdr:nvSpPr>
      <cdr:spPr>
        <a:xfrm xmlns:a="http://schemas.openxmlformats.org/drawingml/2006/main">
          <a:off x="1351669" y="0"/>
          <a:ext cx="5502519" cy="3636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cap="all" baseline="0" dirty="0">
              <a:solidFill>
                <a:schemeClr val="bg1"/>
              </a:solidFill>
              <a:effectLst>
                <a:outerShdw blurRad="50800" dist="38100" dir="18900000" sx="101000" sy="101000" algn="bl" rotWithShape="0">
                  <a:prstClr val="black">
                    <a:alpha val="40000"/>
                  </a:prstClr>
                </a:outerShdw>
              </a:effectLst>
              <a:latin typeface="Times New Roman" panose="02020603050405020304" pitchFamily="18" charset="0"/>
              <a:cs typeface="Times New Roman" panose="02020603050405020304" pitchFamily="18" charset="0"/>
            </a:rPr>
            <a:t>Annual Cash Flow from Operations</a:t>
          </a: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076D9B-A5BE-CB4F-B8A8-4F8C99B02B50}" type="datetimeFigureOut">
              <a:rPr lang="en-US" smtClean="0"/>
              <a:t>12/18/23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230201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076D9B-A5BE-CB4F-B8A8-4F8C99B02B50}" type="datetimeFigureOut">
              <a:rPr lang="en-US" smtClean="0"/>
              <a:t>12/18/23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347010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076D9B-A5BE-CB4F-B8A8-4F8C99B02B50}" type="datetimeFigureOut">
              <a:rPr lang="en-US" smtClean="0"/>
              <a:t>12/18/23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143760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076D9B-A5BE-CB4F-B8A8-4F8C99B02B50}" type="datetimeFigureOut">
              <a:rPr lang="en-US" smtClean="0"/>
              <a:t>12/18/23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3519527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76D9B-A5BE-CB4F-B8A8-4F8C99B02B50}" type="datetimeFigureOut">
              <a:rPr lang="en-US" smtClean="0"/>
              <a:t>12/18/23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285661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076D9B-A5BE-CB4F-B8A8-4F8C99B02B50}" type="datetimeFigureOut">
              <a:rPr lang="en-US" smtClean="0"/>
              <a:t>12/18/23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2557143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076D9B-A5BE-CB4F-B8A8-4F8C99B02B50}" type="datetimeFigureOut">
              <a:rPr lang="en-US" smtClean="0"/>
              <a:t>12/18/23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26208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3076D9B-A5BE-CB4F-B8A8-4F8C99B02B50}" type="datetimeFigureOut">
              <a:rPr lang="en-US" smtClean="0"/>
              <a:t>12/18/23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35201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3076D9B-A5BE-CB4F-B8A8-4F8C99B02B50}" type="datetimeFigureOut">
              <a:rPr lang="en-US" smtClean="0"/>
              <a:t>12/18/23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111531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76D9B-A5BE-CB4F-B8A8-4F8C99B02B50}" type="datetimeFigureOut">
              <a:rPr lang="en-US" smtClean="0"/>
              <a:t>12/18/23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361722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76D9B-A5BE-CB4F-B8A8-4F8C99B02B50}" type="datetimeFigureOut">
              <a:rPr lang="en-US" smtClean="0"/>
              <a:t>12/18/23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315176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076D9B-A5BE-CB4F-B8A8-4F8C99B02B50}" type="datetimeFigureOut">
              <a:rPr lang="en-US" smtClean="0"/>
              <a:t>12/18/23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227920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76D9B-A5BE-CB4F-B8A8-4F8C99B02B50}" type="datetimeFigureOut">
              <a:rPr lang="en-US" smtClean="0"/>
              <a:t>12/18/23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245267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076D9B-A5BE-CB4F-B8A8-4F8C99B02B50}" type="datetimeFigureOut">
              <a:rPr lang="en-US" smtClean="0"/>
              <a:t>12/18/23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74493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76D9B-A5BE-CB4F-B8A8-4F8C99B02B50}" type="datetimeFigureOut">
              <a:rPr lang="en-US" smtClean="0"/>
              <a:t>12/18/23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219297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076D9B-A5BE-CB4F-B8A8-4F8C99B02B50}" type="datetimeFigureOut">
              <a:rPr lang="en-US" smtClean="0"/>
              <a:t>12/18/23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417365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076D9B-A5BE-CB4F-B8A8-4F8C99B02B50}" type="datetimeFigureOut">
              <a:rPr lang="en-US" smtClean="0"/>
              <a:t>12/18/23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E124F9-6AD0-3347-9BB3-6472721F1241}" type="slidenum">
              <a:rPr lang="en-US" smtClean="0"/>
              <a:t>‹#›</a:t>
            </a:fld>
            <a:endParaRPr lang="en-US"/>
          </a:p>
        </p:txBody>
      </p:sp>
    </p:spTree>
    <p:extLst>
      <p:ext uri="{BB962C8B-B14F-4D97-AF65-F5344CB8AC3E}">
        <p14:creationId xmlns:p14="http://schemas.microsoft.com/office/powerpoint/2010/main" val="207188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3076D9B-A5BE-CB4F-B8A8-4F8C99B02B50}" type="datetimeFigureOut">
              <a:rPr lang="en-US" smtClean="0"/>
              <a:t>12/18/23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2E124F9-6AD0-3347-9BB3-6472721F1241}" type="slidenum">
              <a:rPr lang="en-US" smtClean="0"/>
              <a:t>‹#›</a:t>
            </a:fld>
            <a:endParaRPr lang="en-US"/>
          </a:p>
        </p:txBody>
      </p:sp>
    </p:spTree>
    <p:extLst>
      <p:ext uri="{BB962C8B-B14F-4D97-AF65-F5344CB8AC3E}">
        <p14:creationId xmlns:p14="http://schemas.microsoft.com/office/powerpoint/2010/main" val="29569261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hyperlink" Target="https://time.com/personal-finance/article/how-credit-card"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6" name="Rectangle 3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9" name="Rectangle 3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298FBCB5-438D-9571-D932-723F2E21DEB8}"/>
              </a:ext>
            </a:extLst>
          </p:cNvPr>
          <p:cNvSpPr txBox="1"/>
          <p:nvPr/>
        </p:nvSpPr>
        <p:spPr>
          <a:xfrm>
            <a:off x="5695061" y="571500"/>
            <a:ext cx="5428551" cy="40463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0" i="0" kern="1200" dirty="0">
                <a:solidFill>
                  <a:srgbClr val="EBEBEB"/>
                </a:solidFill>
                <a:latin typeface="Times New Roman" panose="02020603050405020304" pitchFamily="18" charset="0"/>
                <a:ea typeface="+mj-ea"/>
                <a:cs typeface="Times New Roman" panose="02020603050405020304" pitchFamily="18" charset="0"/>
              </a:rPr>
              <a:t>MASTERCARD vs VISA</a:t>
            </a:r>
            <a:br>
              <a:rPr lang="en-US" sz="5400" b="0" i="0" kern="1200" dirty="0">
                <a:solidFill>
                  <a:srgbClr val="EBEBEB"/>
                </a:solidFill>
                <a:latin typeface="Times New Roman" panose="02020603050405020304" pitchFamily="18" charset="0"/>
                <a:ea typeface="+mj-ea"/>
                <a:cs typeface="Times New Roman" panose="02020603050405020304" pitchFamily="18" charset="0"/>
              </a:rPr>
            </a:br>
            <a:r>
              <a:rPr lang="en-US" sz="4000" b="0" i="0" kern="1200" dirty="0">
                <a:solidFill>
                  <a:srgbClr val="EBEBEB"/>
                </a:solidFill>
                <a:latin typeface="Times New Roman" panose="02020603050405020304" pitchFamily="18" charset="0"/>
                <a:ea typeface="+mj-ea"/>
                <a:cs typeface="Times New Roman" panose="02020603050405020304" pitchFamily="18" charset="0"/>
              </a:rPr>
              <a:t>By: Gladys Porfirio</a:t>
            </a:r>
          </a:p>
        </p:txBody>
      </p:sp>
      <p:grpSp>
        <p:nvGrpSpPr>
          <p:cNvPr id="41" name="Group 40">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42" name="Rectangle 41">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4"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27" name="Graphic 26" descr="Payment Card">
            <a:extLst>
              <a:ext uri="{FF2B5EF4-FFF2-40B4-BE49-F238E27FC236}">
                <a16:creationId xmlns:a16="http://schemas.microsoft.com/office/drawing/2014/main" id="{26F92F9F-B0A5-1C7A-74E9-80FFEAD713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5878"/>
            <a:ext cx="3526244" cy="3526244"/>
          </a:xfrm>
          <a:prstGeom prst="rect">
            <a:avLst/>
          </a:prstGeom>
        </p:spPr>
      </p:pic>
    </p:spTree>
    <p:extLst>
      <p:ext uri="{BB962C8B-B14F-4D97-AF65-F5344CB8AC3E}">
        <p14:creationId xmlns:p14="http://schemas.microsoft.com/office/powerpoint/2010/main" val="172057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extBox 12">
            <a:extLst>
              <a:ext uri="{FF2B5EF4-FFF2-40B4-BE49-F238E27FC236}">
                <a16:creationId xmlns:a16="http://schemas.microsoft.com/office/drawing/2014/main" id="{66CA9D11-272C-0295-EEB4-235B4821C8A6}"/>
              </a:ext>
            </a:extLst>
          </p:cNvPr>
          <p:cNvSpPr txBox="1"/>
          <p:nvPr/>
        </p:nvSpPr>
        <p:spPr>
          <a:xfrm>
            <a:off x="2819116" y="1163001"/>
            <a:ext cx="6085703" cy="4524315"/>
          </a:xfrm>
          <a:prstGeom prst="rect">
            <a:avLst/>
          </a:prstGeom>
          <a:noFill/>
        </p:spPr>
        <p:txBody>
          <a:bodyPr wrap="square" rtlCol="0">
            <a:spAutoFit/>
          </a:bodyPr>
          <a:lstStyle/>
          <a:p>
            <a:pPr algn="ctr" rtl="0">
              <a:lnSpc>
                <a:spcPct val="200000"/>
              </a:lnSpc>
              <a:spcBef>
                <a:spcPts val="1000"/>
              </a:spcBef>
              <a:spcAft>
                <a:spcPts val="0"/>
              </a:spcAft>
            </a:pPr>
            <a:br>
              <a:rPr lang="en-US" b="0" dirty="0">
                <a:effectLst/>
              </a:rPr>
            </a:br>
            <a:r>
              <a:rPr lang="en-US" sz="1800" b="0" i="0" u="none" strike="noStrike" dirty="0">
                <a:solidFill>
                  <a:srgbClr val="F48CC3"/>
                </a:solidFill>
                <a:effectLst/>
                <a:latin typeface="Times New Roman" panose="02020603050405020304" pitchFamily="18" charset="0"/>
              </a:rPr>
              <a:t>Work Cited</a:t>
            </a:r>
            <a:endParaRPr lang="en-US" b="0" dirty="0">
              <a:effectLst/>
            </a:endParaRPr>
          </a:p>
          <a:p>
            <a:pPr indent="-457200" rtl="0">
              <a:lnSpc>
                <a:spcPct val="200000"/>
              </a:lnSpc>
              <a:spcBef>
                <a:spcPts val="0"/>
              </a:spcBef>
              <a:spcAft>
                <a:spcPts val="0"/>
              </a:spcAft>
            </a:pPr>
            <a:r>
              <a:rPr lang="en-US" sz="1800" b="0" i="0" u="none" strike="noStrike" dirty="0">
                <a:solidFill>
                  <a:srgbClr val="F48CC3"/>
                </a:solidFill>
                <a:effectLst/>
                <a:latin typeface="Times New Roman" panose="02020603050405020304" pitchFamily="18" charset="0"/>
              </a:rPr>
              <a:t>Johnson, Holly. “How Do Credit Card Companies Make 	Money?” </a:t>
            </a:r>
            <a:r>
              <a:rPr lang="en-US" sz="1800" b="0" i="1" u="none" strike="noStrike" dirty="0">
                <a:solidFill>
                  <a:srgbClr val="F48CC3"/>
                </a:solidFill>
                <a:effectLst/>
                <a:latin typeface="Times New Roman" panose="02020603050405020304" pitchFamily="18" charset="0"/>
              </a:rPr>
              <a:t>Time</a:t>
            </a:r>
            <a:r>
              <a:rPr lang="en-US" sz="1800" b="0" i="0" u="none" strike="noStrike" dirty="0">
                <a:solidFill>
                  <a:srgbClr val="F48CC3"/>
                </a:solidFill>
                <a:effectLst/>
                <a:latin typeface="Times New Roman" panose="02020603050405020304" pitchFamily="18" charset="0"/>
              </a:rPr>
              <a:t>, 13 September 2023, 	</a:t>
            </a:r>
            <a:r>
              <a:rPr lang="en-US" sz="1800" b="0" i="0" u="none" strike="noStrike" dirty="0">
                <a:solidFill>
                  <a:srgbClr val="F48CC3"/>
                </a:solidFill>
                <a:effectLst/>
                <a:latin typeface="Times New Roman" panose="02020603050405020304" pitchFamily="18" charset="0"/>
                <a:hlinkClick r:id="rId3"/>
              </a:rPr>
              <a:t>https://time.com/personal-finance/article/how-credit-card</a:t>
            </a:r>
            <a:r>
              <a:rPr lang="en-US" dirty="0">
                <a:solidFill>
                  <a:srgbClr val="F48CC3"/>
                </a:solidFill>
                <a:latin typeface="Times New Roman" panose="02020603050405020304" pitchFamily="18" charset="0"/>
              </a:rPr>
              <a:t> 	</a:t>
            </a:r>
            <a:r>
              <a:rPr lang="en-US" sz="1800" b="0" i="0" u="none" strike="noStrike" dirty="0">
                <a:solidFill>
                  <a:srgbClr val="F48CC3"/>
                </a:solidFill>
                <a:effectLst/>
                <a:latin typeface="Times New Roman" panose="02020603050405020304" pitchFamily="18" charset="0"/>
              </a:rPr>
              <a:t>companies-make-money/. Accessed 15 December 2023.</a:t>
            </a:r>
            <a:endParaRPr lang="en-US" b="0" dirty="0">
              <a:effectLst/>
            </a:endParaRPr>
          </a:p>
          <a:p>
            <a:br>
              <a:rPr lang="en-US" b="0" dirty="0">
                <a:effectLst/>
              </a:rPr>
            </a:br>
            <a:br>
              <a:rPr lang="en-US" dirty="0"/>
            </a:br>
            <a:br>
              <a:rPr lang="en-US" dirty="0"/>
            </a:br>
            <a:endParaRPr lang="en-US" dirty="0"/>
          </a:p>
        </p:txBody>
      </p:sp>
    </p:spTree>
    <p:extLst>
      <p:ext uri="{BB962C8B-B14F-4D97-AF65-F5344CB8AC3E}">
        <p14:creationId xmlns:p14="http://schemas.microsoft.com/office/powerpoint/2010/main" val="81813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8" name="Rectangle 17">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C367882-F555-5FDF-3823-539BDAA91A51}"/>
              </a:ext>
            </a:extLst>
          </p:cNvPr>
          <p:cNvSpPr>
            <a:spLocks noGrp="1"/>
          </p:cNvSpPr>
          <p:nvPr>
            <p:ph idx="1"/>
          </p:nvPr>
        </p:nvSpPr>
        <p:spPr>
          <a:xfrm>
            <a:off x="1390404" y="872248"/>
            <a:ext cx="8787917" cy="5111915"/>
          </a:xfrm>
        </p:spPr>
        <p:txBody>
          <a:bodyPr>
            <a:normAutofit fontScale="70000" lnSpcReduction="20000"/>
          </a:bodyPr>
          <a:lstStyle/>
          <a:p>
            <a:pPr>
              <a:lnSpc>
                <a:spcPct val="200000"/>
              </a:lnSpc>
            </a:pPr>
            <a:r>
              <a:rPr lang="en-US" sz="2100" b="0" i="0" u="none" strike="noStrike" dirty="0">
                <a:solidFill>
                  <a:schemeClr val="tx1"/>
                </a:solidFill>
                <a:effectLst/>
                <a:latin typeface="Times New Roman" panose="02020603050405020304" pitchFamily="18" charset="0"/>
                <a:cs typeface="Times New Roman" panose="02020603050405020304" pitchFamily="18" charset="0"/>
              </a:rPr>
              <a:t>Mastercard and Visa are credit card networks (CCNs). Both companies manage and supervise transactions between credit card issuers and merchants. Credit card networks charge merchants for the service of accepting credit cards as a form of payment from customers, which is referred to as an “interchange fee” (Johnson). Both companies profit mainly from the various fees they charge to consumers and merchants. To direct these services, CCNs create and manage “virtual networks that send and receive payments” (Johnson). In other words, CCNs have adapted to a virtual switch where they are able to transfer data and information on multiple computers by using software instead of using a physical network. Both companies use advanced technology to improve their data collection and information. Regarding consumer experience, both companies have been able to ensure fast and secure payments by a simple tap to a card reader. Card readers can detect a card’s microchip or users can install their card information on an online billing app to tap their phone instead of their physical card for a transaction. Clearly computers are vastly improving in a short amount of time, yet, both companies can match the improvements to their business. </a:t>
            </a:r>
            <a:endParaRPr lang="en-US" sz="2100" b="0" dirty="0">
              <a:solidFill>
                <a:schemeClr val="tx1"/>
              </a:solidFill>
              <a:effectLst/>
              <a:latin typeface="Times New Roman" panose="02020603050405020304" pitchFamily="18" charset="0"/>
              <a:cs typeface="Times New Roman" panose="02020603050405020304" pitchFamily="18" charset="0"/>
            </a:endParaRPr>
          </a:p>
          <a:p>
            <a:pPr>
              <a:lnSpc>
                <a:spcPct val="90000"/>
              </a:lnSpc>
            </a:pPr>
            <a:endParaRPr lang="en-US" sz="1500" dirty="0">
              <a:solidFill>
                <a:schemeClr val="tx1"/>
              </a:solidFill>
            </a:endParaRPr>
          </a:p>
        </p:txBody>
      </p:sp>
    </p:spTree>
    <p:extLst>
      <p:ext uri="{BB962C8B-B14F-4D97-AF65-F5344CB8AC3E}">
        <p14:creationId xmlns:p14="http://schemas.microsoft.com/office/powerpoint/2010/main" val="17950370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8D9570-9DFC-F423-9CEE-62AACB56E0F1}"/>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000" b="0" i="0" kern="1200" dirty="0">
                <a:solidFill>
                  <a:srgbClr val="EBEBEB"/>
                </a:solidFill>
                <a:latin typeface="Times New Roman" panose="02020603050405020304" pitchFamily="18" charset="0"/>
                <a:cs typeface="Times New Roman" panose="02020603050405020304" pitchFamily="18" charset="0"/>
              </a:rPr>
              <a:t>Data Collection</a:t>
            </a:r>
          </a:p>
        </p:txBody>
      </p:sp>
      <p:graphicFrame>
        <p:nvGraphicFramePr>
          <p:cNvPr id="4" name="Table 3">
            <a:extLst>
              <a:ext uri="{FF2B5EF4-FFF2-40B4-BE49-F238E27FC236}">
                <a16:creationId xmlns:a16="http://schemas.microsoft.com/office/drawing/2014/main" id="{1F81D0C6-8120-4333-A08B-EC1516372912}"/>
              </a:ext>
            </a:extLst>
          </p:cNvPr>
          <p:cNvGraphicFramePr>
            <a:graphicFrameLocks noGrp="1"/>
          </p:cNvGraphicFramePr>
          <p:nvPr>
            <p:extLst>
              <p:ext uri="{D42A27DB-BD31-4B8C-83A1-F6EECF244321}">
                <p14:modId xmlns:p14="http://schemas.microsoft.com/office/powerpoint/2010/main" val="914114852"/>
              </p:ext>
            </p:extLst>
          </p:nvPr>
        </p:nvGraphicFramePr>
        <p:xfrm>
          <a:off x="1246763" y="1113063"/>
          <a:ext cx="6196912" cy="4628768"/>
        </p:xfrm>
        <a:graphic>
          <a:graphicData uri="http://schemas.openxmlformats.org/drawingml/2006/table">
            <a:tbl>
              <a:tblPr firstRow="1" bandRow="1"/>
              <a:tblGrid>
                <a:gridCol w="793816">
                  <a:extLst>
                    <a:ext uri="{9D8B030D-6E8A-4147-A177-3AD203B41FA5}">
                      <a16:colId xmlns:a16="http://schemas.microsoft.com/office/drawing/2014/main" val="748834309"/>
                    </a:ext>
                  </a:extLst>
                </a:gridCol>
                <a:gridCol w="675387">
                  <a:extLst>
                    <a:ext uri="{9D8B030D-6E8A-4147-A177-3AD203B41FA5}">
                      <a16:colId xmlns:a16="http://schemas.microsoft.com/office/drawing/2014/main" val="3963000119"/>
                    </a:ext>
                  </a:extLst>
                </a:gridCol>
                <a:gridCol w="675387">
                  <a:extLst>
                    <a:ext uri="{9D8B030D-6E8A-4147-A177-3AD203B41FA5}">
                      <a16:colId xmlns:a16="http://schemas.microsoft.com/office/drawing/2014/main" val="3353449577"/>
                    </a:ext>
                  </a:extLst>
                </a:gridCol>
                <a:gridCol w="675387">
                  <a:extLst>
                    <a:ext uri="{9D8B030D-6E8A-4147-A177-3AD203B41FA5}">
                      <a16:colId xmlns:a16="http://schemas.microsoft.com/office/drawing/2014/main" val="169594616"/>
                    </a:ext>
                  </a:extLst>
                </a:gridCol>
                <a:gridCol w="675387">
                  <a:extLst>
                    <a:ext uri="{9D8B030D-6E8A-4147-A177-3AD203B41FA5}">
                      <a16:colId xmlns:a16="http://schemas.microsoft.com/office/drawing/2014/main" val="135628835"/>
                    </a:ext>
                  </a:extLst>
                </a:gridCol>
                <a:gridCol w="675387">
                  <a:extLst>
                    <a:ext uri="{9D8B030D-6E8A-4147-A177-3AD203B41FA5}">
                      <a16:colId xmlns:a16="http://schemas.microsoft.com/office/drawing/2014/main" val="2665850547"/>
                    </a:ext>
                  </a:extLst>
                </a:gridCol>
                <a:gridCol w="675387">
                  <a:extLst>
                    <a:ext uri="{9D8B030D-6E8A-4147-A177-3AD203B41FA5}">
                      <a16:colId xmlns:a16="http://schemas.microsoft.com/office/drawing/2014/main" val="3338711322"/>
                    </a:ext>
                  </a:extLst>
                </a:gridCol>
                <a:gridCol w="675387">
                  <a:extLst>
                    <a:ext uri="{9D8B030D-6E8A-4147-A177-3AD203B41FA5}">
                      <a16:colId xmlns:a16="http://schemas.microsoft.com/office/drawing/2014/main" val="3602608840"/>
                    </a:ext>
                  </a:extLst>
                </a:gridCol>
                <a:gridCol w="675387">
                  <a:extLst>
                    <a:ext uri="{9D8B030D-6E8A-4147-A177-3AD203B41FA5}">
                      <a16:colId xmlns:a16="http://schemas.microsoft.com/office/drawing/2014/main" val="2816071495"/>
                    </a:ext>
                  </a:extLst>
                </a:gridCol>
              </a:tblGrid>
              <a:tr h="140054">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MASTERCARD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VISA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4914362"/>
                  </a:ext>
                </a:extLst>
              </a:tr>
              <a:tr h="140054">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QUARTER</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9/30/23</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6/30/23</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3/31/23</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12/31/22</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9/30/23</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6/30/23</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3/31/23</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12/31/22</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extLst>
                  <a:ext uri="{0D108BD9-81ED-4DB2-BD59-A6C34878D82A}">
                    <a16:rowId xmlns:a16="http://schemas.microsoft.com/office/drawing/2014/main" val="145945841"/>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gross profits</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4,960,000,000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4,774,000,000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4,322,000,000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4,436,000,000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6,914,000,000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6,460,000,000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6,291,000,000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6,421,000,000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extLst>
                  <a:ext uri="{0D108BD9-81ED-4DB2-BD59-A6C34878D82A}">
                    <a16:rowId xmlns:a16="http://schemas.microsoft.com/office/drawing/2014/main" val="3937052138"/>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total assets</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39,674,000,000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39,004,000,000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38,936,000,000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38,724,000,000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90,499,000,000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89,234,000,000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86,755,000,000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85,387,000,000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extLst>
                  <a:ext uri="{0D108BD9-81ED-4DB2-BD59-A6C34878D82A}">
                    <a16:rowId xmlns:a16="http://schemas.microsoft.com/office/drawing/2014/main" val="233949398"/>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total liabilities</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33,293,000,000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33,425,000,000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33,529,000,000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32,347,000,000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51,766,000,000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50,253,000,000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48,190,000,000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48,463,000,000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extLst>
                  <a:ext uri="{0D108BD9-81ED-4DB2-BD59-A6C34878D82A}">
                    <a16:rowId xmlns:a16="http://schemas.microsoft.com/office/drawing/2014/main" val="2218257793"/>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total stockholder equity</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6,311,000,000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5,504,000,000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5,330,000,000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6,298,000,000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38,733,000,000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38,981,000,000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38,565,000,000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36,924,000,000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extLst>
                  <a:ext uri="{0D108BD9-81ED-4DB2-BD59-A6C34878D82A}">
                    <a16:rowId xmlns:a16="http://schemas.microsoft.com/office/drawing/2014/main" val="540884983"/>
                  </a:ext>
                </a:extLst>
              </a:tr>
              <a:tr h="358692">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net income (cashflow statement)</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3,198,000,000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2,845,000,000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2,361,000,000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2,525,000,000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4,681,000,000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4,156,000,000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4,257,000,000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4,179,000,000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66490054"/>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net income (income statement)</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3,198,000,000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2,845,000,000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2,361,000,000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2,525,000,000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4,681,000,000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4,156,000,000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4,257,000,000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4,179,000,000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extLst>
                  <a:ext uri="{0D108BD9-81ED-4DB2-BD59-A6C34878D82A}">
                    <a16:rowId xmlns:a16="http://schemas.microsoft.com/office/drawing/2014/main" val="2564631057"/>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cashflow from operating activities</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3,233,000,000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2,698,000,000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1,919,000,000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3,100,000,000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6,927,000,000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5,797,000,000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3,860,000,000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4,171,000,000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870080651"/>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net change in cash</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2,999,000,000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2,465,000,000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1,567,000,000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2,761,000,000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6,622,000,000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5,502,000,000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3,650,000,000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3,922,000,000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404419824"/>
                  </a:ext>
                </a:extLst>
              </a:tr>
              <a:tr h="140054">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ANNUAL</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12/31/22</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12/31/21</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12/31/20</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12/31/19</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9/30/23</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9/30/22</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9/30/21</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9/30/20</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6260"/>
                    </a:solidFill>
                  </a:tcPr>
                </a:tc>
                <a:extLst>
                  <a:ext uri="{0D108BD9-81ED-4DB2-BD59-A6C34878D82A}">
                    <a16:rowId xmlns:a16="http://schemas.microsoft.com/office/drawing/2014/main" val="1694503984"/>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gross profits</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16,974,000,000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14,395,000,000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11,514,000,000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13,346,000,000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26,086,000,000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23,577,000,000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19,135,000,000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17,334,000,000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extLst>
                  <a:ext uri="{0D108BD9-81ED-4DB2-BD59-A6C34878D82A}">
                    <a16:rowId xmlns:a16="http://schemas.microsoft.com/office/drawing/2014/main" val="2178101731"/>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total assets</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38,724,000,000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37,669,000,000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33,584,000,000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29,236,000,000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90,499,000,000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85,501,000,000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82,896,000,000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80,919,000,000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extLst>
                  <a:ext uri="{0D108BD9-81ED-4DB2-BD59-A6C34878D82A}">
                    <a16:rowId xmlns:a16="http://schemas.microsoft.com/office/drawing/2014/main" val="2157065688"/>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total liabilities</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32,347,000,000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30,257,000,000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27,067,000,000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23,245,000,000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23,098,000,000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20,853,000,000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15,739,000,000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14,510,000,000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extLst>
                  <a:ext uri="{0D108BD9-81ED-4DB2-BD59-A6C34878D82A}">
                    <a16:rowId xmlns:a16="http://schemas.microsoft.com/office/drawing/2014/main" val="3917166122"/>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total stockholder equity</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6,298,000,000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7,312,000,000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6,391,000,000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5,893,000,000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38,733,000,000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35,581,000,000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37,589,000,000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36,210,000,000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ED"/>
                    </a:solidFill>
                  </a:tcPr>
                </a:tc>
                <a:extLst>
                  <a:ext uri="{0D108BD9-81ED-4DB2-BD59-A6C34878D82A}">
                    <a16:rowId xmlns:a16="http://schemas.microsoft.com/office/drawing/2014/main" val="180993892"/>
                  </a:ext>
                </a:extLst>
              </a:tr>
              <a:tr h="358692">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net income (cashflow statement)</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9,930,000,000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8,687,000,000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6,411,000,000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8,118,000,000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17,273,000,000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14,957,000,000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12,311,000,000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10,866,000,000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878223159"/>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net income (income statement)</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9,930,000,000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8,687,000,000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6,411,000,000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8,118,000,000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17,273,000,000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14,957,000,000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12,311,000,000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10,866,000,000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CFFF"/>
                    </a:solidFill>
                  </a:tcPr>
                </a:tc>
                <a:extLst>
                  <a:ext uri="{0D108BD9-81ED-4DB2-BD59-A6C34878D82A}">
                    <a16:rowId xmlns:a16="http://schemas.microsoft.com/office/drawing/2014/main" val="655864624"/>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cashflow from operating activities</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11,195,000,000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9,463,000,000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7,224,000,000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8,183,000,000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20,755,000,000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18,849,000,000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15,227,000,000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232A31"/>
                          </a:solidFill>
                          <a:effectLst/>
                          <a:latin typeface="Times New Roman" panose="02020603050405020304" pitchFamily="18" charset="0"/>
                        </a:rPr>
                        <a:t> $         10,440,000,000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695338479"/>
                  </a:ext>
                </a:extLst>
              </a:tr>
              <a:tr h="249373">
                <a:tc>
                  <a:txBody>
                    <a:bodyPr/>
                    <a:lstStyle/>
                    <a:p>
                      <a:pPr algn="l" fontAlgn="t">
                        <a:spcBef>
                          <a:spcPts val="0"/>
                        </a:spcBef>
                        <a:spcAft>
                          <a:spcPts val="0"/>
                        </a:spcAft>
                      </a:pPr>
                      <a:r>
                        <a:rPr lang="en-US" sz="700" b="1" i="0" u="none" strike="noStrike">
                          <a:solidFill>
                            <a:srgbClr val="000000"/>
                          </a:solidFill>
                          <a:effectLst/>
                          <a:latin typeface="Times New Roman" panose="02020603050405020304" pitchFamily="18" charset="0"/>
                        </a:rPr>
                        <a:t>net change in cash</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10,098,000,000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8,649,000,000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6,516,000,000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7,455,000,000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19,696,000,000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17,879,000,000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14,522,000,000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spcBef>
                          <a:spcPts val="0"/>
                        </a:spcBef>
                        <a:spcAft>
                          <a:spcPts val="0"/>
                        </a:spcAft>
                      </a:pPr>
                      <a:r>
                        <a:rPr lang="en-US" sz="700" b="0" i="0" u="none" strike="noStrike">
                          <a:solidFill>
                            <a:srgbClr val="000000"/>
                          </a:solidFill>
                          <a:effectLst/>
                          <a:latin typeface="Times New Roman" panose="02020603050405020304" pitchFamily="18" charset="0"/>
                        </a:rPr>
                        <a:t> $           9,704,000,000 </a:t>
                      </a:r>
                      <a:endParaRPr lang="en-US" sz="1100" b="0" i="0" u="none" strike="noStrike">
                        <a:effectLst/>
                        <a:latin typeface="Arial" panose="020B0604020202020204" pitchFamily="34" charset="0"/>
                      </a:endParaRPr>
                    </a:p>
                  </a:txBody>
                  <a:tcPr marL="4498" marR="4498" marT="44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62241485"/>
                  </a:ext>
                </a:extLst>
              </a:tr>
            </a:tbl>
          </a:graphicData>
        </a:graphic>
      </p:graphicFrame>
    </p:spTree>
    <p:extLst>
      <p:ext uri="{BB962C8B-B14F-4D97-AF65-F5344CB8AC3E}">
        <p14:creationId xmlns:p14="http://schemas.microsoft.com/office/powerpoint/2010/main" val="69685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41B6588-1FAB-66D4-6BB4-D31D6235A0AB}"/>
              </a:ext>
            </a:extLst>
          </p:cNvPr>
          <p:cNvSpPr>
            <a:spLocks noGrp="1"/>
          </p:cNvSpPr>
          <p:nvPr>
            <p:ph type="title"/>
          </p:nvPr>
        </p:nvSpPr>
        <p:spPr>
          <a:xfrm>
            <a:off x="8485238" y="1125962"/>
            <a:ext cx="3382297" cy="3281957"/>
          </a:xfrm>
        </p:spPr>
        <p:txBody>
          <a:bodyPr vert="horz" lIns="91440" tIns="45720" rIns="91440" bIns="45720" rtlCol="0" anchor="b">
            <a:normAutofit/>
          </a:bodyPr>
          <a:lstStyle/>
          <a:p>
            <a:r>
              <a:rPr lang="en-US" sz="4200" b="0" i="0" kern="1200" dirty="0">
                <a:solidFill>
                  <a:srgbClr val="EBEBEB"/>
                </a:solidFill>
                <a:latin typeface="Times New Roman" panose="02020603050405020304" pitchFamily="18" charset="0"/>
                <a:cs typeface="Times New Roman" panose="02020603050405020304" pitchFamily="18" charset="0"/>
              </a:rPr>
              <a:t>Written Information</a:t>
            </a:r>
          </a:p>
        </p:txBody>
      </p:sp>
      <p:graphicFrame>
        <p:nvGraphicFramePr>
          <p:cNvPr id="4" name="Table 3">
            <a:extLst>
              <a:ext uri="{FF2B5EF4-FFF2-40B4-BE49-F238E27FC236}">
                <a16:creationId xmlns:a16="http://schemas.microsoft.com/office/drawing/2014/main" id="{330EDCF6-1533-FC2A-7E65-440204590EE3}"/>
              </a:ext>
            </a:extLst>
          </p:cNvPr>
          <p:cNvGraphicFramePr>
            <a:graphicFrameLocks noGrp="1"/>
          </p:cNvGraphicFramePr>
          <p:nvPr>
            <p:extLst>
              <p:ext uri="{D42A27DB-BD31-4B8C-83A1-F6EECF244321}">
                <p14:modId xmlns:p14="http://schemas.microsoft.com/office/powerpoint/2010/main" val="494580133"/>
              </p:ext>
            </p:extLst>
          </p:nvPr>
        </p:nvGraphicFramePr>
        <p:xfrm>
          <a:off x="738554" y="756138"/>
          <a:ext cx="7422220" cy="5310555"/>
        </p:xfrm>
        <a:graphic>
          <a:graphicData uri="http://schemas.openxmlformats.org/drawingml/2006/table">
            <a:tbl>
              <a:tblPr/>
              <a:tblGrid>
                <a:gridCol w="1456272">
                  <a:extLst>
                    <a:ext uri="{9D8B030D-6E8A-4147-A177-3AD203B41FA5}">
                      <a16:colId xmlns:a16="http://schemas.microsoft.com/office/drawing/2014/main" val="392908994"/>
                    </a:ext>
                  </a:extLst>
                </a:gridCol>
                <a:gridCol w="1456272">
                  <a:extLst>
                    <a:ext uri="{9D8B030D-6E8A-4147-A177-3AD203B41FA5}">
                      <a16:colId xmlns:a16="http://schemas.microsoft.com/office/drawing/2014/main" val="3905967996"/>
                    </a:ext>
                  </a:extLst>
                </a:gridCol>
                <a:gridCol w="527423">
                  <a:extLst>
                    <a:ext uri="{9D8B030D-6E8A-4147-A177-3AD203B41FA5}">
                      <a16:colId xmlns:a16="http://schemas.microsoft.com/office/drawing/2014/main" val="1782909142"/>
                    </a:ext>
                  </a:extLst>
                </a:gridCol>
                <a:gridCol w="1727415">
                  <a:extLst>
                    <a:ext uri="{9D8B030D-6E8A-4147-A177-3AD203B41FA5}">
                      <a16:colId xmlns:a16="http://schemas.microsoft.com/office/drawing/2014/main" val="3343559628"/>
                    </a:ext>
                  </a:extLst>
                </a:gridCol>
                <a:gridCol w="527423">
                  <a:extLst>
                    <a:ext uri="{9D8B030D-6E8A-4147-A177-3AD203B41FA5}">
                      <a16:colId xmlns:a16="http://schemas.microsoft.com/office/drawing/2014/main" val="37553427"/>
                    </a:ext>
                  </a:extLst>
                </a:gridCol>
                <a:gridCol w="1727415">
                  <a:extLst>
                    <a:ext uri="{9D8B030D-6E8A-4147-A177-3AD203B41FA5}">
                      <a16:colId xmlns:a16="http://schemas.microsoft.com/office/drawing/2014/main" val="3460292607"/>
                    </a:ext>
                  </a:extLst>
                </a:gridCol>
              </a:tblGrid>
              <a:tr h="239290">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a:noFill/>
                    </a:lnR>
                    <a:lnT>
                      <a:noFill/>
                    </a:lnT>
                    <a:lnB>
                      <a:noFill/>
                    </a:lnB>
                    <a:noFill/>
                  </a:tcPr>
                </a:tc>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a:noFill/>
                    </a:lnT>
                    <a:lnB>
                      <a:noFill/>
                    </a:lnB>
                    <a:noFill/>
                  </a:tcPr>
                </a:tc>
                <a:tc rowSpan="2" gridSpan="4">
                  <a:txBody>
                    <a:bodyPr/>
                    <a:lstStyle/>
                    <a:p>
                      <a:pPr algn="ctr" fontAlgn="b">
                        <a:spcBef>
                          <a:spcPts val="0"/>
                        </a:spcBef>
                        <a:spcAft>
                          <a:spcPts val="0"/>
                        </a:spcAft>
                      </a:pPr>
                      <a:r>
                        <a:rPr lang="en-US" sz="1000" b="0" i="0" u="none" strike="noStrike" dirty="0">
                          <a:solidFill>
                            <a:srgbClr val="FFFFFF"/>
                          </a:solidFill>
                          <a:effectLst/>
                          <a:latin typeface="Times New Roman" panose="02020603050405020304" pitchFamily="18" charset="0"/>
                        </a:rPr>
                        <a:t>Total Score</a:t>
                      </a:r>
                      <a:endParaRPr lang="en-US" sz="1200" b="0" i="0" u="none" strike="noStrike" dirty="0">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106722311"/>
                  </a:ext>
                </a:extLst>
              </a:tr>
              <a:tr h="229030">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a:noFill/>
                    </a:lnR>
                    <a:lnT>
                      <a:noFill/>
                    </a:lnT>
                    <a:lnB>
                      <a:noFill/>
                    </a:lnB>
                    <a:noFill/>
                  </a:tcPr>
                </a:tc>
                <a:tc>
                  <a:txBody>
                    <a:bodyPr/>
                    <a:lstStyle/>
                    <a:p>
                      <a:pPr algn="l" fontAlgn="ctr">
                        <a:spcBef>
                          <a:spcPts val="0"/>
                        </a:spcBef>
                        <a:spcAft>
                          <a:spcPts val="0"/>
                        </a:spcAft>
                      </a:pPr>
                      <a:r>
                        <a:rPr lang="en-US" sz="600" b="0"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a:noFill/>
                    </a:lnT>
                    <a:lnB>
                      <a:noFill/>
                    </a:lnB>
                    <a:noFill/>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554117141"/>
                  </a:ext>
                </a:extLst>
              </a:tr>
              <a:tr h="349750">
                <a:tc>
                  <a:txBody>
                    <a:bodyPr/>
                    <a:lstStyle/>
                    <a:p>
                      <a:pPr algn="l" fontAlgn="ctr">
                        <a:spcBef>
                          <a:spcPts val="0"/>
                        </a:spcBef>
                        <a:spcAft>
                          <a:spcPts val="0"/>
                        </a:spcAft>
                      </a:pPr>
                      <a:endParaRPr lang="en-US" sz="1200" b="0" i="0" u="none" strike="noStrike" dirty="0">
                        <a:effectLst/>
                        <a:latin typeface="Arial" panose="020B0604020202020204" pitchFamily="34" charset="0"/>
                      </a:endParaRPr>
                    </a:p>
                  </a:txBody>
                  <a:tcPr marL="5163" marR="5163" marT="5163" marB="0" anchor="ctr">
                    <a:lnL>
                      <a:noFill/>
                    </a:lnL>
                    <a:lnR>
                      <a:noFill/>
                    </a:lnR>
                    <a:lnT>
                      <a:noFill/>
                    </a:lnT>
                    <a:lnB>
                      <a:noFill/>
                    </a:lnB>
                    <a:noFill/>
                  </a:tcPr>
                </a:tc>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a:noFill/>
                    </a:lnT>
                    <a:lnB>
                      <a:noFill/>
                    </a:lnB>
                    <a:noFill/>
                  </a:tcPr>
                </a:tc>
                <a:tc rowSpan="2" gridSpan="2">
                  <a:txBody>
                    <a:bodyPr/>
                    <a:lstStyle/>
                    <a:p>
                      <a:pPr algn="ctr" fontAlgn="b">
                        <a:spcBef>
                          <a:spcPts val="0"/>
                        </a:spcBef>
                        <a:spcAft>
                          <a:spcPts val="0"/>
                        </a:spcAft>
                      </a:pPr>
                      <a:r>
                        <a:rPr lang="en-US" sz="800" b="0" i="0" u="none" strike="noStrike">
                          <a:solidFill>
                            <a:srgbClr val="FFFFFF"/>
                          </a:solidFill>
                          <a:effectLst/>
                          <a:latin typeface="Times New Roman" panose="02020603050405020304" pitchFamily="18" charset="0"/>
                        </a:rPr>
                        <a:t>MASTERCARD </a:t>
                      </a:r>
                      <a:br>
                        <a:rPr lang="en-US" sz="800" b="0" i="0" u="none" strike="noStrike">
                          <a:solidFill>
                            <a:srgbClr val="FFFFFF"/>
                          </a:solidFill>
                          <a:effectLst/>
                          <a:latin typeface="Times New Roman" panose="02020603050405020304" pitchFamily="18" charset="0"/>
                        </a:rPr>
                      </a:br>
                      <a:r>
                        <a:rPr lang="en-US" sz="800" b="0" i="0" u="none" strike="noStrike">
                          <a:solidFill>
                            <a:srgbClr val="FFFFFF"/>
                          </a:solidFill>
                          <a:effectLst/>
                          <a:latin typeface="Times New Roman" panose="02020603050405020304" pitchFamily="18" charset="0"/>
                        </a:rPr>
                        <a:t>7 out of 8</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rowSpan="2" hMerge="1">
                  <a:txBody>
                    <a:bodyPr/>
                    <a:lstStyle/>
                    <a:p>
                      <a:endParaRPr lang="en-US"/>
                    </a:p>
                  </a:txBody>
                  <a:tcPr/>
                </a:tc>
                <a:tc rowSpan="2" gridSpan="2">
                  <a:txBody>
                    <a:bodyPr/>
                    <a:lstStyle/>
                    <a:p>
                      <a:pPr algn="ctr" fontAlgn="b">
                        <a:spcBef>
                          <a:spcPts val="0"/>
                        </a:spcBef>
                        <a:spcAft>
                          <a:spcPts val="0"/>
                        </a:spcAft>
                      </a:pPr>
                      <a:r>
                        <a:rPr lang="en-US" sz="800" b="0" i="0" u="none" strike="noStrike" dirty="0">
                          <a:solidFill>
                            <a:srgbClr val="FFFFFF"/>
                          </a:solidFill>
                          <a:effectLst/>
                          <a:latin typeface="Times New Roman" panose="02020603050405020304" pitchFamily="18" charset="0"/>
                        </a:rPr>
                        <a:t>VISA </a:t>
                      </a:r>
                      <a:br>
                        <a:rPr lang="en-US" sz="800" b="0" i="0" u="none" strike="noStrike" dirty="0">
                          <a:solidFill>
                            <a:srgbClr val="FFFFFF"/>
                          </a:solidFill>
                          <a:effectLst/>
                          <a:latin typeface="Times New Roman" panose="02020603050405020304" pitchFamily="18" charset="0"/>
                        </a:rPr>
                      </a:br>
                      <a:r>
                        <a:rPr lang="en-US" sz="800" b="0" i="0" u="none" strike="noStrike" dirty="0">
                          <a:solidFill>
                            <a:srgbClr val="FFFFFF"/>
                          </a:solidFill>
                          <a:effectLst/>
                          <a:latin typeface="Times New Roman" panose="02020603050405020304" pitchFamily="18" charset="0"/>
                        </a:rPr>
                        <a:t>7 out of 8</a:t>
                      </a:r>
                      <a:endParaRPr lang="en-US" sz="1200" b="0" i="0" u="none" strike="noStrike" dirty="0">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rowSpan="2" hMerge="1">
                  <a:txBody>
                    <a:bodyPr/>
                    <a:lstStyle/>
                    <a:p>
                      <a:endParaRPr lang="en-US"/>
                    </a:p>
                  </a:txBody>
                  <a:tcPr/>
                </a:tc>
                <a:extLst>
                  <a:ext uri="{0D108BD9-81ED-4DB2-BD59-A6C34878D82A}">
                    <a16:rowId xmlns:a16="http://schemas.microsoft.com/office/drawing/2014/main" val="1736520999"/>
                  </a:ext>
                </a:extLst>
              </a:tr>
              <a:tr h="229030">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a:noFill/>
                    </a:lnR>
                    <a:lnT>
                      <a:noFill/>
                    </a:lnT>
                    <a:lnB>
                      <a:noFill/>
                    </a:lnB>
                    <a:noFill/>
                  </a:tcPr>
                </a:tc>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a:noFill/>
                    </a:lnT>
                    <a:lnB>
                      <a:noFill/>
                    </a:lnB>
                    <a:no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98760437"/>
                  </a:ext>
                </a:extLst>
              </a:tr>
              <a:tr h="240944">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a:noFill/>
                    </a:lnR>
                    <a:lnT>
                      <a:noFill/>
                    </a:lnT>
                    <a:lnB>
                      <a:noFill/>
                    </a:lnB>
                    <a:noFill/>
                  </a:tcPr>
                </a:tc>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a:noFill/>
                    </a:lnT>
                    <a:lnB>
                      <a:noFill/>
                    </a:lnB>
                    <a:noFill/>
                  </a:tcPr>
                </a:tc>
                <a:tc gridSpan="4">
                  <a:txBody>
                    <a:bodyPr/>
                    <a:lstStyle/>
                    <a:p>
                      <a:pPr algn="ctr" fontAlgn="b">
                        <a:spcBef>
                          <a:spcPts val="0"/>
                        </a:spcBef>
                        <a:spcAft>
                          <a:spcPts val="0"/>
                        </a:spcAft>
                      </a:pPr>
                      <a:r>
                        <a:rPr lang="en-US" sz="800" b="0" i="0" u="none" strike="noStrike">
                          <a:solidFill>
                            <a:srgbClr val="FFFFFF"/>
                          </a:solidFill>
                          <a:effectLst/>
                          <a:latin typeface="Times New Roman" panose="02020603050405020304" pitchFamily="18" charset="0"/>
                        </a:rPr>
                        <a:t>Profitability</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97814812"/>
                  </a:ext>
                </a:extLst>
              </a:tr>
              <a:tr h="229030">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4">
                  <a:txBody>
                    <a:bodyPr/>
                    <a:lstStyle/>
                    <a:p>
                      <a:pPr algn="ctr" fontAlgn="ctr">
                        <a:spcBef>
                          <a:spcPts val="0"/>
                        </a:spcBef>
                        <a:spcAft>
                          <a:spcPts val="0"/>
                        </a:spcAft>
                      </a:pPr>
                      <a:r>
                        <a:rPr lang="en-US" sz="700" b="0" i="0" u="none" strike="noStrike">
                          <a:solidFill>
                            <a:srgbClr val="FFFFFF"/>
                          </a:solidFill>
                          <a:effectLst/>
                          <a:latin typeface="Times New Roman" panose="02020603050405020304" pitchFamily="18" charset="0"/>
                        </a:rPr>
                        <a:t>Profits are the key to financial strength, for without profits all companies will eventually fail. </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383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71991508"/>
                  </a:ext>
                </a:extLst>
              </a:tr>
              <a:tr h="226381">
                <a:tc gridSpan="2">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A. Net Income should be positive.  </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$3,198,000,000 </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$4,681,000,000 </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2240821592"/>
                  </a:ext>
                </a:extLst>
              </a:tr>
              <a:tr h="226381">
                <a:tc gridSpan="2">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B. Operating Cash Flow should be positive.</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$3,233,000,000 </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$6,927,000,000 </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166319832"/>
                  </a:ext>
                </a:extLst>
              </a:tr>
              <a:tr h="226381">
                <a:tc gridSpan="2">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C. ROA is [net income/total assets] should be above 1% .</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8.06%</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5.17%</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673717852"/>
                  </a:ext>
                </a:extLst>
              </a:tr>
              <a:tr h="332491">
                <a:tc gridSpan="2">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D. Quality of Earnings Cash Flow is greater than Net Income.</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Cash Flow = $3,233,000,000</a:t>
                      </a:r>
                      <a:br>
                        <a:rPr lang="en-US" sz="800" b="0" i="0" u="none" strike="noStrike">
                          <a:solidFill>
                            <a:srgbClr val="FFFFFF"/>
                          </a:solidFill>
                          <a:effectLst/>
                          <a:latin typeface="Times New Roman" panose="02020603050405020304" pitchFamily="18" charset="0"/>
                        </a:rPr>
                      </a:br>
                      <a:r>
                        <a:rPr lang="en-US" sz="800" b="0" i="0" u="none" strike="noStrike">
                          <a:solidFill>
                            <a:srgbClr val="FFFFFF"/>
                          </a:solidFill>
                          <a:effectLst/>
                          <a:latin typeface="Times New Roman" panose="02020603050405020304" pitchFamily="18" charset="0"/>
                        </a:rPr>
                        <a:t> Net Income = $3,198,000,000</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dirty="0">
                          <a:solidFill>
                            <a:srgbClr val="FFFFFF"/>
                          </a:solidFill>
                          <a:effectLst/>
                          <a:latin typeface="Times New Roman" panose="02020603050405020304" pitchFamily="18" charset="0"/>
                        </a:rPr>
                        <a:t>Cash Flow = $6,927,000,000</a:t>
                      </a:r>
                      <a:br>
                        <a:rPr lang="en-US" sz="800" b="0" i="0" u="none" strike="noStrike" dirty="0">
                          <a:solidFill>
                            <a:srgbClr val="FFFFFF"/>
                          </a:solidFill>
                          <a:effectLst/>
                          <a:latin typeface="Times New Roman" panose="02020603050405020304" pitchFamily="18" charset="0"/>
                        </a:rPr>
                      </a:br>
                      <a:r>
                        <a:rPr lang="en-US" sz="800" b="0" i="0" u="none" strike="noStrike" dirty="0">
                          <a:solidFill>
                            <a:srgbClr val="FFFFFF"/>
                          </a:solidFill>
                          <a:effectLst/>
                          <a:latin typeface="Times New Roman" panose="02020603050405020304" pitchFamily="18" charset="0"/>
                        </a:rPr>
                        <a:t> Net Income = $4,681,000,000</a:t>
                      </a:r>
                      <a:endParaRPr lang="en-US" sz="1200" b="0" i="0" u="none" strike="noStrike" dirty="0">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2650710330"/>
                  </a:ext>
                </a:extLst>
              </a:tr>
              <a:tr h="240944">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4">
                  <a:txBody>
                    <a:bodyPr/>
                    <a:lstStyle/>
                    <a:p>
                      <a:pPr algn="ctr" fontAlgn="b">
                        <a:spcBef>
                          <a:spcPts val="0"/>
                        </a:spcBef>
                        <a:spcAft>
                          <a:spcPts val="0"/>
                        </a:spcAft>
                      </a:pPr>
                      <a:r>
                        <a:rPr lang="en-US" sz="800" b="0" i="0" u="none" strike="noStrike">
                          <a:solidFill>
                            <a:srgbClr val="FFFFFF"/>
                          </a:solidFill>
                          <a:effectLst/>
                          <a:latin typeface="Times New Roman" panose="02020603050405020304" pitchFamily="18" charset="0"/>
                        </a:rPr>
                        <a:t>Debt and Capital</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80932875"/>
                  </a:ext>
                </a:extLst>
              </a:tr>
              <a:tr h="357445">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4">
                  <a:txBody>
                    <a:bodyPr/>
                    <a:lstStyle/>
                    <a:p>
                      <a:pPr algn="ctr" fontAlgn="ctr">
                        <a:spcBef>
                          <a:spcPts val="0"/>
                        </a:spcBef>
                        <a:spcAft>
                          <a:spcPts val="0"/>
                        </a:spcAft>
                      </a:pPr>
                      <a:r>
                        <a:rPr lang="en-US" sz="700" b="0" i="0" u="none" strike="noStrike">
                          <a:solidFill>
                            <a:srgbClr val="FFFFFF"/>
                          </a:solidFill>
                          <a:effectLst/>
                          <a:latin typeface="Times New Roman" panose="02020603050405020304" pitchFamily="18" charset="0"/>
                        </a:rPr>
                        <a:t>Is the company digging deeper into debt or is it climbing out of debt? Is it raising cash by selling shares? Is it growing through accquisition instead og growing organically. </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383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6108756"/>
                  </a:ext>
                </a:extLst>
              </a:tr>
              <a:tr h="332491">
                <a:tc gridSpan="2">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E. Total Liabilities vs Total Assets</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Assets = $39,674,000,000</a:t>
                      </a:r>
                      <a:br>
                        <a:rPr lang="en-US" sz="800" b="0" i="0" u="none" strike="noStrike">
                          <a:solidFill>
                            <a:srgbClr val="FFFFFF"/>
                          </a:solidFill>
                          <a:effectLst/>
                          <a:latin typeface="Times New Roman" panose="02020603050405020304" pitchFamily="18" charset="0"/>
                        </a:rPr>
                      </a:br>
                      <a:r>
                        <a:rPr lang="en-US" sz="800" b="0" i="0" u="none" strike="noStrike">
                          <a:solidFill>
                            <a:srgbClr val="FFFFFF"/>
                          </a:solidFill>
                          <a:effectLst/>
                          <a:latin typeface="Times New Roman" panose="02020603050405020304" pitchFamily="18" charset="0"/>
                        </a:rPr>
                        <a:t> Liabilities = $33,293,000,000</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 Assets = $90,499,000,000</a:t>
                      </a:r>
                      <a:br>
                        <a:rPr lang="en-US" sz="800" b="0" i="0" u="none" strike="noStrike">
                          <a:solidFill>
                            <a:srgbClr val="FFFFFF"/>
                          </a:solidFill>
                          <a:effectLst/>
                          <a:latin typeface="Times New Roman" panose="02020603050405020304" pitchFamily="18" charset="0"/>
                        </a:rPr>
                      </a:br>
                      <a:r>
                        <a:rPr lang="en-US" sz="800" b="0" i="0" u="none" strike="noStrike">
                          <a:solidFill>
                            <a:srgbClr val="FFFFFF"/>
                          </a:solidFill>
                          <a:effectLst/>
                          <a:latin typeface="Times New Roman" panose="02020603050405020304" pitchFamily="18" charset="0"/>
                        </a:rPr>
                        <a:t>Liabilities = $51,766,000,000 </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1642948708"/>
                  </a:ext>
                </a:extLst>
              </a:tr>
              <a:tr h="226381">
                <a:tc gridSpan="2">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F. Working Capital </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$6,381,000,000 </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$38,733,000,000 </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635849180"/>
                  </a:ext>
                </a:extLst>
              </a:tr>
              <a:tr h="240944">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4">
                  <a:txBody>
                    <a:bodyPr/>
                    <a:lstStyle/>
                    <a:p>
                      <a:pPr algn="ctr" fontAlgn="b">
                        <a:spcBef>
                          <a:spcPts val="0"/>
                        </a:spcBef>
                        <a:spcAft>
                          <a:spcPts val="0"/>
                        </a:spcAft>
                      </a:pPr>
                      <a:r>
                        <a:rPr lang="en-US" sz="800" b="0" i="0" u="none" strike="noStrike">
                          <a:solidFill>
                            <a:srgbClr val="FFFFFF"/>
                          </a:solidFill>
                          <a:effectLst/>
                          <a:latin typeface="Times New Roman" panose="02020603050405020304" pitchFamily="18" charset="0"/>
                        </a:rPr>
                        <a:t>Operating Efficiency</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8656953"/>
                  </a:ext>
                </a:extLst>
              </a:tr>
              <a:tr h="357445">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4">
                  <a:txBody>
                    <a:bodyPr/>
                    <a:lstStyle/>
                    <a:p>
                      <a:pPr algn="ctr" fontAlgn="ctr">
                        <a:spcBef>
                          <a:spcPts val="0"/>
                        </a:spcBef>
                        <a:spcAft>
                          <a:spcPts val="0"/>
                        </a:spcAft>
                      </a:pPr>
                      <a:r>
                        <a:rPr lang="en-US" sz="700" b="0" i="0" u="none" strike="noStrike">
                          <a:solidFill>
                            <a:srgbClr val="FFFFFF"/>
                          </a:solidFill>
                          <a:effectLst/>
                          <a:latin typeface="Times New Roman" panose="02020603050405020304" pitchFamily="18" charset="0"/>
                        </a:rPr>
                        <a:t>This takes the company 's operational pulse. Rising gross margins along with improving asset turnover signals that both the company's competitive position and its productivity are notably improviong.</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383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714603"/>
                  </a:ext>
                </a:extLst>
              </a:tr>
              <a:tr h="226381">
                <a:tc gridSpan="2">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G. Gross Profit </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$4,960,000,000 </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Pass</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$6,914,000,000.00</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825526363"/>
                  </a:ext>
                </a:extLst>
              </a:tr>
              <a:tr h="240944">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4">
                  <a:txBody>
                    <a:bodyPr/>
                    <a:lstStyle/>
                    <a:p>
                      <a:pPr algn="ctr" fontAlgn="b">
                        <a:spcBef>
                          <a:spcPts val="0"/>
                        </a:spcBef>
                        <a:spcAft>
                          <a:spcPts val="0"/>
                        </a:spcAft>
                      </a:pPr>
                      <a:r>
                        <a:rPr lang="en-US" sz="800" b="0" i="0" u="none" strike="noStrike">
                          <a:solidFill>
                            <a:srgbClr val="FFFFFF"/>
                          </a:solidFill>
                          <a:effectLst/>
                          <a:latin typeface="Times New Roman" panose="02020603050405020304" pitchFamily="18" charset="0"/>
                        </a:rPr>
                        <a:t>Financial Strength</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8133039"/>
                  </a:ext>
                </a:extLst>
              </a:tr>
              <a:tr h="226381">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5163" marR="5163" marT="5163"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4">
                  <a:txBody>
                    <a:bodyPr/>
                    <a:lstStyle/>
                    <a:p>
                      <a:pPr algn="ctr" fontAlgn="ctr">
                        <a:spcBef>
                          <a:spcPts val="0"/>
                        </a:spcBef>
                        <a:spcAft>
                          <a:spcPts val="0"/>
                        </a:spcAft>
                      </a:pPr>
                      <a:r>
                        <a:rPr lang="en-US" sz="700" b="0" i="0" u="none" strike="noStrike">
                          <a:solidFill>
                            <a:srgbClr val="FFFFFF"/>
                          </a:solidFill>
                          <a:effectLst/>
                          <a:latin typeface="Times New Roman" panose="02020603050405020304" pitchFamily="18" charset="0"/>
                        </a:rPr>
                        <a:t>This test allow you to differentiate between companies that are on the ropes or financially strong. </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383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9751796"/>
                  </a:ext>
                </a:extLst>
              </a:tr>
              <a:tr h="332491">
                <a:tc gridSpan="2">
                  <a:txBody>
                    <a:bodyPr/>
                    <a:lstStyle/>
                    <a:p>
                      <a:pPr algn="l" fontAlgn="ctr">
                        <a:spcBef>
                          <a:spcPts val="0"/>
                        </a:spcBef>
                        <a:spcAft>
                          <a:spcPts val="0"/>
                        </a:spcAft>
                      </a:pPr>
                      <a:r>
                        <a:rPr lang="en-US" sz="700" b="1" i="0" u="none" strike="noStrike">
                          <a:solidFill>
                            <a:srgbClr val="000000"/>
                          </a:solidFill>
                          <a:effectLst/>
                          <a:latin typeface="Times New Roman" panose="02020603050405020304" pitchFamily="18" charset="0"/>
                        </a:rPr>
                        <a:t>H. Total Liabilities vs Operating Cash Flow </a:t>
                      </a:r>
                      <a:endParaRPr lang="en-US" sz="1200" b="0" i="0" u="none" strike="noStrike">
                        <a:effectLst/>
                        <a:latin typeface="Arial" panose="020B0604020202020204" pitchFamily="34" charset="0"/>
                      </a:endParaRPr>
                    </a:p>
                  </a:txBody>
                  <a:tcPr marL="49565" marR="49565" marT="24782" marB="247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Fail</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US" sz="800" b="0" i="0" u="none" strike="noStrike" dirty="0">
                          <a:solidFill>
                            <a:srgbClr val="FFFFFF"/>
                          </a:solidFill>
                          <a:effectLst/>
                          <a:latin typeface="Times New Roman" panose="02020603050405020304" pitchFamily="18" charset="0"/>
                        </a:rPr>
                        <a:t>Cash Flow = $3,233,000,000</a:t>
                      </a:r>
                      <a:br>
                        <a:rPr lang="en-US" sz="800" b="0" i="0" u="none" strike="noStrike" dirty="0">
                          <a:solidFill>
                            <a:srgbClr val="FFFFFF"/>
                          </a:solidFill>
                          <a:effectLst/>
                          <a:latin typeface="Times New Roman" panose="02020603050405020304" pitchFamily="18" charset="0"/>
                        </a:rPr>
                      </a:br>
                      <a:r>
                        <a:rPr lang="en-US" sz="800" b="0" i="0" u="none" strike="noStrike" dirty="0">
                          <a:solidFill>
                            <a:srgbClr val="FFFFFF"/>
                          </a:solidFill>
                          <a:effectLst/>
                          <a:latin typeface="Times New Roman" panose="02020603050405020304" pitchFamily="18" charset="0"/>
                        </a:rPr>
                        <a:t> Liabilities = $33,293,000,000</a:t>
                      </a:r>
                      <a:endParaRPr lang="en-US" sz="1200" b="0" i="0" u="none" strike="noStrike" dirty="0">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spcBef>
                          <a:spcPts val="0"/>
                        </a:spcBef>
                        <a:spcAft>
                          <a:spcPts val="0"/>
                        </a:spcAft>
                      </a:pPr>
                      <a:r>
                        <a:rPr lang="en-US" sz="800" b="0" i="0" u="none" strike="noStrike">
                          <a:solidFill>
                            <a:srgbClr val="FFFFFF"/>
                          </a:solidFill>
                          <a:effectLst/>
                          <a:latin typeface="Times New Roman" panose="02020603050405020304" pitchFamily="18" charset="0"/>
                        </a:rPr>
                        <a:t>Fail</a:t>
                      </a:r>
                      <a:endParaRPr lang="en-US" sz="1200" b="0" i="0" u="none" strike="noStrike">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US" sz="800" b="0" i="0" u="none" strike="noStrike" dirty="0">
                          <a:solidFill>
                            <a:srgbClr val="FFFFFF"/>
                          </a:solidFill>
                          <a:effectLst/>
                          <a:latin typeface="Times New Roman" panose="02020603050405020304" pitchFamily="18" charset="0"/>
                        </a:rPr>
                        <a:t>Cash Flow = $6,927,000,000</a:t>
                      </a:r>
                      <a:br>
                        <a:rPr lang="en-US" sz="800" b="0" i="0" u="none" strike="noStrike" dirty="0">
                          <a:solidFill>
                            <a:srgbClr val="FFFFFF"/>
                          </a:solidFill>
                          <a:effectLst/>
                          <a:latin typeface="Times New Roman" panose="02020603050405020304" pitchFamily="18" charset="0"/>
                        </a:rPr>
                      </a:br>
                      <a:r>
                        <a:rPr lang="en-US" sz="800" b="0" i="0" u="none" strike="noStrike" dirty="0">
                          <a:solidFill>
                            <a:srgbClr val="FFFFFF"/>
                          </a:solidFill>
                          <a:effectLst/>
                          <a:latin typeface="Times New Roman" panose="02020603050405020304" pitchFamily="18" charset="0"/>
                        </a:rPr>
                        <a:t> Liabilities = $51,766,000,000</a:t>
                      </a:r>
                      <a:endParaRPr lang="en-US" sz="1200" b="0" i="0" u="none" strike="noStrike" dirty="0">
                        <a:effectLst/>
                        <a:latin typeface="Arial" panose="020B0604020202020204" pitchFamily="34" charset="0"/>
                      </a:endParaRPr>
                    </a:p>
                  </a:txBody>
                  <a:tcPr marL="5163" marR="5163" marT="51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975261778"/>
                  </a:ext>
                </a:extLst>
              </a:tr>
            </a:tbl>
          </a:graphicData>
        </a:graphic>
      </p:graphicFrame>
    </p:spTree>
    <p:extLst>
      <p:ext uri="{BB962C8B-B14F-4D97-AF65-F5344CB8AC3E}">
        <p14:creationId xmlns:p14="http://schemas.microsoft.com/office/powerpoint/2010/main" val="11587624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E2A5A-96D3-E16C-E14B-17EB13F39BAC}"/>
              </a:ext>
            </a:extLst>
          </p:cNvPr>
          <p:cNvSpPr txBox="1"/>
          <p:nvPr/>
        </p:nvSpPr>
        <p:spPr>
          <a:xfrm>
            <a:off x="826188"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kern="1200" dirty="0">
                <a:solidFill>
                  <a:schemeClr val="bg1"/>
                </a:solidFill>
                <a:latin typeface="Times New Roman" panose="02020603050405020304" pitchFamily="18" charset="0"/>
                <a:ea typeface="+mj-ea"/>
                <a:cs typeface="Times New Roman" panose="02020603050405020304" pitchFamily="18" charset="0"/>
              </a:rPr>
              <a:t>PROCESS</a:t>
            </a:r>
          </a:p>
        </p:txBody>
      </p:sp>
      <p:graphicFrame>
        <p:nvGraphicFramePr>
          <p:cNvPr id="6" name="Table 5">
            <a:extLst>
              <a:ext uri="{FF2B5EF4-FFF2-40B4-BE49-F238E27FC236}">
                <a16:creationId xmlns:a16="http://schemas.microsoft.com/office/drawing/2014/main" id="{B65D43A3-E36B-1FD6-8F10-A964D43123E3}"/>
              </a:ext>
            </a:extLst>
          </p:cNvPr>
          <p:cNvGraphicFramePr>
            <a:graphicFrameLocks noGrp="1"/>
          </p:cNvGraphicFramePr>
          <p:nvPr>
            <p:extLst>
              <p:ext uri="{D42A27DB-BD31-4B8C-83A1-F6EECF244321}">
                <p14:modId xmlns:p14="http://schemas.microsoft.com/office/powerpoint/2010/main" val="907723136"/>
              </p:ext>
            </p:extLst>
          </p:nvPr>
        </p:nvGraphicFramePr>
        <p:xfrm>
          <a:off x="723900" y="1494692"/>
          <a:ext cx="10739226" cy="4868896"/>
        </p:xfrm>
        <a:graphic>
          <a:graphicData uri="http://schemas.openxmlformats.org/drawingml/2006/table">
            <a:tbl>
              <a:tblPr/>
              <a:tblGrid>
                <a:gridCol w="1476723">
                  <a:extLst>
                    <a:ext uri="{9D8B030D-6E8A-4147-A177-3AD203B41FA5}">
                      <a16:colId xmlns:a16="http://schemas.microsoft.com/office/drawing/2014/main" val="1892670028"/>
                    </a:ext>
                  </a:extLst>
                </a:gridCol>
                <a:gridCol w="882810">
                  <a:extLst>
                    <a:ext uri="{9D8B030D-6E8A-4147-A177-3AD203B41FA5}">
                      <a16:colId xmlns:a16="http://schemas.microsoft.com/office/drawing/2014/main" val="865298583"/>
                    </a:ext>
                  </a:extLst>
                </a:gridCol>
                <a:gridCol w="513524">
                  <a:extLst>
                    <a:ext uri="{9D8B030D-6E8A-4147-A177-3AD203B41FA5}">
                      <a16:colId xmlns:a16="http://schemas.microsoft.com/office/drawing/2014/main" val="2970453156"/>
                    </a:ext>
                  </a:extLst>
                </a:gridCol>
                <a:gridCol w="799874">
                  <a:extLst>
                    <a:ext uri="{9D8B030D-6E8A-4147-A177-3AD203B41FA5}">
                      <a16:colId xmlns:a16="http://schemas.microsoft.com/office/drawing/2014/main" val="577311112"/>
                    </a:ext>
                  </a:extLst>
                </a:gridCol>
                <a:gridCol w="799874">
                  <a:extLst>
                    <a:ext uri="{9D8B030D-6E8A-4147-A177-3AD203B41FA5}">
                      <a16:colId xmlns:a16="http://schemas.microsoft.com/office/drawing/2014/main" val="3217573333"/>
                    </a:ext>
                  </a:extLst>
                </a:gridCol>
                <a:gridCol w="799874">
                  <a:extLst>
                    <a:ext uri="{9D8B030D-6E8A-4147-A177-3AD203B41FA5}">
                      <a16:colId xmlns:a16="http://schemas.microsoft.com/office/drawing/2014/main" val="177311688"/>
                    </a:ext>
                  </a:extLst>
                </a:gridCol>
                <a:gridCol w="799874">
                  <a:extLst>
                    <a:ext uri="{9D8B030D-6E8A-4147-A177-3AD203B41FA5}">
                      <a16:colId xmlns:a16="http://schemas.microsoft.com/office/drawing/2014/main" val="765514270"/>
                    </a:ext>
                  </a:extLst>
                </a:gridCol>
                <a:gridCol w="799874">
                  <a:extLst>
                    <a:ext uri="{9D8B030D-6E8A-4147-A177-3AD203B41FA5}">
                      <a16:colId xmlns:a16="http://schemas.microsoft.com/office/drawing/2014/main" val="2362267271"/>
                    </a:ext>
                  </a:extLst>
                </a:gridCol>
                <a:gridCol w="799873">
                  <a:extLst>
                    <a:ext uri="{9D8B030D-6E8A-4147-A177-3AD203B41FA5}">
                      <a16:colId xmlns:a16="http://schemas.microsoft.com/office/drawing/2014/main" val="597287078"/>
                    </a:ext>
                  </a:extLst>
                </a:gridCol>
                <a:gridCol w="1113800">
                  <a:extLst>
                    <a:ext uri="{9D8B030D-6E8A-4147-A177-3AD203B41FA5}">
                      <a16:colId xmlns:a16="http://schemas.microsoft.com/office/drawing/2014/main" val="1593495264"/>
                    </a:ext>
                  </a:extLst>
                </a:gridCol>
                <a:gridCol w="799874">
                  <a:extLst>
                    <a:ext uri="{9D8B030D-6E8A-4147-A177-3AD203B41FA5}">
                      <a16:colId xmlns:a16="http://schemas.microsoft.com/office/drawing/2014/main" val="3846798237"/>
                    </a:ext>
                  </a:extLst>
                </a:gridCol>
                <a:gridCol w="588823">
                  <a:extLst>
                    <a:ext uri="{9D8B030D-6E8A-4147-A177-3AD203B41FA5}">
                      <a16:colId xmlns:a16="http://schemas.microsoft.com/office/drawing/2014/main" val="1596874074"/>
                    </a:ext>
                  </a:extLst>
                </a:gridCol>
                <a:gridCol w="564429">
                  <a:extLst>
                    <a:ext uri="{9D8B030D-6E8A-4147-A177-3AD203B41FA5}">
                      <a16:colId xmlns:a16="http://schemas.microsoft.com/office/drawing/2014/main" val="2441110580"/>
                    </a:ext>
                  </a:extLst>
                </a:gridCol>
              </a:tblGrid>
              <a:tr h="690624">
                <a:tc>
                  <a:txBody>
                    <a:bodyPr/>
                    <a:lstStyle/>
                    <a:p>
                      <a:pPr algn="ctr" fontAlgn="ctr">
                        <a:spcBef>
                          <a:spcPts val="0"/>
                        </a:spcBef>
                        <a:spcAft>
                          <a:spcPts val="0"/>
                        </a:spcAft>
                      </a:pPr>
                      <a:r>
                        <a:rPr lang="en-US" sz="1100" b="1" i="0" u="none" strike="noStrike">
                          <a:solidFill>
                            <a:srgbClr val="FFFFFF"/>
                          </a:solidFill>
                          <a:effectLst/>
                          <a:latin typeface="Times New Roman" panose="02020603050405020304" pitchFamily="18" charset="0"/>
                        </a:rPr>
                        <a:t>Stock</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Date</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Net Income</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dirty="0">
                          <a:solidFill>
                            <a:srgbClr val="FFFFFF"/>
                          </a:solidFill>
                          <a:effectLst/>
                          <a:latin typeface="Times New Roman" panose="02020603050405020304" pitchFamily="18" charset="0"/>
                        </a:rPr>
                        <a:t>Gross Profit</a:t>
                      </a:r>
                      <a:endParaRPr lang="en-US" sz="1200" b="0" i="0" u="none" strike="noStrike" dirty="0">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Total Assets</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Total Liabilities</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Total Stockholder Equity</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Cash Flow From Operations</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Change in Cash and Cash Equivalents</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Working Capital</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Return on Equity</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spcBef>
                          <a:spcPts val="0"/>
                        </a:spcBef>
                        <a:spcAft>
                          <a:spcPts val="0"/>
                        </a:spcAft>
                      </a:pPr>
                      <a:r>
                        <a:rPr lang="en-US" sz="900" b="1" i="0" u="none" strike="noStrike">
                          <a:solidFill>
                            <a:srgbClr val="FFFFFF"/>
                          </a:solidFill>
                          <a:effectLst/>
                          <a:latin typeface="Times New Roman" panose="02020603050405020304" pitchFamily="18" charset="0"/>
                        </a:rPr>
                        <a:t>Return on Assets</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576917533"/>
                  </a:ext>
                </a:extLst>
              </a:tr>
              <a:tr h="261142">
                <a:tc rowSpan="8">
                  <a:txBody>
                    <a:bodyPr/>
                    <a:lstStyle/>
                    <a:p>
                      <a:pPr algn="ctr" fontAlgn="ctr">
                        <a:spcBef>
                          <a:spcPts val="0"/>
                        </a:spcBef>
                        <a:spcAft>
                          <a:spcPts val="0"/>
                        </a:spcAft>
                      </a:pPr>
                      <a:r>
                        <a:rPr lang="en-US" sz="1300" b="1" i="0" u="none" strike="noStrike">
                          <a:solidFill>
                            <a:srgbClr val="FFFFFF"/>
                          </a:solidFill>
                          <a:effectLst/>
                          <a:latin typeface="Times New Roman" panose="02020603050405020304" pitchFamily="18" charset="0"/>
                        </a:rPr>
                        <a:t>MASTERCARD </a:t>
                      </a:r>
                      <a:endParaRPr lang="en-US" sz="1200" b="0" i="0" u="none" strike="noStrike">
                        <a:effectLst/>
                        <a:latin typeface="Arial" panose="020B0604020202020204" pitchFamily="34" charset="0"/>
                      </a:endParaRPr>
                    </a:p>
                  </a:txBody>
                  <a:tcPr marL="61117" marR="61117" marT="30558" marB="3055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rowSpan="4">
                  <a:txBody>
                    <a:bodyPr/>
                    <a:lstStyle/>
                    <a:p>
                      <a:pPr algn="ctr" fontAlgn="ctr">
                        <a:spcBef>
                          <a:spcPts val="0"/>
                        </a:spcBef>
                        <a:spcAft>
                          <a:spcPts val="0"/>
                        </a:spcAft>
                      </a:pPr>
                      <a:r>
                        <a:rPr lang="en-US" sz="1100" b="1" i="0" u="none" strike="noStrike">
                          <a:solidFill>
                            <a:srgbClr val="FFFFFF"/>
                          </a:solidFill>
                          <a:effectLst/>
                          <a:latin typeface="Times New Roman" panose="02020603050405020304" pitchFamily="18" charset="0"/>
                        </a:rPr>
                        <a:t>ANNUAL</a:t>
                      </a:r>
                      <a:endParaRPr lang="en-US" sz="1200" b="0" i="0" u="none" strike="noStrike">
                        <a:effectLst/>
                        <a:latin typeface="Arial" panose="020B0604020202020204" pitchFamily="34" charset="0"/>
                      </a:endParaRPr>
                    </a:p>
                  </a:txBody>
                  <a:tcPr marL="61117" marR="61117" marT="30558" marB="3055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5623"/>
                    </a:solidFill>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12/31/22</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$9,930,000,000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$16,974,000,000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$38,724,000,000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$32,347,000,000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$6,298,000,000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$11,195,000,000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$10,098,000,000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$6,377,000,000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157.67%</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25.64%</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2303233"/>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12/31/21</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$8,687,000,000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$14,395,000,000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$37,669,000,000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$30,257,000,000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$7,312,000,000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$9,463,000,000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$8,649,000,000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$7,412,000,000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118.80%</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23.06%</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79530031"/>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12/31/20</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$6,411,000,000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$11,514,000,000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$33,584,000,000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$27,067,000,000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$6,391,000,000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$7,224,000,000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$6,516,000,000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$6,517,000,000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100.31%</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19.09%</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76091975"/>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12/31/19</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$8,118,000,000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$13,346,000,000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$29,236,000,000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$23,245,000,000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$5,893,000,000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$8,183,000,000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$7,455,000,000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$5,991,000,000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137.76%</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27.77%</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935042231"/>
                  </a:ext>
                </a:extLst>
              </a:tr>
              <a:tr h="261142">
                <a:tc vMerge="1">
                  <a:txBody>
                    <a:bodyPr/>
                    <a:lstStyle/>
                    <a:p>
                      <a:endParaRPr lang="en-US"/>
                    </a:p>
                  </a:txBody>
                  <a:tcPr/>
                </a:tc>
                <a:tc rowSpan="4">
                  <a:txBody>
                    <a:bodyPr/>
                    <a:lstStyle/>
                    <a:p>
                      <a:pPr algn="ctr" fontAlgn="ctr">
                        <a:spcBef>
                          <a:spcPts val="0"/>
                        </a:spcBef>
                        <a:spcAft>
                          <a:spcPts val="0"/>
                        </a:spcAft>
                      </a:pPr>
                      <a:r>
                        <a:rPr lang="en-US" sz="1100" b="1" i="0" u="none" strike="noStrike">
                          <a:solidFill>
                            <a:srgbClr val="FFFFFF"/>
                          </a:solidFill>
                          <a:effectLst/>
                          <a:latin typeface="Times New Roman" panose="02020603050405020304" pitchFamily="18" charset="0"/>
                        </a:rPr>
                        <a:t>QUARTER</a:t>
                      </a:r>
                      <a:endParaRPr lang="en-US" sz="1200" b="0" i="0" u="none" strike="noStrike">
                        <a:effectLst/>
                        <a:latin typeface="Arial" panose="020B0604020202020204" pitchFamily="34" charset="0"/>
                      </a:endParaRPr>
                    </a:p>
                  </a:txBody>
                  <a:tcPr marL="61117" marR="61117" marT="30558" marB="3055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9/30/23</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$3,198,000,000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$4,960,000,000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$39,674,000,000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$33,293,000,000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$6,311,000,000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$3,233,000,000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$2,999,000,000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$6,381,000,000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50.67%</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8.06%</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27320168"/>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6/30/23</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$2,845,000,000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$4,774,000,000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$39,004,000,000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$33,425,000,000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$5,504,000,000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$2,698,000,000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$2,465,000,000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$5,579,000,000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51.69%</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7.29%</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46026884"/>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3/31/23</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$2,361,000,000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$4,322,000,000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$38,936,000,000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$33,529,000,000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$5,330,000,000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$1,919,000,000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$1,567,000,000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$5,407,000,000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44.30%</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6.06%</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739830826"/>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12/31/22</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$2,525,000,000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$4,436,000,000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$38,724,000,000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$32,347,000,000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$6,298,000,000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$3,100,000,000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$2,761,000,000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$6,377,000,000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40.09%</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6.52%</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87902665"/>
                  </a:ext>
                </a:extLst>
              </a:tr>
              <a:tr h="261142">
                <a:tc rowSpan="8">
                  <a:txBody>
                    <a:bodyPr/>
                    <a:lstStyle/>
                    <a:p>
                      <a:pPr algn="ctr" fontAlgn="ctr">
                        <a:spcBef>
                          <a:spcPts val="0"/>
                        </a:spcBef>
                        <a:spcAft>
                          <a:spcPts val="0"/>
                        </a:spcAft>
                      </a:pPr>
                      <a:r>
                        <a:rPr lang="en-US" sz="1300" b="1" i="0" u="none" strike="noStrike">
                          <a:solidFill>
                            <a:srgbClr val="FFFFFF"/>
                          </a:solidFill>
                          <a:effectLst/>
                          <a:latin typeface="Times New Roman" panose="02020603050405020304" pitchFamily="18" charset="0"/>
                        </a:rPr>
                        <a:t>VISA </a:t>
                      </a:r>
                      <a:endParaRPr lang="en-US" sz="1200" b="0" i="0" u="none" strike="noStrike">
                        <a:effectLst/>
                        <a:latin typeface="Arial" panose="020B0604020202020204" pitchFamily="34" charset="0"/>
                      </a:endParaRPr>
                    </a:p>
                  </a:txBody>
                  <a:tcPr marL="61117" marR="61117" marT="30558" marB="3055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rowSpan="4">
                  <a:txBody>
                    <a:bodyPr/>
                    <a:lstStyle/>
                    <a:p>
                      <a:pPr algn="ctr" fontAlgn="ctr">
                        <a:spcBef>
                          <a:spcPts val="0"/>
                        </a:spcBef>
                        <a:spcAft>
                          <a:spcPts val="0"/>
                        </a:spcAft>
                      </a:pPr>
                      <a:r>
                        <a:rPr lang="en-US" sz="1100" b="1" i="0" u="none" strike="noStrike">
                          <a:solidFill>
                            <a:srgbClr val="FFFFFF"/>
                          </a:solidFill>
                          <a:effectLst/>
                          <a:latin typeface="Times New Roman" panose="02020603050405020304" pitchFamily="18" charset="0"/>
                        </a:rPr>
                        <a:t>ANNUAL</a:t>
                      </a:r>
                      <a:endParaRPr lang="en-US" sz="1200" b="0" i="0" u="none" strike="noStrike">
                        <a:effectLst/>
                        <a:latin typeface="Arial" panose="020B0604020202020204" pitchFamily="34" charset="0"/>
                      </a:endParaRPr>
                    </a:p>
                  </a:txBody>
                  <a:tcPr marL="61117" marR="61117" marT="30558" marB="3055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5623"/>
                    </a:solidFill>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9/30/23</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$17,273,000,000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$26,086,000,000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$90,499,000,000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$23,098,000,000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$38,733,000,000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$20,755,000,000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$19,696,000,000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$67,401,000,000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44.60%</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19.09%</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104803862"/>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9/30/22</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$14,957,000,000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$23,577,000,000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$85,501,000,000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$20,853,000,000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$35,581,000,000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$18,849,000,000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$17,879,000,000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$64,648,000,000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42.04%</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17.49%</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58968388"/>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9/30/21</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$12,311,000,000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$19,135,000,000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$82,896,000,000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$15,739,000,000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$37,589,000,000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$15,227,000,000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$14,522,000,000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$67,157,000,000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32.75%</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14.85%</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846754723"/>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9/30/20</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$10,866,000,000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$17,334,000,000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$80,919,000,000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$14,510,000,000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$36,210,000,000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$10,440,000,000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$9,704,000,000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ABFE"/>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$66,409,000,000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30.01%</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13.43%</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036184278"/>
                  </a:ext>
                </a:extLst>
              </a:tr>
              <a:tr h="261142">
                <a:tc vMerge="1">
                  <a:txBody>
                    <a:bodyPr/>
                    <a:lstStyle/>
                    <a:p>
                      <a:endParaRPr lang="en-US"/>
                    </a:p>
                  </a:txBody>
                  <a:tcPr/>
                </a:tc>
                <a:tc rowSpan="4">
                  <a:txBody>
                    <a:bodyPr/>
                    <a:lstStyle/>
                    <a:p>
                      <a:pPr algn="ctr" fontAlgn="ctr">
                        <a:spcBef>
                          <a:spcPts val="0"/>
                        </a:spcBef>
                        <a:spcAft>
                          <a:spcPts val="0"/>
                        </a:spcAft>
                      </a:pPr>
                      <a:r>
                        <a:rPr lang="en-US" sz="1100" b="1" i="0" u="none" strike="noStrike">
                          <a:solidFill>
                            <a:srgbClr val="FFFFFF"/>
                          </a:solidFill>
                          <a:effectLst/>
                          <a:latin typeface="Times New Roman" panose="02020603050405020304" pitchFamily="18" charset="0"/>
                        </a:rPr>
                        <a:t>QUARTER</a:t>
                      </a:r>
                      <a:endParaRPr lang="en-US" sz="1200" b="0" i="0" u="none" strike="noStrike">
                        <a:effectLst/>
                        <a:latin typeface="Arial" panose="020B0604020202020204" pitchFamily="34" charset="0"/>
                      </a:endParaRPr>
                    </a:p>
                  </a:txBody>
                  <a:tcPr marL="61117" marR="61117" marT="30558" marB="3055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9/30/23</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$4,681,000,000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$6,914,000,000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$90,499,000,000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$51,766,000,000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$38,733,000,000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$6,927,000,000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$6,622,000,000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$38,733,000,000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12.09%</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5.17%</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98473418"/>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6/30/23</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$4,156,000,000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$6,460,000,000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$89,234,000,000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$50,253,000,000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$38,981,000,000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$5,797,000,000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$5,502,000,000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$38,981,000,000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10.66%</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4.66%</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6353825"/>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3/31/23</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$4,257,000,000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$6,291,000,000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$86,755,000,000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$48,190,000,000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$38,565,000,000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$3,860,000,000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$3,650,000,000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$38,565,000,000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11.04%</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4.91%</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48200649"/>
                  </a:ext>
                </a:extLst>
              </a:tr>
              <a:tr h="261142">
                <a:tc vMerge="1">
                  <a:txBody>
                    <a:bodyPr/>
                    <a:lstStyle/>
                    <a:p>
                      <a:endParaRPr lang="en-US"/>
                    </a:p>
                  </a:txBody>
                  <a:tcPr/>
                </a:tc>
                <a:tc vMerge="1">
                  <a:txBody>
                    <a:bodyPr/>
                    <a:lstStyle/>
                    <a:p>
                      <a:endParaRPr lang="en-US"/>
                    </a:p>
                  </a:txBody>
                  <a:tcPr/>
                </a:tc>
                <a:tc>
                  <a:txBody>
                    <a:bodyPr/>
                    <a:lstStyle/>
                    <a:p>
                      <a:pPr algn="ctr" fontAlgn="ctr">
                        <a:spcBef>
                          <a:spcPts val="0"/>
                        </a:spcBef>
                        <a:spcAft>
                          <a:spcPts val="0"/>
                        </a:spcAft>
                      </a:pPr>
                      <a:r>
                        <a:rPr lang="en-US" sz="900" b="0" i="0" u="none" strike="noStrike">
                          <a:solidFill>
                            <a:srgbClr val="000000"/>
                          </a:solidFill>
                          <a:effectLst/>
                          <a:latin typeface="Times New Roman" panose="02020603050405020304" pitchFamily="18" charset="0"/>
                        </a:rPr>
                        <a:t>12/31/22</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$4,179,000,000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$6,421,000,000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$85,387,000,000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$48,463,000,000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$36,924,000,000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$4,171,000,000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$3,922,000,000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2EF"/>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$36,924,000,000 </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a:solidFill>
                            <a:srgbClr val="000000"/>
                          </a:solidFill>
                          <a:effectLst/>
                          <a:latin typeface="Times New Roman" panose="02020603050405020304" pitchFamily="18" charset="0"/>
                        </a:rPr>
                        <a:t>11.32%</a:t>
                      </a:r>
                      <a:endParaRPr lang="en-US" sz="1200" b="0" i="0" u="none" strike="noStrike">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spcBef>
                          <a:spcPts val="0"/>
                        </a:spcBef>
                        <a:spcAft>
                          <a:spcPts val="0"/>
                        </a:spcAft>
                      </a:pPr>
                      <a:r>
                        <a:rPr lang="en-US" sz="800" b="0" i="0" u="none" strike="noStrike" dirty="0">
                          <a:solidFill>
                            <a:srgbClr val="000000"/>
                          </a:solidFill>
                          <a:effectLst/>
                          <a:latin typeface="Times New Roman" panose="02020603050405020304" pitchFamily="18" charset="0"/>
                        </a:rPr>
                        <a:t>4.89%</a:t>
                      </a:r>
                      <a:endParaRPr lang="en-US" sz="1200" b="0" i="0" u="none" strike="noStrike" dirty="0">
                        <a:effectLst/>
                        <a:latin typeface="Arial" panose="020B0604020202020204" pitchFamily="34" charset="0"/>
                      </a:endParaRPr>
                    </a:p>
                  </a:txBody>
                  <a:tcPr marL="6366" marR="6366" marT="63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126052924"/>
                  </a:ext>
                </a:extLst>
              </a:tr>
            </a:tbl>
          </a:graphicData>
        </a:graphic>
      </p:graphicFrame>
    </p:spTree>
    <p:extLst>
      <p:ext uri="{BB962C8B-B14F-4D97-AF65-F5344CB8AC3E}">
        <p14:creationId xmlns:p14="http://schemas.microsoft.com/office/powerpoint/2010/main" val="42842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5813953-DF24-92BE-F4E4-6A8D450CDD34}"/>
              </a:ext>
            </a:extLst>
          </p:cNvPr>
          <p:cNvGraphicFramePr>
            <a:graphicFrameLocks/>
          </p:cNvGraphicFramePr>
          <p:nvPr>
            <p:extLst>
              <p:ext uri="{D42A27DB-BD31-4B8C-83A1-F6EECF244321}">
                <p14:modId xmlns:p14="http://schemas.microsoft.com/office/powerpoint/2010/main" val="2903266511"/>
              </p:ext>
            </p:extLst>
          </p:nvPr>
        </p:nvGraphicFramePr>
        <p:xfrm>
          <a:off x="1741487" y="756133"/>
          <a:ext cx="8709025" cy="53457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339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8A5F046-EC1E-3B86-148A-AAFA007FB9CC}"/>
              </a:ext>
            </a:extLst>
          </p:cNvPr>
          <p:cNvGraphicFramePr>
            <a:graphicFrameLocks/>
          </p:cNvGraphicFramePr>
          <p:nvPr>
            <p:extLst>
              <p:ext uri="{D42A27DB-BD31-4B8C-83A1-F6EECF244321}">
                <p14:modId xmlns:p14="http://schemas.microsoft.com/office/powerpoint/2010/main" val="42793137"/>
              </p:ext>
            </p:extLst>
          </p:nvPr>
        </p:nvGraphicFramePr>
        <p:xfrm>
          <a:off x="1774618" y="661573"/>
          <a:ext cx="8642764" cy="55348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992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A0D611F-7EAD-C730-FE34-EC9A9A4A111E}"/>
              </a:ext>
            </a:extLst>
          </p:cNvPr>
          <p:cNvGraphicFramePr>
            <a:graphicFrameLocks/>
          </p:cNvGraphicFramePr>
          <p:nvPr>
            <p:extLst>
              <p:ext uri="{D42A27DB-BD31-4B8C-83A1-F6EECF244321}">
                <p14:modId xmlns:p14="http://schemas.microsoft.com/office/powerpoint/2010/main" val="2329787556"/>
              </p:ext>
            </p:extLst>
          </p:nvPr>
        </p:nvGraphicFramePr>
        <p:xfrm>
          <a:off x="1993071" y="763518"/>
          <a:ext cx="8205857" cy="5330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721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A388FD1-C576-3A9F-3EF9-B8019A156BA3}"/>
              </a:ext>
            </a:extLst>
          </p:cNvPr>
          <p:cNvGraphicFramePr>
            <a:graphicFrameLocks/>
          </p:cNvGraphicFramePr>
          <p:nvPr>
            <p:extLst>
              <p:ext uri="{D42A27DB-BD31-4B8C-83A1-F6EECF244321}">
                <p14:modId xmlns:p14="http://schemas.microsoft.com/office/powerpoint/2010/main" val="2678437556"/>
              </p:ext>
            </p:extLst>
          </p:nvPr>
        </p:nvGraphicFramePr>
        <p:xfrm>
          <a:off x="1126066" y="1284394"/>
          <a:ext cx="10035037" cy="4283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041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{2B45545E-4E39-EA40-AD2B-BE1FA503CB75}tf10001076</Template>
  <TotalTime>103</TotalTime>
  <Words>1438</Words>
  <Application>Microsoft Macintosh PowerPoint</Application>
  <PresentationFormat>Widescreen</PresentationFormat>
  <Paragraphs>442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 Boardroom</vt:lpstr>
      <vt:lpstr>PowerPoint Presentation</vt:lpstr>
      <vt:lpstr>PowerPoint Presentation</vt:lpstr>
      <vt:lpstr>Data Collection</vt:lpstr>
      <vt:lpstr>Written Information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Gladys Porfirio</dc:creator>
  <cp:lastModifiedBy>Gladys Porfirio</cp:lastModifiedBy>
  <cp:revision>1</cp:revision>
  <dcterms:created xsi:type="dcterms:W3CDTF">2023-12-15T21:51:57Z</dcterms:created>
  <dcterms:modified xsi:type="dcterms:W3CDTF">2023-12-18T22:34:43Z</dcterms:modified>
</cp:coreProperties>
</file>