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873" r:id="rId3"/>
    <p:sldId id="874" r:id="rId4"/>
    <p:sldId id="862" r:id="rId5"/>
    <p:sldId id="863" r:id="rId6"/>
    <p:sldId id="864" r:id="rId7"/>
    <p:sldId id="865" r:id="rId8"/>
    <p:sldId id="872" r:id="rId9"/>
    <p:sldId id="866" r:id="rId10"/>
    <p:sldId id="867" r:id="rId11"/>
    <p:sldId id="868" r:id="rId12"/>
    <p:sldId id="860" r:id="rId13"/>
    <p:sldId id="861" r:id="rId14"/>
    <p:sldId id="643" r:id="rId15"/>
    <p:sldId id="644" r:id="rId16"/>
    <p:sldId id="30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цаєнко Сергій" initials="МС" lastIdx="2" clrIdx="0">
    <p:extLst>
      <p:ext uri="{19B8F6BF-5375-455C-9EA6-DF929625EA0E}">
        <p15:presenceInfo xmlns:p15="http://schemas.microsoft.com/office/powerpoint/2012/main" userId="1a9c3d308a22d4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3B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із теми 2 –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із теми 2 –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4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7BD33-EC30-46AC-BD24-401E734F817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D44B0D79-7F04-44B9-9C7C-CD28C17613D0}">
      <dgm:prSet phldrT="[Текст]" custT="1"/>
      <dgm:spPr/>
      <dgm:t>
        <a:bodyPr/>
        <a:lstStyle/>
        <a:p>
          <a:r>
            <a:rPr lang="uk-UA" sz="2800" i="1" dirty="0"/>
            <a:t>ім'я об'єкта,</a:t>
          </a:r>
        </a:p>
      </dgm:t>
    </dgm:pt>
    <dgm:pt modelId="{CBC678DE-E0F6-4248-85B7-DD8409BBE0F4}" type="parTrans" cxnId="{F5ABE5B7-449B-46C8-BE46-F3A4F660E09A}">
      <dgm:prSet/>
      <dgm:spPr/>
      <dgm:t>
        <a:bodyPr/>
        <a:lstStyle/>
        <a:p>
          <a:endParaRPr lang="uk-UA" sz="2800" i="1"/>
        </a:p>
      </dgm:t>
    </dgm:pt>
    <dgm:pt modelId="{CB2F3BEF-FA31-40CA-87C5-7058F5D23E9E}" type="sibTrans" cxnId="{F5ABE5B7-449B-46C8-BE46-F3A4F660E09A}">
      <dgm:prSet/>
      <dgm:spPr/>
      <dgm:t>
        <a:bodyPr/>
        <a:lstStyle/>
        <a:p>
          <a:endParaRPr lang="uk-UA" sz="2800" i="1"/>
        </a:p>
      </dgm:t>
    </dgm:pt>
    <dgm:pt modelId="{1B81C372-925C-46FC-96B1-2F1AAF945560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uk-UA" sz="2800" i="1" dirty="0"/>
            <a:t>напрямок руху, </a:t>
          </a:r>
        </a:p>
      </dgm:t>
    </dgm:pt>
    <dgm:pt modelId="{EFDD7AA1-CE6D-4DAE-A006-A48F62651F7D}" type="parTrans" cxnId="{A6441D21-127F-4A5A-946F-CDEE8A3F4D19}">
      <dgm:prSet/>
      <dgm:spPr/>
      <dgm:t>
        <a:bodyPr/>
        <a:lstStyle/>
        <a:p>
          <a:endParaRPr lang="uk-UA" sz="2800" i="1"/>
        </a:p>
      </dgm:t>
    </dgm:pt>
    <dgm:pt modelId="{EAA467BD-7E67-4E63-841E-1141B6CA2872}" type="sibTrans" cxnId="{A6441D21-127F-4A5A-946F-CDEE8A3F4D19}">
      <dgm:prSet/>
      <dgm:spPr/>
      <dgm:t>
        <a:bodyPr/>
        <a:lstStyle/>
        <a:p>
          <a:endParaRPr lang="uk-UA" sz="2800" i="1"/>
        </a:p>
      </dgm:t>
    </dgm:pt>
    <dgm:pt modelId="{FFF60420-B008-4E57-9B7A-8B5C4B8F1F0F}">
      <dgm:prSet phldrT="[Текст]" custT="1"/>
      <dgm:spPr/>
      <dgm:t>
        <a:bodyPr/>
        <a:lstStyle/>
        <a:p>
          <a:r>
            <a:rPr lang="uk-UA" sz="2800" i="1" dirty="0">
              <a:solidFill>
                <a:srgbClr val="002060"/>
              </a:solidFill>
            </a:rPr>
            <a:t>стиль обертання; </a:t>
          </a:r>
        </a:p>
      </dgm:t>
    </dgm:pt>
    <dgm:pt modelId="{F58F1996-42CF-41B9-87C6-9B7541547FDC}" type="parTrans" cxnId="{62C63869-0694-4175-851B-A15176CAA5F3}">
      <dgm:prSet/>
      <dgm:spPr/>
      <dgm:t>
        <a:bodyPr/>
        <a:lstStyle/>
        <a:p>
          <a:endParaRPr lang="uk-UA" sz="2800" i="1"/>
        </a:p>
      </dgm:t>
    </dgm:pt>
    <dgm:pt modelId="{893D8247-1D02-4E45-A80D-A06E4F50304F}" type="sibTrans" cxnId="{62C63869-0694-4175-851B-A15176CAA5F3}">
      <dgm:prSet/>
      <dgm:spPr/>
      <dgm:t>
        <a:bodyPr/>
        <a:lstStyle/>
        <a:p>
          <a:endParaRPr lang="uk-UA" sz="2800" i="1"/>
        </a:p>
      </dgm:t>
    </dgm:pt>
    <dgm:pt modelId="{C1C788E7-40FA-4439-878F-2CC8367B8F22}" type="pres">
      <dgm:prSet presAssocID="{BD77BD33-EC30-46AC-BD24-401E734F817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0B7B7FCB-7340-4C8C-9CEC-44D83247E09F}" type="pres">
      <dgm:prSet presAssocID="{BD77BD33-EC30-46AC-BD24-401E734F8176}" presName="Name1" presStyleCnt="0"/>
      <dgm:spPr/>
    </dgm:pt>
    <dgm:pt modelId="{8D39F2BC-8176-4C61-8E04-72E8B55182E0}" type="pres">
      <dgm:prSet presAssocID="{BD77BD33-EC30-46AC-BD24-401E734F8176}" presName="cycle" presStyleCnt="0"/>
      <dgm:spPr/>
    </dgm:pt>
    <dgm:pt modelId="{09BAB6D9-5BBE-46FE-9243-AD21CFADB3C1}" type="pres">
      <dgm:prSet presAssocID="{BD77BD33-EC30-46AC-BD24-401E734F8176}" presName="srcNode" presStyleLbl="node1" presStyleIdx="0" presStyleCnt="3"/>
      <dgm:spPr/>
    </dgm:pt>
    <dgm:pt modelId="{C7661E35-6C55-4B51-BE17-D9D67599F310}" type="pres">
      <dgm:prSet presAssocID="{BD77BD33-EC30-46AC-BD24-401E734F8176}" presName="conn" presStyleLbl="parChTrans1D2" presStyleIdx="0" presStyleCnt="1"/>
      <dgm:spPr/>
      <dgm:t>
        <a:bodyPr/>
        <a:lstStyle/>
        <a:p>
          <a:endParaRPr lang="uk-UA"/>
        </a:p>
      </dgm:t>
    </dgm:pt>
    <dgm:pt modelId="{7DF117A4-BB7B-4C63-B83D-1D769ED77955}" type="pres">
      <dgm:prSet presAssocID="{BD77BD33-EC30-46AC-BD24-401E734F8176}" presName="extraNode" presStyleLbl="node1" presStyleIdx="0" presStyleCnt="3"/>
      <dgm:spPr/>
    </dgm:pt>
    <dgm:pt modelId="{79FA0555-FEE1-4173-AD86-0A4FAA4240E0}" type="pres">
      <dgm:prSet presAssocID="{BD77BD33-EC30-46AC-BD24-401E734F8176}" presName="dstNode" presStyleLbl="node1" presStyleIdx="0" presStyleCnt="3"/>
      <dgm:spPr/>
    </dgm:pt>
    <dgm:pt modelId="{EE2EA9E0-CBE5-43E4-BB02-325D168626A4}" type="pres">
      <dgm:prSet presAssocID="{D44B0D79-7F04-44B9-9C7C-CD28C17613D0}" presName="text_1" presStyleLbl="node1" presStyleIdx="0" presStyleCnt="3" custScaleY="12431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906E761-2B35-4D8A-8B73-C29A5CF5CBDF}" type="pres">
      <dgm:prSet presAssocID="{D44B0D79-7F04-44B9-9C7C-CD28C17613D0}" presName="accent_1" presStyleCnt="0"/>
      <dgm:spPr/>
    </dgm:pt>
    <dgm:pt modelId="{27878C57-BBF6-4C22-88FA-1C3D4933722D}" type="pres">
      <dgm:prSet presAssocID="{D44B0D79-7F04-44B9-9C7C-CD28C17613D0}" presName="accentRepeatNode" presStyleLbl="solidFgAcc1" presStyleIdx="0" presStyleCnt="3"/>
      <dgm:spPr/>
    </dgm:pt>
    <dgm:pt modelId="{AD2F74AD-5B6A-4346-8349-090AC68FEE9A}" type="pres">
      <dgm:prSet presAssocID="{1B81C372-925C-46FC-96B1-2F1AAF945560}" presName="text_2" presStyleLbl="node1" presStyleIdx="1" presStyleCnt="3" custScaleY="12431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C0276CD-B669-4245-86BE-66420155BEF4}" type="pres">
      <dgm:prSet presAssocID="{1B81C372-925C-46FC-96B1-2F1AAF945560}" presName="accent_2" presStyleCnt="0"/>
      <dgm:spPr/>
    </dgm:pt>
    <dgm:pt modelId="{E63EBB38-5984-4F74-98F1-254621592311}" type="pres">
      <dgm:prSet presAssocID="{1B81C372-925C-46FC-96B1-2F1AAF945560}" presName="accentRepeatNode" presStyleLbl="solidFgAcc1" presStyleIdx="1" presStyleCnt="3"/>
      <dgm:spPr/>
    </dgm:pt>
    <dgm:pt modelId="{46297F79-2755-4E7F-87B4-88629DD167EF}" type="pres">
      <dgm:prSet presAssocID="{FFF60420-B008-4E57-9B7A-8B5C4B8F1F0F}" presName="text_3" presStyleLbl="node1" presStyleIdx="2" presStyleCnt="3" custScaleY="12431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0F75627-8B37-47AF-A999-4F6E49849E6B}" type="pres">
      <dgm:prSet presAssocID="{FFF60420-B008-4E57-9B7A-8B5C4B8F1F0F}" presName="accent_3" presStyleCnt="0"/>
      <dgm:spPr/>
    </dgm:pt>
    <dgm:pt modelId="{D13D7DA6-9D1E-4150-A6AE-C6ABC36166D5}" type="pres">
      <dgm:prSet presAssocID="{FFF60420-B008-4E57-9B7A-8B5C4B8F1F0F}" presName="accentRepeatNode" presStyleLbl="solidFgAcc1" presStyleIdx="2" presStyleCnt="3"/>
      <dgm:spPr/>
    </dgm:pt>
  </dgm:ptLst>
  <dgm:cxnLst>
    <dgm:cxn modelId="{F5ABE5B7-449B-46C8-BE46-F3A4F660E09A}" srcId="{BD77BD33-EC30-46AC-BD24-401E734F8176}" destId="{D44B0D79-7F04-44B9-9C7C-CD28C17613D0}" srcOrd="0" destOrd="0" parTransId="{CBC678DE-E0F6-4248-85B7-DD8409BBE0F4}" sibTransId="{CB2F3BEF-FA31-40CA-87C5-7058F5D23E9E}"/>
    <dgm:cxn modelId="{A69E3987-9B80-4103-A19E-5090F1A20AE9}" type="presOf" srcId="{1B81C372-925C-46FC-96B1-2F1AAF945560}" destId="{AD2F74AD-5B6A-4346-8349-090AC68FEE9A}" srcOrd="0" destOrd="0" presId="urn:microsoft.com/office/officeart/2008/layout/VerticalCurvedList"/>
    <dgm:cxn modelId="{62C63869-0694-4175-851B-A15176CAA5F3}" srcId="{BD77BD33-EC30-46AC-BD24-401E734F8176}" destId="{FFF60420-B008-4E57-9B7A-8B5C4B8F1F0F}" srcOrd="2" destOrd="0" parTransId="{F58F1996-42CF-41B9-87C6-9B7541547FDC}" sibTransId="{893D8247-1D02-4E45-A80D-A06E4F50304F}"/>
    <dgm:cxn modelId="{515F73BE-0876-4821-81BD-362967BA7243}" type="presOf" srcId="{FFF60420-B008-4E57-9B7A-8B5C4B8F1F0F}" destId="{46297F79-2755-4E7F-87B4-88629DD167EF}" srcOrd="0" destOrd="0" presId="urn:microsoft.com/office/officeart/2008/layout/VerticalCurvedList"/>
    <dgm:cxn modelId="{3B3A4033-91B6-4651-849D-C1EE9494A415}" type="presOf" srcId="{BD77BD33-EC30-46AC-BD24-401E734F8176}" destId="{C1C788E7-40FA-4439-878F-2CC8367B8F22}" srcOrd="0" destOrd="0" presId="urn:microsoft.com/office/officeart/2008/layout/VerticalCurvedList"/>
    <dgm:cxn modelId="{184A32C5-9C7D-4FEF-947F-7A0B3DCB90D4}" type="presOf" srcId="{CB2F3BEF-FA31-40CA-87C5-7058F5D23E9E}" destId="{C7661E35-6C55-4B51-BE17-D9D67599F310}" srcOrd="0" destOrd="0" presId="urn:microsoft.com/office/officeart/2008/layout/VerticalCurvedList"/>
    <dgm:cxn modelId="{A6441D21-127F-4A5A-946F-CDEE8A3F4D19}" srcId="{BD77BD33-EC30-46AC-BD24-401E734F8176}" destId="{1B81C372-925C-46FC-96B1-2F1AAF945560}" srcOrd="1" destOrd="0" parTransId="{EFDD7AA1-CE6D-4DAE-A006-A48F62651F7D}" sibTransId="{EAA467BD-7E67-4E63-841E-1141B6CA2872}"/>
    <dgm:cxn modelId="{27E044B7-6DA3-41AE-91C5-4124E7D1B7D5}" type="presOf" srcId="{D44B0D79-7F04-44B9-9C7C-CD28C17613D0}" destId="{EE2EA9E0-CBE5-43E4-BB02-325D168626A4}" srcOrd="0" destOrd="0" presId="urn:microsoft.com/office/officeart/2008/layout/VerticalCurvedList"/>
    <dgm:cxn modelId="{9EA14DE7-2001-43F9-B8C3-DF9C2257522E}" type="presParOf" srcId="{C1C788E7-40FA-4439-878F-2CC8367B8F22}" destId="{0B7B7FCB-7340-4C8C-9CEC-44D83247E09F}" srcOrd="0" destOrd="0" presId="urn:microsoft.com/office/officeart/2008/layout/VerticalCurvedList"/>
    <dgm:cxn modelId="{A5D2100C-23AF-4537-A213-8DEF49AA998F}" type="presParOf" srcId="{0B7B7FCB-7340-4C8C-9CEC-44D83247E09F}" destId="{8D39F2BC-8176-4C61-8E04-72E8B55182E0}" srcOrd="0" destOrd="0" presId="urn:microsoft.com/office/officeart/2008/layout/VerticalCurvedList"/>
    <dgm:cxn modelId="{60EB1EBD-90AD-4D62-911F-21391F981FF8}" type="presParOf" srcId="{8D39F2BC-8176-4C61-8E04-72E8B55182E0}" destId="{09BAB6D9-5BBE-46FE-9243-AD21CFADB3C1}" srcOrd="0" destOrd="0" presId="urn:microsoft.com/office/officeart/2008/layout/VerticalCurvedList"/>
    <dgm:cxn modelId="{70C6A1CC-C5DB-4395-B074-7411809DD664}" type="presParOf" srcId="{8D39F2BC-8176-4C61-8E04-72E8B55182E0}" destId="{C7661E35-6C55-4B51-BE17-D9D67599F310}" srcOrd="1" destOrd="0" presId="urn:microsoft.com/office/officeart/2008/layout/VerticalCurvedList"/>
    <dgm:cxn modelId="{221279E6-8D30-49CE-8659-CED2A1958621}" type="presParOf" srcId="{8D39F2BC-8176-4C61-8E04-72E8B55182E0}" destId="{7DF117A4-BB7B-4C63-B83D-1D769ED77955}" srcOrd="2" destOrd="0" presId="urn:microsoft.com/office/officeart/2008/layout/VerticalCurvedList"/>
    <dgm:cxn modelId="{C11E5688-80AB-41F5-95AF-A3441905AB0A}" type="presParOf" srcId="{8D39F2BC-8176-4C61-8E04-72E8B55182E0}" destId="{79FA0555-FEE1-4173-AD86-0A4FAA4240E0}" srcOrd="3" destOrd="0" presId="urn:microsoft.com/office/officeart/2008/layout/VerticalCurvedList"/>
    <dgm:cxn modelId="{414E7D10-7E6D-448F-8AF6-D20C37DC0DEC}" type="presParOf" srcId="{0B7B7FCB-7340-4C8C-9CEC-44D83247E09F}" destId="{EE2EA9E0-CBE5-43E4-BB02-325D168626A4}" srcOrd="1" destOrd="0" presId="urn:microsoft.com/office/officeart/2008/layout/VerticalCurvedList"/>
    <dgm:cxn modelId="{63064430-D5E4-4125-8A2E-055B90378C24}" type="presParOf" srcId="{0B7B7FCB-7340-4C8C-9CEC-44D83247E09F}" destId="{F906E761-2B35-4D8A-8B73-C29A5CF5CBDF}" srcOrd="2" destOrd="0" presId="urn:microsoft.com/office/officeart/2008/layout/VerticalCurvedList"/>
    <dgm:cxn modelId="{3E90BECD-3ED0-4497-B990-75625CDEA8B7}" type="presParOf" srcId="{F906E761-2B35-4D8A-8B73-C29A5CF5CBDF}" destId="{27878C57-BBF6-4C22-88FA-1C3D4933722D}" srcOrd="0" destOrd="0" presId="urn:microsoft.com/office/officeart/2008/layout/VerticalCurvedList"/>
    <dgm:cxn modelId="{E3C1D84C-FDD4-4CAD-A0D5-EB67777F07FA}" type="presParOf" srcId="{0B7B7FCB-7340-4C8C-9CEC-44D83247E09F}" destId="{AD2F74AD-5B6A-4346-8349-090AC68FEE9A}" srcOrd="3" destOrd="0" presId="urn:microsoft.com/office/officeart/2008/layout/VerticalCurvedList"/>
    <dgm:cxn modelId="{F284A45B-A820-4966-8D75-55F296D2955A}" type="presParOf" srcId="{0B7B7FCB-7340-4C8C-9CEC-44D83247E09F}" destId="{EC0276CD-B669-4245-86BE-66420155BEF4}" srcOrd="4" destOrd="0" presId="urn:microsoft.com/office/officeart/2008/layout/VerticalCurvedList"/>
    <dgm:cxn modelId="{DC8D7196-2049-4ED4-8420-4953330DA0A7}" type="presParOf" srcId="{EC0276CD-B669-4245-86BE-66420155BEF4}" destId="{E63EBB38-5984-4F74-98F1-254621592311}" srcOrd="0" destOrd="0" presId="urn:microsoft.com/office/officeart/2008/layout/VerticalCurvedList"/>
    <dgm:cxn modelId="{0BE6CD36-F713-4670-8C52-E86D77C01A88}" type="presParOf" srcId="{0B7B7FCB-7340-4C8C-9CEC-44D83247E09F}" destId="{46297F79-2755-4E7F-87B4-88629DD167EF}" srcOrd="5" destOrd="0" presId="urn:microsoft.com/office/officeart/2008/layout/VerticalCurvedList"/>
    <dgm:cxn modelId="{0917D814-F178-4633-9370-5D39485E5431}" type="presParOf" srcId="{0B7B7FCB-7340-4C8C-9CEC-44D83247E09F}" destId="{00F75627-8B37-47AF-A999-4F6E49849E6B}" srcOrd="6" destOrd="0" presId="urn:microsoft.com/office/officeart/2008/layout/VerticalCurvedList"/>
    <dgm:cxn modelId="{5F6E4A7F-75EC-4A8B-8694-775BA0D1AFC4}" type="presParOf" srcId="{00F75627-8B37-47AF-A999-4F6E49849E6B}" destId="{D13D7DA6-9D1E-4150-A6AE-C6ABC36166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77BD33-EC30-46AC-BD24-401E734F817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D44B0D79-7F04-44B9-9C7C-CD28C17613D0}">
      <dgm:prSet phldrT="[Текст]" custT="1"/>
      <dgm:spPr/>
      <dgm:t>
        <a:bodyPr/>
        <a:lstStyle/>
        <a:p>
          <a:r>
            <a:rPr lang="uk-UA" sz="2800" i="1" dirty="0"/>
            <a:t>початкове положення на </a:t>
          </a:r>
          <a:r>
            <a:rPr lang="uk-UA" sz="2800" b="1" i="1" dirty="0"/>
            <a:t>Сцені</a:t>
          </a:r>
          <a:r>
            <a:rPr lang="uk-UA" sz="2800" i="1" dirty="0"/>
            <a:t>,</a:t>
          </a:r>
        </a:p>
      </dgm:t>
    </dgm:pt>
    <dgm:pt modelId="{CBC678DE-E0F6-4248-85B7-DD8409BBE0F4}" type="parTrans" cxnId="{F5ABE5B7-449B-46C8-BE46-F3A4F660E09A}">
      <dgm:prSet/>
      <dgm:spPr/>
      <dgm:t>
        <a:bodyPr/>
        <a:lstStyle/>
        <a:p>
          <a:endParaRPr lang="uk-UA" sz="2800" i="1"/>
        </a:p>
      </dgm:t>
    </dgm:pt>
    <dgm:pt modelId="{CB2F3BEF-FA31-40CA-87C5-7058F5D23E9E}" type="sibTrans" cxnId="{F5ABE5B7-449B-46C8-BE46-F3A4F660E09A}">
      <dgm:prSet/>
      <dgm:spPr/>
      <dgm:t>
        <a:bodyPr/>
        <a:lstStyle/>
        <a:p>
          <a:endParaRPr lang="uk-UA" sz="2800" i="1"/>
        </a:p>
      </dgm:t>
    </dgm:pt>
    <dgm:pt modelId="{1B81C372-925C-46FC-96B1-2F1AAF945560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uk-UA" sz="2800" i="1" dirty="0"/>
            <a:t>колір,</a:t>
          </a:r>
        </a:p>
      </dgm:t>
    </dgm:pt>
    <dgm:pt modelId="{EFDD7AA1-CE6D-4DAE-A006-A48F62651F7D}" type="parTrans" cxnId="{A6441D21-127F-4A5A-946F-CDEE8A3F4D19}">
      <dgm:prSet/>
      <dgm:spPr/>
      <dgm:t>
        <a:bodyPr/>
        <a:lstStyle/>
        <a:p>
          <a:endParaRPr lang="uk-UA" sz="2800" i="1"/>
        </a:p>
      </dgm:t>
    </dgm:pt>
    <dgm:pt modelId="{EAA467BD-7E67-4E63-841E-1141B6CA2872}" type="sibTrans" cxnId="{A6441D21-127F-4A5A-946F-CDEE8A3F4D19}">
      <dgm:prSet/>
      <dgm:spPr/>
      <dgm:t>
        <a:bodyPr/>
        <a:lstStyle/>
        <a:p>
          <a:endParaRPr lang="uk-UA" sz="2800" i="1"/>
        </a:p>
      </dgm:t>
    </dgm:pt>
    <dgm:pt modelId="{FFF60420-B008-4E57-9B7A-8B5C4B8F1F0F}">
      <dgm:prSet phldrT="[Текст]" custT="1"/>
      <dgm:spPr/>
      <dgm:t>
        <a:bodyPr/>
        <a:lstStyle/>
        <a:p>
          <a:r>
            <a:rPr lang="uk-UA" sz="2800" i="1" dirty="0">
              <a:solidFill>
                <a:srgbClr val="002060"/>
              </a:solidFill>
            </a:rPr>
            <a:t>розміри тощо.</a:t>
          </a:r>
        </a:p>
      </dgm:t>
    </dgm:pt>
    <dgm:pt modelId="{F58F1996-42CF-41B9-87C6-9B7541547FDC}" type="parTrans" cxnId="{62C63869-0694-4175-851B-A15176CAA5F3}">
      <dgm:prSet/>
      <dgm:spPr/>
      <dgm:t>
        <a:bodyPr/>
        <a:lstStyle/>
        <a:p>
          <a:endParaRPr lang="uk-UA" sz="2800" i="1"/>
        </a:p>
      </dgm:t>
    </dgm:pt>
    <dgm:pt modelId="{893D8247-1D02-4E45-A80D-A06E4F50304F}" type="sibTrans" cxnId="{62C63869-0694-4175-851B-A15176CAA5F3}">
      <dgm:prSet/>
      <dgm:spPr/>
      <dgm:t>
        <a:bodyPr/>
        <a:lstStyle/>
        <a:p>
          <a:endParaRPr lang="uk-UA" sz="2800" i="1"/>
        </a:p>
      </dgm:t>
    </dgm:pt>
    <dgm:pt modelId="{C1C788E7-40FA-4439-878F-2CC8367B8F22}" type="pres">
      <dgm:prSet presAssocID="{BD77BD33-EC30-46AC-BD24-401E734F817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0B7B7FCB-7340-4C8C-9CEC-44D83247E09F}" type="pres">
      <dgm:prSet presAssocID="{BD77BD33-EC30-46AC-BD24-401E734F8176}" presName="Name1" presStyleCnt="0"/>
      <dgm:spPr/>
    </dgm:pt>
    <dgm:pt modelId="{8D39F2BC-8176-4C61-8E04-72E8B55182E0}" type="pres">
      <dgm:prSet presAssocID="{BD77BD33-EC30-46AC-BD24-401E734F8176}" presName="cycle" presStyleCnt="0"/>
      <dgm:spPr/>
    </dgm:pt>
    <dgm:pt modelId="{09BAB6D9-5BBE-46FE-9243-AD21CFADB3C1}" type="pres">
      <dgm:prSet presAssocID="{BD77BD33-EC30-46AC-BD24-401E734F8176}" presName="srcNode" presStyleLbl="node1" presStyleIdx="0" presStyleCnt="3"/>
      <dgm:spPr/>
    </dgm:pt>
    <dgm:pt modelId="{C7661E35-6C55-4B51-BE17-D9D67599F310}" type="pres">
      <dgm:prSet presAssocID="{BD77BD33-EC30-46AC-BD24-401E734F8176}" presName="conn" presStyleLbl="parChTrans1D2" presStyleIdx="0" presStyleCnt="1"/>
      <dgm:spPr/>
      <dgm:t>
        <a:bodyPr/>
        <a:lstStyle/>
        <a:p>
          <a:endParaRPr lang="uk-UA"/>
        </a:p>
      </dgm:t>
    </dgm:pt>
    <dgm:pt modelId="{7DF117A4-BB7B-4C63-B83D-1D769ED77955}" type="pres">
      <dgm:prSet presAssocID="{BD77BD33-EC30-46AC-BD24-401E734F8176}" presName="extraNode" presStyleLbl="node1" presStyleIdx="0" presStyleCnt="3"/>
      <dgm:spPr/>
    </dgm:pt>
    <dgm:pt modelId="{79FA0555-FEE1-4173-AD86-0A4FAA4240E0}" type="pres">
      <dgm:prSet presAssocID="{BD77BD33-EC30-46AC-BD24-401E734F8176}" presName="dstNode" presStyleLbl="node1" presStyleIdx="0" presStyleCnt="3"/>
      <dgm:spPr/>
    </dgm:pt>
    <dgm:pt modelId="{EE2EA9E0-CBE5-43E4-BB02-325D168626A4}" type="pres">
      <dgm:prSet presAssocID="{D44B0D79-7F04-44B9-9C7C-CD28C17613D0}" presName="text_1" presStyleLbl="node1" presStyleIdx="0" presStyleCnt="3" custScaleY="12431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906E761-2B35-4D8A-8B73-C29A5CF5CBDF}" type="pres">
      <dgm:prSet presAssocID="{D44B0D79-7F04-44B9-9C7C-CD28C17613D0}" presName="accent_1" presStyleCnt="0"/>
      <dgm:spPr/>
    </dgm:pt>
    <dgm:pt modelId="{27878C57-BBF6-4C22-88FA-1C3D4933722D}" type="pres">
      <dgm:prSet presAssocID="{D44B0D79-7F04-44B9-9C7C-CD28C17613D0}" presName="accentRepeatNode" presStyleLbl="solidFgAcc1" presStyleIdx="0" presStyleCnt="3"/>
      <dgm:spPr/>
    </dgm:pt>
    <dgm:pt modelId="{AD2F74AD-5B6A-4346-8349-090AC68FEE9A}" type="pres">
      <dgm:prSet presAssocID="{1B81C372-925C-46FC-96B1-2F1AAF945560}" presName="text_2" presStyleLbl="node1" presStyleIdx="1" presStyleCnt="3" custScaleY="12431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C0276CD-B669-4245-86BE-66420155BEF4}" type="pres">
      <dgm:prSet presAssocID="{1B81C372-925C-46FC-96B1-2F1AAF945560}" presName="accent_2" presStyleCnt="0"/>
      <dgm:spPr/>
    </dgm:pt>
    <dgm:pt modelId="{E63EBB38-5984-4F74-98F1-254621592311}" type="pres">
      <dgm:prSet presAssocID="{1B81C372-925C-46FC-96B1-2F1AAF945560}" presName="accentRepeatNode" presStyleLbl="solidFgAcc1" presStyleIdx="1" presStyleCnt="3"/>
      <dgm:spPr/>
    </dgm:pt>
    <dgm:pt modelId="{46297F79-2755-4E7F-87B4-88629DD167EF}" type="pres">
      <dgm:prSet presAssocID="{FFF60420-B008-4E57-9B7A-8B5C4B8F1F0F}" presName="text_3" presStyleLbl="node1" presStyleIdx="2" presStyleCnt="3" custScaleY="12431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0F75627-8B37-47AF-A999-4F6E49849E6B}" type="pres">
      <dgm:prSet presAssocID="{FFF60420-B008-4E57-9B7A-8B5C4B8F1F0F}" presName="accent_3" presStyleCnt="0"/>
      <dgm:spPr/>
    </dgm:pt>
    <dgm:pt modelId="{D13D7DA6-9D1E-4150-A6AE-C6ABC36166D5}" type="pres">
      <dgm:prSet presAssocID="{FFF60420-B008-4E57-9B7A-8B5C4B8F1F0F}" presName="accentRepeatNode" presStyleLbl="solidFgAcc1" presStyleIdx="2" presStyleCnt="3"/>
      <dgm:spPr/>
    </dgm:pt>
  </dgm:ptLst>
  <dgm:cxnLst>
    <dgm:cxn modelId="{F5ABE5B7-449B-46C8-BE46-F3A4F660E09A}" srcId="{BD77BD33-EC30-46AC-BD24-401E734F8176}" destId="{D44B0D79-7F04-44B9-9C7C-CD28C17613D0}" srcOrd="0" destOrd="0" parTransId="{CBC678DE-E0F6-4248-85B7-DD8409BBE0F4}" sibTransId="{CB2F3BEF-FA31-40CA-87C5-7058F5D23E9E}"/>
    <dgm:cxn modelId="{A69E3987-9B80-4103-A19E-5090F1A20AE9}" type="presOf" srcId="{1B81C372-925C-46FC-96B1-2F1AAF945560}" destId="{AD2F74AD-5B6A-4346-8349-090AC68FEE9A}" srcOrd="0" destOrd="0" presId="urn:microsoft.com/office/officeart/2008/layout/VerticalCurvedList"/>
    <dgm:cxn modelId="{62C63869-0694-4175-851B-A15176CAA5F3}" srcId="{BD77BD33-EC30-46AC-BD24-401E734F8176}" destId="{FFF60420-B008-4E57-9B7A-8B5C4B8F1F0F}" srcOrd="2" destOrd="0" parTransId="{F58F1996-42CF-41B9-87C6-9B7541547FDC}" sibTransId="{893D8247-1D02-4E45-A80D-A06E4F50304F}"/>
    <dgm:cxn modelId="{515F73BE-0876-4821-81BD-362967BA7243}" type="presOf" srcId="{FFF60420-B008-4E57-9B7A-8B5C4B8F1F0F}" destId="{46297F79-2755-4E7F-87B4-88629DD167EF}" srcOrd="0" destOrd="0" presId="urn:microsoft.com/office/officeart/2008/layout/VerticalCurvedList"/>
    <dgm:cxn modelId="{3B3A4033-91B6-4651-849D-C1EE9494A415}" type="presOf" srcId="{BD77BD33-EC30-46AC-BD24-401E734F8176}" destId="{C1C788E7-40FA-4439-878F-2CC8367B8F22}" srcOrd="0" destOrd="0" presId="urn:microsoft.com/office/officeart/2008/layout/VerticalCurvedList"/>
    <dgm:cxn modelId="{184A32C5-9C7D-4FEF-947F-7A0B3DCB90D4}" type="presOf" srcId="{CB2F3BEF-FA31-40CA-87C5-7058F5D23E9E}" destId="{C7661E35-6C55-4B51-BE17-D9D67599F310}" srcOrd="0" destOrd="0" presId="urn:microsoft.com/office/officeart/2008/layout/VerticalCurvedList"/>
    <dgm:cxn modelId="{A6441D21-127F-4A5A-946F-CDEE8A3F4D19}" srcId="{BD77BD33-EC30-46AC-BD24-401E734F8176}" destId="{1B81C372-925C-46FC-96B1-2F1AAF945560}" srcOrd="1" destOrd="0" parTransId="{EFDD7AA1-CE6D-4DAE-A006-A48F62651F7D}" sibTransId="{EAA467BD-7E67-4E63-841E-1141B6CA2872}"/>
    <dgm:cxn modelId="{27E044B7-6DA3-41AE-91C5-4124E7D1B7D5}" type="presOf" srcId="{D44B0D79-7F04-44B9-9C7C-CD28C17613D0}" destId="{EE2EA9E0-CBE5-43E4-BB02-325D168626A4}" srcOrd="0" destOrd="0" presId="urn:microsoft.com/office/officeart/2008/layout/VerticalCurvedList"/>
    <dgm:cxn modelId="{9EA14DE7-2001-43F9-B8C3-DF9C2257522E}" type="presParOf" srcId="{C1C788E7-40FA-4439-878F-2CC8367B8F22}" destId="{0B7B7FCB-7340-4C8C-9CEC-44D83247E09F}" srcOrd="0" destOrd="0" presId="urn:microsoft.com/office/officeart/2008/layout/VerticalCurvedList"/>
    <dgm:cxn modelId="{A5D2100C-23AF-4537-A213-8DEF49AA998F}" type="presParOf" srcId="{0B7B7FCB-7340-4C8C-9CEC-44D83247E09F}" destId="{8D39F2BC-8176-4C61-8E04-72E8B55182E0}" srcOrd="0" destOrd="0" presId="urn:microsoft.com/office/officeart/2008/layout/VerticalCurvedList"/>
    <dgm:cxn modelId="{60EB1EBD-90AD-4D62-911F-21391F981FF8}" type="presParOf" srcId="{8D39F2BC-8176-4C61-8E04-72E8B55182E0}" destId="{09BAB6D9-5BBE-46FE-9243-AD21CFADB3C1}" srcOrd="0" destOrd="0" presId="urn:microsoft.com/office/officeart/2008/layout/VerticalCurvedList"/>
    <dgm:cxn modelId="{70C6A1CC-C5DB-4395-B074-7411809DD664}" type="presParOf" srcId="{8D39F2BC-8176-4C61-8E04-72E8B55182E0}" destId="{C7661E35-6C55-4B51-BE17-D9D67599F310}" srcOrd="1" destOrd="0" presId="urn:microsoft.com/office/officeart/2008/layout/VerticalCurvedList"/>
    <dgm:cxn modelId="{221279E6-8D30-49CE-8659-CED2A1958621}" type="presParOf" srcId="{8D39F2BC-8176-4C61-8E04-72E8B55182E0}" destId="{7DF117A4-BB7B-4C63-B83D-1D769ED77955}" srcOrd="2" destOrd="0" presId="urn:microsoft.com/office/officeart/2008/layout/VerticalCurvedList"/>
    <dgm:cxn modelId="{C11E5688-80AB-41F5-95AF-A3441905AB0A}" type="presParOf" srcId="{8D39F2BC-8176-4C61-8E04-72E8B55182E0}" destId="{79FA0555-FEE1-4173-AD86-0A4FAA4240E0}" srcOrd="3" destOrd="0" presId="urn:microsoft.com/office/officeart/2008/layout/VerticalCurvedList"/>
    <dgm:cxn modelId="{414E7D10-7E6D-448F-8AF6-D20C37DC0DEC}" type="presParOf" srcId="{0B7B7FCB-7340-4C8C-9CEC-44D83247E09F}" destId="{EE2EA9E0-CBE5-43E4-BB02-325D168626A4}" srcOrd="1" destOrd="0" presId="urn:microsoft.com/office/officeart/2008/layout/VerticalCurvedList"/>
    <dgm:cxn modelId="{63064430-D5E4-4125-8A2E-055B90378C24}" type="presParOf" srcId="{0B7B7FCB-7340-4C8C-9CEC-44D83247E09F}" destId="{F906E761-2B35-4D8A-8B73-C29A5CF5CBDF}" srcOrd="2" destOrd="0" presId="urn:microsoft.com/office/officeart/2008/layout/VerticalCurvedList"/>
    <dgm:cxn modelId="{3E90BECD-3ED0-4497-B990-75625CDEA8B7}" type="presParOf" srcId="{F906E761-2B35-4D8A-8B73-C29A5CF5CBDF}" destId="{27878C57-BBF6-4C22-88FA-1C3D4933722D}" srcOrd="0" destOrd="0" presId="urn:microsoft.com/office/officeart/2008/layout/VerticalCurvedList"/>
    <dgm:cxn modelId="{E3C1D84C-FDD4-4CAD-A0D5-EB67777F07FA}" type="presParOf" srcId="{0B7B7FCB-7340-4C8C-9CEC-44D83247E09F}" destId="{AD2F74AD-5B6A-4346-8349-090AC68FEE9A}" srcOrd="3" destOrd="0" presId="urn:microsoft.com/office/officeart/2008/layout/VerticalCurvedList"/>
    <dgm:cxn modelId="{F284A45B-A820-4966-8D75-55F296D2955A}" type="presParOf" srcId="{0B7B7FCB-7340-4C8C-9CEC-44D83247E09F}" destId="{EC0276CD-B669-4245-86BE-66420155BEF4}" srcOrd="4" destOrd="0" presId="urn:microsoft.com/office/officeart/2008/layout/VerticalCurvedList"/>
    <dgm:cxn modelId="{DC8D7196-2049-4ED4-8420-4953330DA0A7}" type="presParOf" srcId="{EC0276CD-B669-4245-86BE-66420155BEF4}" destId="{E63EBB38-5984-4F74-98F1-254621592311}" srcOrd="0" destOrd="0" presId="urn:microsoft.com/office/officeart/2008/layout/VerticalCurvedList"/>
    <dgm:cxn modelId="{0BE6CD36-F713-4670-8C52-E86D77C01A88}" type="presParOf" srcId="{0B7B7FCB-7340-4C8C-9CEC-44D83247E09F}" destId="{46297F79-2755-4E7F-87B4-88629DD167EF}" srcOrd="5" destOrd="0" presId="urn:microsoft.com/office/officeart/2008/layout/VerticalCurvedList"/>
    <dgm:cxn modelId="{0917D814-F178-4633-9370-5D39485E5431}" type="presParOf" srcId="{0B7B7FCB-7340-4C8C-9CEC-44D83247E09F}" destId="{00F75627-8B37-47AF-A999-4F6E49849E6B}" srcOrd="6" destOrd="0" presId="urn:microsoft.com/office/officeart/2008/layout/VerticalCurvedList"/>
    <dgm:cxn modelId="{5F6E4A7F-75EC-4A8B-8694-775BA0D1AFC4}" type="presParOf" srcId="{00F75627-8B37-47AF-A999-4F6E49849E6B}" destId="{D13D7DA6-9D1E-4150-A6AE-C6ABC36166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61E35-6C55-4B51-BE17-D9D67599F310}">
      <dsp:nvSpPr>
        <dsp:cNvPr id="0" name=""/>
        <dsp:cNvSpPr/>
      </dsp:nvSpPr>
      <dsp:spPr>
        <a:xfrm>
          <a:off x="-3562359" y="-547520"/>
          <a:ext cx="4246902" cy="4246902"/>
        </a:xfrm>
        <a:prstGeom prst="blockArc">
          <a:avLst>
            <a:gd name="adj1" fmla="val 18900000"/>
            <a:gd name="adj2" fmla="val 2700000"/>
            <a:gd name="adj3" fmla="val 50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EA9E0-CBE5-43E4-BB02-325D168626A4}">
      <dsp:nvSpPr>
        <dsp:cNvPr id="0" name=""/>
        <dsp:cNvSpPr/>
      </dsp:nvSpPr>
      <dsp:spPr>
        <a:xfrm>
          <a:off x="440193" y="238539"/>
          <a:ext cx="5436978" cy="7836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035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i="1" kern="1200" dirty="0"/>
            <a:t>ім'я об'єкта,</a:t>
          </a:r>
        </a:p>
      </dsp:txBody>
      <dsp:txXfrm>
        <a:off x="440193" y="238539"/>
        <a:ext cx="5436978" cy="783666"/>
      </dsp:txXfrm>
    </dsp:sp>
    <dsp:sp modelId="{27878C57-BBF6-4C22-88FA-1C3D4933722D}">
      <dsp:nvSpPr>
        <dsp:cNvPr id="0" name=""/>
        <dsp:cNvSpPr/>
      </dsp:nvSpPr>
      <dsp:spPr>
        <a:xfrm>
          <a:off x="46211" y="236389"/>
          <a:ext cx="787965" cy="7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2F74AD-5B6A-4346-8349-090AC68FEE9A}">
      <dsp:nvSpPr>
        <dsp:cNvPr id="0" name=""/>
        <dsp:cNvSpPr/>
      </dsp:nvSpPr>
      <dsp:spPr>
        <a:xfrm>
          <a:off x="669334" y="1184097"/>
          <a:ext cx="5207838" cy="783666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035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i="1" kern="1200" dirty="0"/>
            <a:t>напрямок руху, </a:t>
          </a:r>
        </a:p>
      </dsp:txBody>
      <dsp:txXfrm>
        <a:off x="669334" y="1184097"/>
        <a:ext cx="5207838" cy="783666"/>
      </dsp:txXfrm>
    </dsp:sp>
    <dsp:sp modelId="{E63EBB38-5984-4F74-98F1-254621592311}">
      <dsp:nvSpPr>
        <dsp:cNvPr id="0" name=""/>
        <dsp:cNvSpPr/>
      </dsp:nvSpPr>
      <dsp:spPr>
        <a:xfrm>
          <a:off x="275351" y="1181948"/>
          <a:ext cx="787965" cy="7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297F79-2755-4E7F-87B4-88629DD167EF}">
      <dsp:nvSpPr>
        <dsp:cNvPr id="0" name=""/>
        <dsp:cNvSpPr/>
      </dsp:nvSpPr>
      <dsp:spPr>
        <a:xfrm>
          <a:off x="440193" y="2129656"/>
          <a:ext cx="5436978" cy="7836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035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i="1" kern="1200" dirty="0">
              <a:solidFill>
                <a:srgbClr val="002060"/>
              </a:solidFill>
            </a:rPr>
            <a:t>стиль обертання; </a:t>
          </a:r>
        </a:p>
      </dsp:txBody>
      <dsp:txXfrm>
        <a:off x="440193" y="2129656"/>
        <a:ext cx="5436978" cy="783666"/>
      </dsp:txXfrm>
    </dsp:sp>
    <dsp:sp modelId="{D13D7DA6-9D1E-4150-A6AE-C6ABC36166D5}">
      <dsp:nvSpPr>
        <dsp:cNvPr id="0" name=""/>
        <dsp:cNvSpPr/>
      </dsp:nvSpPr>
      <dsp:spPr>
        <a:xfrm>
          <a:off x="46211" y="2127506"/>
          <a:ext cx="787965" cy="7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61E35-6C55-4B51-BE17-D9D67599F310}">
      <dsp:nvSpPr>
        <dsp:cNvPr id="0" name=""/>
        <dsp:cNvSpPr/>
      </dsp:nvSpPr>
      <dsp:spPr>
        <a:xfrm>
          <a:off x="-3562359" y="-547520"/>
          <a:ext cx="4246902" cy="4246902"/>
        </a:xfrm>
        <a:prstGeom prst="blockArc">
          <a:avLst>
            <a:gd name="adj1" fmla="val 18900000"/>
            <a:gd name="adj2" fmla="val 2700000"/>
            <a:gd name="adj3" fmla="val 50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EA9E0-CBE5-43E4-BB02-325D168626A4}">
      <dsp:nvSpPr>
        <dsp:cNvPr id="0" name=""/>
        <dsp:cNvSpPr/>
      </dsp:nvSpPr>
      <dsp:spPr>
        <a:xfrm>
          <a:off x="440193" y="238539"/>
          <a:ext cx="5436978" cy="7836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035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i="1" kern="1200" dirty="0"/>
            <a:t>початкове положення на </a:t>
          </a:r>
          <a:r>
            <a:rPr lang="uk-UA" sz="2800" b="1" i="1" kern="1200" dirty="0"/>
            <a:t>Сцені</a:t>
          </a:r>
          <a:r>
            <a:rPr lang="uk-UA" sz="2800" i="1" kern="1200" dirty="0"/>
            <a:t>,</a:t>
          </a:r>
        </a:p>
      </dsp:txBody>
      <dsp:txXfrm>
        <a:off x="440193" y="238539"/>
        <a:ext cx="5436978" cy="783666"/>
      </dsp:txXfrm>
    </dsp:sp>
    <dsp:sp modelId="{27878C57-BBF6-4C22-88FA-1C3D4933722D}">
      <dsp:nvSpPr>
        <dsp:cNvPr id="0" name=""/>
        <dsp:cNvSpPr/>
      </dsp:nvSpPr>
      <dsp:spPr>
        <a:xfrm>
          <a:off x="46211" y="236389"/>
          <a:ext cx="787965" cy="7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2F74AD-5B6A-4346-8349-090AC68FEE9A}">
      <dsp:nvSpPr>
        <dsp:cNvPr id="0" name=""/>
        <dsp:cNvSpPr/>
      </dsp:nvSpPr>
      <dsp:spPr>
        <a:xfrm>
          <a:off x="669334" y="1184097"/>
          <a:ext cx="5207838" cy="783666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035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i="1" kern="1200" dirty="0"/>
            <a:t>колір,</a:t>
          </a:r>
        </a:p>
      </dsp:txBody>
      <dsp:txXfrm>
        <a:off x="669334" y="1184097"/>
        <a:ext cx="5207838" cy="783666"/>
      </dsp:txXfrm>
    </dsp:sp>
    <dsp:sp modelId="{E63EBB38-5984-4F74-98F1-254621592311}">
      <dsp:nvSpPr>
        <dsp:cNvPr id="0" name=""/>
        <dsp:cNvSpPr/>
      </dsp:nvSpPr>
      <dsp:spPr>
        <a:xfrm>
          <a:off x="275351" y="1181948"/>
          <a:ext cx="787965" cy="7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297F79-2755-4E7F-87B4-88629DD167EF}">
      <dsp:nvSpPr>
        <dsp:cNvPr id="0" name=""/>
        <dsp:cNvSpPr/>
      </dsp:nvSpPr>
      <dsp:spPr>
        <a:xfrm>
          <a:off x="440193" y="2129656"/>
          <a:ext cx="5436978" cy="7836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035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i="1" kern="1200" dirty="0">
              <a:solidFill>
                <a:srgbClr val="002060"/>
              </a:solidFill>
            </a:rPr>
            <a:t>розміри тощо.</a:t>
          </a:r>
        </a:p>
      </dsp:txBody>
      <dsp:txXfrm>
        <a:off x="440193" y="2129656"/>
        <a:ext cx="5436978" cy="783666"/>
      </dsp:txXfrm>
    </dsp:sp>
    <dsp:sp modelId="{D13D7DA6-9D1E-4150-A6AE-C6ABC36166D5}">
      <dsp:nvSpPr>
        <dsp:cNvPr id="0" name=""/>
        <dsp:cNvSpPr/>
      </dsp:nvSpPr>
      <dsp:spPr>
        <a:xfrm>
          <a:off x="46211" y="2127506"/>
          <a:ext cx="787965" cy="7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E43B9CB-76C8-4132-9124-6FFC852FE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1E3CFB3-BD9B-4178-B6EB-4CE9EDFB6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E3A9-5263-4C80-9796-ED76191F90EC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31BA4C6-A53A-4006-9B82-1BC5FD704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98B9FC1-B2C6-4AFE-8F02-D7F6BC870D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96217-2C49-47C2-A289-D332435746C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861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DFE43-77A1-4A3C-B288-2A71C923E908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3261-87EF-4172-93C0-D2393ADEAA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812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3261-87EF-4172-93C0-D2393ADEAA44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42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3261-87EF-4172-93C0-D2393ADEAA44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84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3261-87EF-4172-93C0-D2393ADEAA4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57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3261-87EF-4172-93C0-D2393ADEAA44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92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747751" cy="4413403"/>
          </a:xfrm>
          <a:prstGeom prst="rect">
            <a:avLst/>
          </a:prstGeom>
        </p:spPr>
      </p:pic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0" y="3527436"/>
            <a:ext cx="12192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84" y="6021300"/>
            <a:ext cx="5699686" cy="991249"/>
          </a:xfrm>
          <a:prstGeom prst="rect">
            <a:avLst/>
          </a:prstGeom>
        </p:spPr>
      </p:pic>
      <p:sp>
        <p:nvSpPr>
          <p:cNvPr id="11" name="Rectangle 17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25"/>
          <p:cNvSpPr>
            <a:spLocks noChangeArrowheads="1"/>
          </p:cNvSpPr>
          <p:nvPr userDrawn="1"/>
        </p:nvSpPr>
        <p:spPr bwMode="ltGray">
          <a:xfrm>
            <a:off x="1258888" y="4508512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457200" y="6486536"/>
            <a:ext cx="2133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>
          <a:xfrm>
            <a:off x="3124200" y="6486536"/>
            <a:ext cx="2895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Oval 18"/>
          <p:cNvSpPr>
            <a:spLocks noChangeArrowheads="1"/>
          </p:cNvSpPr>
          <p:nvPr userDrawn="1"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rgbClr val="19426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Freeform 21" descr="2"/>
          <p:cNvSpPr>
            <a:spLocks/>
          </p:cNvSpPr>
          <p:nvPr userDrawn="1"/>
        </p:nvSpPr>
        <p:spPr bwMode="gray">
          <a:xfrm>
            <a:off x="376245" y="2147896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19" descr="4"/>
          <p:cNvSpPr>
            <a:spLocks/>
          </p:cNvSpPr>
          <p:nvPr userDrawn="1"/>
        </p:nvSpPr>
        <p:spPr bwMode="gray">
          <a:xfrm>
            <a:off x="2625727" y="2119317"/>
            <a:ext cx="2139950" cy="3116263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20" descr="1"/>
          <p:cNvSpPr>
            <a:spLocks/>
          </p:cNvSpPr>
          <p:nvPr userDrawn="1"/>
        </p:nvSpPr>
        <p:spPr bwMode="gray">
          <a:xfrm>
            <a:off x="1130307" y="141606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 22" descr="55282"/>
          <p:cNvSpPr>
            <a:spLocks/>
          </p:cNvSpPr>
          <p:nvPr userDrawn="1"/>
        </p:nvSpPr>
        <p:spPr bwMode="gray">
          <a:xfrm>
            <a:off x="1085855" y="3730636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 userDrawn="1"/>
        </p:nvSpPr>
        <p:spPr bwMode="gray">
          <a:xfrm>
            <a:off x="1806578" y="2954337"/>
            <a:ext cx="1655763" cy="1655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920416" y="2606941"/>
            <a:ext cx="14106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5000" b="1" i="0" dirty="0">
                <a:solidFill>
                  <a:srgbClr val="002060"/>
                </a:solidFill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4847770" y="584394"/>
            <a:ext cx="7151587" cy="1801607"/>
          </a:xfrm>
        </p:spPr>
        <p:txBody>
          <a:bodyPr anchor="ctr">
            <a:normAutofit/>
          </a:bodyPr>
          <a:lstStyle>
            <a:lvl1pPr algn="r">
              <a:defRPr kumimoji="0" lang="uk-UA" sz="4400" b="1" i="0" u="none" strike="noStrike" kern="1200" cap="none" spc="0" normalizeH="0" baseline="0" dirty="0">
                <a:ln>
                  <a:noFill/>
                </a:ln>
                <a:solidFill>
                  <a:srgbClr val="1942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/>
                <a:ea typeface="+mj-ea"/>
                <a:cs typeface="+mj-cs"/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26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032382" y="3184362"/>
            <a:ext cx="7138989" cy="403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uk-UA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BC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uk-UA" dirty="0"/>
              <a:t>Зразок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45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3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4400" b="1" i="0" dirty="0">
                <a:solidFill>
                  <a:srgbClr val="19426B"/>
                </a:solidFill>
                <a:latin typeface="Comic Sans MS" panose="030F0702030302020204" pitchFamily="66" charset="0"/>
              </a:rPr>
              <a:t>6</a:t>
            </a: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19426B"/>
                  </a:solidFill>
                  <a:latin typeface="Verdana"/>
                </a:rPr>
                <a:t> </a:t>
              </a:r>
              <a:r>
                <a:rPr lang="uk-UA" sz="1400" i="1" dirty="0">
                  <a:solidFill>
                    <a:srgbClr val="19426B"/>
                  </a:solidFill>
                  <a:latin typeface="Verdana"/>
                </a:rPr>
                <a:t>  </a:t>
              </a: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39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3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8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9269-1560-433C-88F4-3A78CD881B3D}" type="datetimeFigureOut">
              <a:rPr lang="uk-UA" smtClean="0"/>
              <a:t>02.07.2019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E948-F03E-4133-ABAE-EC8DE8272D4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8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7771" y="584394"/>
            <a:ext cx="7137066" cy="1801607"/>
          </a:xfrm>
        </p:spPr>
        <p:txBody>
          <a:bodyPr>
            <a:noAutofit/>
          </a:bodyPr>
          <a:lstStyle/>
          <a:p>
            <a:r>
              <a:rPr lang="uk-UA" sz="4800" dirty="0"/>
              <a:t>Змінювання значень властивостей об’єкта в програмі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  <a:latin typeface="Verdana"/>
              </a:rPr>
              <a:t>За новою програмою 2017 року</a:t>
            </a:r>
          </a:p>
        </p:txBody>
      </p:sp>
      <p:sp>
        <p:nvSpPr>
          <p:cNvPr id="6" name="Округлена прямокутна виноска 5"/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20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3A3364-5E9F-406D-8323-8593CD9CC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1026" name="Picture 2" descr="3d cube, cubic, graphic, puzzle cube, rubik’s cube icon">
            <a:extLst>
              <a:ext uri="{FF2B5EF4-FFF2-40B4-BE49-F238E27FC236}">
                <a16:creationId xmlns:a16="http://schemas.microsoft.com/office/drawing/2014/main" id="{7015BFCD-6463-435D-87EB-C0906FCC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0" y="3610951"/>
            <a:ext cx="2424596" cy="24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sz="2700" dirty="0"/>
              <a:t>Значення яких властивостей об'єкта можна змінити підчас виконання програми?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Продовження…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574F8339-DB95-48F0-9C8E-57DA066F3E06}"/>
              </a:ext>
            </a:extLst>
          </p:cNvPr>
          <p:cNvSpPr/>
          <p:nvPr/>
        </p:nvSpPr>
        <p:spPr>
          <a:xfrm>
            <a:off x="72006" y="1856619"/>
            <a:ext cx="5338735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Команда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F9302072-7296-42EC-A565-A696AAEED3FD}"/>
              </a:ext>
            </a:extLst>
          </p:cNvPr>
          <p:cNvSpPr/>
          <p:nvPr/>
        </p:nvSpPr>
        <p:spPr>
          <a:xfrm>
            <a:off x="5476240" y="1856619"/>
            <a:ext cx="2607362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Властивість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8EE65613-A1C2-4B91-B86E-A892D18C9715}"/>
              </a:ext>
            </a:extLst>
          </p:cNvPr>
          <p:cNvSpPr/>
          <p:nvPr/>
        </p:nvSpPr>
        <p:spPr>
          <a:xfrm>
            <a:off x="8149100" y="1856619"/>
            <a:ext cx="3973050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Результат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23F448D8-918C-46FF-B566-454F0F233F71}"/>
              </a:ext>
            </a:extLst>
          </p:cNvPr>
          <p:cNvSpPr/>
          <p:nvPr/>
        </p:nvSpPr>
        <p:spPr>
          <a:xfrm>
            <a:off x="5476240" y="2658850"/>
            <a:ext cx="2607362" cy="161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Тло сцени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3788E900-2258-45B4-A528-7DDB4A4C00BA}"/>
              </a:ext>
            </a:extLst>
          </p:cNvPr>
          <p:cNvSpPr/>
          <p:nvPr/>
        </p:nvSpPr>
        <p:spPr>
          <a:xfrm>
            <a:off x="8149100" y="2658850"/>
            <a:ext cx="3973050" cy="161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Обране тло,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яке у списку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на вкладці Тло має назву «тло1»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EBACEF-FA4B-447A-A41C-ACE2A1EE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2" y="2658850"/>
            <a:ext cx="4413262" cy="1566574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F60AEBBC-DB93-4B27-B2CD-1CC2ED0FB3F4}"/>
              </a:ext>
            </a:extLst>
          </p:cNvPr>
          <p:cNvSpPr/>
          <p:nvPr/>
        </p:nvSpPr>
        <p:spPr>
          <a:xfrm>
            <a:off x="5476240" y="4345816"/>
            <a:ext cx="2607362" cy="161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Розмір об'єкта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4673DA6B-CFAF-4119-915E-1452BAF01A39}"/>
              </a:ext>
            </a:extLst>
          </p:cNvPr>
          <p:cNvSpPr/>
          <p:nvPr/>
        </p:nvSpPr>
        <p:spPr>
          <a:xfrm>
            <a:off x="8149100" y="4345816"/>
            <a:ext cx="3973050" cy="161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Розмір об'єкта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збільшено на 10 одиниць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15C3E0-DBEE-4C65-B941-E50906FEC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34" y="4645634"/>
            <a:ext cx="4253678" cy="10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sz="2700" dirty="0"/>
              <a:t>Значення яких властивостей об'єкта можна змінити підчас виконання програми?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Оскільки об'єкти у програмі можуть відтворювати звуки, то для них у середовищі </a:t>
            </a:r>
            <a:r>
              <a:rPr lang="uk-UA" sz="2800" b="1" i="1" kern="0" dirty="0" err="1">
                <a:solidFill>
                  <a:srgbClr val="FFFFFF"/>
                </a:solidFill>
              </a:rPr>
              <a:t>Скретч</a:t>
            </a:r>
            <a:r>
              <a:rPr lang="uk-UA" sz="2800" b="1" i="1" kern="0" dirty="0">
                <a:solidFill>
                  <a:srgbClr val="FFFFFF"/>
                </a:solidFill>
              </a:rPr>
              <a:t> передбачені команди, якими задають значення властивостей звукових ефектів.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699A6D8B-30E1-4082-B306-E7ADE0CC5257}"/>
              </a:ext>
            </a:extLst>
          </p:cNvPr>
          <p:cNvSpPr/>
          <p:nvPr/>
        </p:nvSpPr>
        <p:spPr>
          <a:xfrm>
            <a:off x="72006" y="3136779"/>
            <a:ext cx="5338735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Команда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3F597445-42A0-4506-AC29-03C28ECA853B}"/>
              </a:ext>
            </a:extLst>
          </p:cNvPr>
          <p:cNvSpPr/>
          <p:nvPr/>
        </p:nvSpPr>
        <p:spPr>
          <a:xfrm>
            <a:off x="5476240" y="3136779"/>
            <a:ext cx="2607362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Властивість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7F7FCDC0-27D8-4FE0-8A01-9C8B0446B8D8}"/>
              </a:ext>
            </a:extLst>
          </p:cNvPr>
          <p:cNvSpPr/>
          <p:nvPr/>
        </p:nvSpPr>
        <p:spPr>
          <a:xfrm>
            <a:off x="8149100" y="3136779"/>
            <a:ext cx="3973050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Результат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EC13022-975D-4B25-87CD-8D0D97DD562F}"/>
              </a:ext>
            </a:extLst>
          </p:cNvPr>
          <p:cNvSpPr/>
          <p:nvPr/>
        </p:nvSpPr>
        <p:spPr>
          <a:xfrm>
            <a:off x="5476240" y="3939011"/>
            <a:ext cx="2607362" cy="1161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Гучність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B2999020-2A72-4FD9-B33C-B6C8C9193511}"/>
              </a:ext>
            </a:extLst>
          </p:cNvPr>
          <p:cNvSpPr/>
          <p:nvPr/>
        </p:nvSpPr>
        <p:spPr>
          <a:xfrm>
            <a:off x="8149100" y="3939011"/>
            <a:ext cx="3973050" cy="1161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Гучність знижено на 10 одиниць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FE7689-37EB-4324-A7E6-5B4A1D38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" y="4101998"/>
            <a:ext cx="5338735" cy="1089538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962EF1A9-74E5-4605-AA2E-993E2B321BB2}"/>
              </a:ext>
            </a:extLst>
          </p:cNvPr>
          <p:cNvSpPr/>
          <p:nvPr/>
        </p:nvSpPr>
        <p:spPr>
          <a:xfrm>
            <a:off x="5476240" y="5201066"/>
            <a:ext cx="2607362" cy="1161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Темп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E2A42B12-B7F9-4CA8-8D76-AA80CA2A2228}"/>
              </a:ext>
            </a:extLst>
          </p:cNvPr>
          <p:cNvSpPr/>
          <p:nvPr/>
        </p:nvSpPr>
        <p:spPr>
          <a:xfrm>
            <a:off x="8149100" y="5201066"/>
            <a:ext cx="3973050" cy="1161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Темп збільшено на 20 ударів за хвилину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13374B-70D7-4720-AD77-1DEACBB1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9" y="5215161"/>
            <a:ext cx="4554267" cy="11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rmAutofit/>
          </a:bodyPr>
          <a:lstStyle/>
          <a:p>
            <a:r>
              <a:rPr lang="uk-UA" dirty="0"/>
              <a:t>Розгадайте ребус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www.zarobytyhroshi.com/images/243_1c7236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977" y="5301208"/>
            <a:ext cx="1561356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700501" y="5445224"/>
            <a:ext cx="6179706" cy="10215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5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Властивість</a:t>
            </a:r>
          </a:p>
        </p:txBody>
      </p:sp>
      <p:sp>
        <p:nvSpPr>
          <p:cNvPr id="11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8E46A7-EFCB-4908-95B9-27FD277D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7" y="1773141"/>
            <a:ext cx="10564550" cy="33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rmAutofit/>
          </a:bodyPr>
          <a:lstStyle/>
          <a:p>
            <a:r>
              <a:rPr lang="uk-UA" dirty="0"/>
              <a:t>Дайте відповіді на запитання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D91EF-7973-4E25-A220-BF281DE60DC4}"/>
              </a:ext>
            </a:extLst>
          </p:cNvPr>
          <p:cNvSpPr txBox="1"/>
          <p:nvPr/>
        </p:nvSpPr>
        <p:spPr>
          <a:xfrm>
            <a:off x="72008" y="1196763"/>
            <a:ext cx="12050142" cy="1815882"/>
          </a:xfrm>
          <a:prstGeom prst="rect">
            <a:avLst/>
          </a:prstGeom>
          <a:gradFill rotWithShape="1">
            <a:gsLst>
              <a:gs pos="0">
                <a:srgbClr val="19426B">
                  <a:satMod val="103000"/>
                  <a:lumMod val="102000"/>
                  <a:tint val="94000"/>
                </a:srgbClr>
              </a:gs>
              <a:gs pos="50000">
                <a:srgbClr val="19426B">
                  <a:satMod val="110000"/>
                  <a:lumMod val="100000"/>
                  <a:shade val="100000"/>
                </a:srgbClr>
              </a:gs>
              <a:gs pos="100000">
                <a:srgbClr val="19426B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514350" lvl="0" indent="-51435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Які об'єкти ви використовували на </a:t>
            </a:r>
            <a:r>
              <a:rPr lang="uk-UA" sz="2800" b="1" i="1" kern="0" dirty="0" err="1">
                <a:solidFill>
                  <a:srgbClr val="FFFFFF"/>
                </a:solidFill>
              </a:rPr>
              <a:t>уроках</a:t>
            </a:r>
            <a:r>
              <a:rPr lang="uk-UA" sz="2800" b="1" i="1" kern="0" dirty="0">
                <a:solidFill>
                  <a:srgbClr val="FFFFFF"/>
                </a:solidFill>
              </a:rPr>
              <a:t> природознавства, образотворчого мистецтва, трудового навчання, математики? Чим вони відрізняються від програмних об'єктів?</a:t>
            </a:r>
          </a:p>
        </p:txBody>
      </p:sp>
      <p:pic>
        <p:nvPicPr>
          <p:cNvPr id="10" name="Picture 2" descr="http://nvip.com.ua/sites/default/files/imagecache/original_watermark/pictures/news/qa.jpg">
            <a:extLst>
              <a:ext uri="{FF2B5EF4-FFF2-40B4-BE49-F238E27FC236}">
                <a16:creationId xmlns:a16="http://schemas.microsoft.com/office/drawing/2014/main" id="{7650B343-8FBA-4A1B-84D3-F962F1E68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774" y="4780449"/>
            <a:ext cx="1663554" cy="20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DFCEB-3268-4D08-BE3E-7582968CD7F5}"/>
              </a:ext>
            </a:extLst>
          </p:cNvPr>
          <p:cNvSpPr txBox="1"/>
          <p:nvPr/>
        </p:nvSpPr>
        <p:spPr>
          <a:xfrm>
            <a:off x="72008" y="3126681"/>
            <a:ext cx="12055766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514350" lvl="0" indent="-51435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  <a:defRPr/>
            </a:pPr>
            <a:r>
              <a:rPr lang="uk-UA" sz="2800" b="1" i="1" kern="0" dirty="0">
                <a:solidFill>
                  <a:srgbClr val="002060"/>
                </a:solidFill>
              </a:rPr>
              <a:t>Назви приклади об'єктів, які можна використати у проектах у середовищі </a:t>
            </a:r>
            <a:r>
              <a:rPr lang="uk-UA" sz="2800" b="1" i="1" kern="0" dirty="0" err="1">
                <a:solidFill>
                  <a:srgbClr val="002060"/>
                </a:solidFill>
              </a:rPr>
              <a:t>Скретч</a:t>
            </a:r>
            <a:r>
              <a:rPr lang="uk-UA" sz="2800" b="1" i="1" kern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260DE-22C0-4669-80E1-1B4258363C4E}"/>
              </a:ext>
            </a:extLst>
          </p:cNvPr>
          <p:cNvSpPr txBox="1"/>
          <p:nvPr/>
        </p:nvSpPr>
        <p:spPr>
          <a:xfrm>
            <a:off x="77632" y="4175213"/>
            <a:ext cx="12050142" cy="954107"/>
          </a:xfrm>
          <a:prstGeom prst="rect">
            <a:avLst/>
          </a:prstGeom>
          <a:gradFill rotWithShape="1">
            <a:gsLst>
              <a:gs pos="0">
                <a:srgbClr val="19426B">
                  <a:satMod val="103000"/>
                  <a:lumMod val="102000"/>
                  <a:tint val="94000"/>
                </a:srgbClr>
              </a:gs>
              <a:gs pos="50000">
                <a:srgbClr val="19426B">
                  <a:satMod val="110000"/>
                  <a:lumMod val="100000"/>
                  <a:shade val="100000"/>
                </a:srgbClr>
              </a:gs>
              <a:gs pos="100000">
                <a:srgbClr val="19426B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514350" lvl="0" indent="-51435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Як визначити значення властивостей об'єктів у проектах у середовищі </a:t>
            </a:r>
            <a:r>
              <a:rPr lang="uk-UA" sz="2800" b="1" i="1" kern="0" dirty="0" err="1">
                <a:solidFill>
                  <a:srgbClr val="FFFFFF"/>
                </a:solidFill>
              </a:rPr>
              <a:t>Скретч</a:t>
            </a:r>
            <a:r>
              <a:rPr lang="uk-UA" sz="2800" b="1" i="1" kern="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5310C-DFC6-4F3B-9823-BC1C32F7BFAE}"/>
              </a:ext>
            </a:extLst>
          </p:cNvPr>
          <p:cNvSpPr txBox="1"/>
          <p:nvPr/>
        </p:nvSpPr>
        <p:spPr>
          <a:xfrm>
            <a:off x="72008" y="5266622"/>
            <a:ext cx="10459390" cy="138499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514350" lvl="0" indent="-51435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  <a:defRPr/>
            </a:pPr>
            <a:r>
              <a:rPr lang="uk-UA" sz="2800" b="1" i="1" kern="0" dirty="0">
                <a:solidFill>
                  <a:srgbClr val="002060"/>
                </a:solidFill>
              </a:rPr>
              <a:t>Наведи приклади властивостей об'єктів, значення яких можна змінити підчас виконання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2419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Домашнє завдання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43" y="1272160"/>
            <a:ext cx="4662946" cy="5347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9854" y="2133942"/>
            <a:ext cx="4663795" cy="1191816"/>
          </a:xfrm>
          <a:prstGeom prst="wedgeRoundRectCallout">
            <a:avLst>
              <a:gd name="adj1" fmla="val -59508"/>
              <a:gd name="adj2" fmla="val 126275"/>
              <a:gd name="adj3" fmla="val 16667"/>
            </a:avLst>
          </a:prstGeom>
          <a:gradFill rotWithShape="1">
            <a:gsLst>
              <a:gs pos="0">
                <a:srgbClr val="19426B">
                  <a:satMod val="103000"/>
                  <a:lumMod val="102000"/>
                  <a:tint val="94000"/>
                </a:srgbClr>
              </a:gs>
              <a:gs pos="50000">
                <a:srgbClr val="19426B">
                  <a:satMod val="110000"/>
                  <a:lumMod val="100000"/>
                  <a:shade val="100000"/>
                </a:srgbClr>
              </a:gs>
              <a:gs pos="100000">
                <a:srgbClr val="19426B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Проаналізувати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§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r>
              <a:rPr lang="uk-UA" sz="3200" i="1" kern="0" dirty="0">
                <a:solidFill>
                  <a:srgbClr val="FFFFFF"/>
                </a:solidFill>
                <a:latin typeface="Verdana"/>
              </a:rPr>
              <a:t>7</a:t>
            </a:r>
            <a:r>
              <a:rPr kumimoji="0" lang="uk-UA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ст. 140-144 </a:t>
            </a:r>
          </a:p>
        </p:txBody>
      </p:sp>
      <p:pic>
        <p:nvPicPr>
          <p:cNvPr id="5" name="Picture 60" descr="3D_2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700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Працюємо за комп’ютером</a:t>
            </a:r>
            <a:endParaRPr lang="uk-UA" sz="3600" dirty="0"/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" y="1272160"/>
            <a:ext cx="4662946" cy="5347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89511" y="2133942"/>
            <a:ext cx="3233804" cy="1191816"/>
          </a:xfrm>
          <a:prstGeom prst="wedgeRoundRectCallout">
            <a:avLst>
              <a:gd name="adj1" fmla="val -57397"/>
              <a:gd name="adj2" fmla="val 184982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1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</a:defRPr>
            </a:lvl1pPr>
          </a:lstStyle>
          <a:p>
            <a:pPr lvl="0">
              <a:defRPr/>
            </a:pPr>
            <a:r>
              <a:rPr lang="uk-UA" dirty="0"/>
              <a:t>Сторінка</a:t>
            </a:r>
          </a:p>
          <a:p>
            <a:pPr lvl="0">
              <a:defRPr/>
            </a:pPr>
            <a:r>
              <a:rPr lang="uk-UA" dirty="0"/>
              <a:t>142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115" y="1177376"/>
            <a:ext cx="4839154" cy="5608513"/>
          </a:xfrm>
          <a:prstGeom prst="rect">
            <a:avLst/>
          </a:prstGeom>
        </p:spPr>
      </p:pic>
      <p:pic>
        <p:nvPicPr>
          <p:cNvPr id="7" name="Picture 2" descr="computer, programmer, scientist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5" b="14007"/>
          <a:stretch/>
        </p:blipFill>
        <p:spPr bwMode="auto">
          <a:xfrm>
            <a:off x="3631455" y="3726379"/>
            <a:ext cx="3851920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5400" dirty="0"/>
              <a:t>Дякую за увагу!</a:t>
            </a:r>
          </a:p>
        </p:txBody>
      </p:sp>
      <p:sp>
        <p:nvSpPr>
          <p:cNvPr id="4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>
                <a:solidFill>
                  <a:srgbClr val="FFFFFF"/>
                </a:solidFill>
              </a:rPr>
              <a:t>За новою програмою 2017 року</a:t>
            </a:r>
            <a:endParaRPr lang="uk-UA" sz="1600" b="1" dirty="0">
              <a:solidFill>
                <a:srgbClr val="FFFFFF"/>
              </a:solidFill>
            </a:endParaRPr>
          </a:p>
        </p:txBody>
      </p:sp>
      <p:sp>
        <p:nvSpPr>
          <p:cNvPr id="9" name="Округлена прямокутна виноска 5">
            <a:extLst>
              <a:ext uri="{FF2B5EF4-FFF2-40B4-BE49-F238E27FC236}">
                <a16:creationId xmlns:a16="http://schemas.microsoft.com/office/drawing/2014/main" id="{8954EB53-0BB9-4FA0-B170-9EC96EF3D694}"/>
              </a:ext>
            </a:extLst>
          </p:cNvPr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20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9BA0E3-7E2F-40CC-BBC7-8201F62BE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7" name="Picture 2" descr="3d cube, cubic, graphic, puzzle cube, rubik’s cube icon">
            <a:extLst>
              <a:ext uri="{FF2B5EF4-FFF2-40B4-BE49-F238E27FC236}">
                <a16:creationId xmlns:a16="http://schemas.microsoft.com/office/drawing/2014/main" id="{C5ABDDBB-1449-4163-BB6E-48C76882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0" y="3610951"/>
            <a:ext cx="2424596" cy="24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Змінювання значень властивостей об’єкта в програмі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Значення деяких властивостей </a:t>
            </a:r>
            <a:r>
              <a:rPr lang="uk-UA" sz="2800" b="1" i="1" kern="0" dirty="0" err="1">
                <a:solidFill>
                  <a:srgbClr val="FFFFFF"/>
                </a:solidFill>
              </a:rPr>
              <a:t>спрайтів</a:t>
            </a:r>
            <a:r>
              <a:rPr lang="uk-UA" sz="2800" b="1" i="1" kern="0" dirty="0">
                <a:solidFill>
                  <a:srgbClr val="FFFFFF"/>
                </a:solidFill>
              </a:rPr>
              <a:t> можна змінити: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331512F-03EE-43ED-8F86-61D0A551A380}"/>
              </a:ext>
            </a:extLst>
          </p:cNvPr>
          <p:cNvSpPr/>
          <p:nvPr/>
        </p:nvSpPr>
        <p:spPr>
          <a:xfrm>
            <a:off x="72006" y="2240020"/>
            <a:ext cx="5972332" cy="136733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в розділі </a:t>
            </a:r>
            <a:r>
              <a:rPr lang="uk-UA" sz="2800" b="1" i="1" kern="0" dirty="0">
                <a:solidFill>
                  <a:srgbClr val="FFFF00"/>
                </a:solidFill>
              </a:rPr>
              <a:t>Інформація</a:t>
            </a:r>
            <a:r>
              <a:rPr lang="uk-UA" sz="2800" b="1" i="1" kern="0" dirty="0">
                <a:solidFill>
                  <a:srgbClr val="FFFFFF"/>
                </a:solidFill>
              </a:rPr>
              <a:t>, наприклад: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3ED49B9-11DF-468B-A21D-BE68B2345058}"/>
              </a:ext>
            </a:extLst>
          </p:cNvPr>
          <p:cNvSpPr/>
          <p:nvPr/>
        </p:nvSpPr>
        <p:spPr>
          <a:xfrm>
            <a:off x="6149819" y="2240020"/>
            <a:ext cx="5972332" cy="136733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у вбудованому графічному редакторі у правій частині вікна: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8DC76B1E-C421-4B37-ABA9-C280DA22F4D4}"/>
              </a:ext>
            </a:extLst>
          </p:cNvPr>
          <p:cNvGraphicFramePr/>
          <p:nvPr>
            <p:extLst/>
          </p:nvPr>
        </p:nvGraphicFramePr>
        <p:xfrm>
          <a:off x="126385" y="3607358"/>
          <a:ext cx="5917953" cy="315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03BF30D-2B3F-4C78-B161-47C9B27BD4A7}"/>
              </a:ext>
            </a:extLst>
          </p:cNvPr>
          <p:cNvGraphicFramePr/>
          <p:nvPr>
            <p:extLst/>
          </p:nvPr>
        </p:nvGraphicFramePr>
        <p:xfrm>
          <a:off x="6149819" y="3607358"/>
          <a:ext cx="5917953" cy="315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448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661E35-6C55-4B51-BE17-D9D67599F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dgm id="{C7661E35-6C55-4B51-BE17-D9D67599F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7878C57-BBF6-4C22-88FA-1C3D49337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27878C57-BBF6-4C22-88FA-1C3D493372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2EA9E0-CBE5-43E4-BB02-325D16862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EE2EA9E0-CBE5-43E4-BB02-325D16862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3EBB38-5984-4F74-98F1-254621592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E63EBB38-5984-4F74-98F1-2546215923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D2F74AD-5B6A-4346-8349-090AC68FE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AD2F74AD-5B6A-4346-8349-090AC68FE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3D7DA6-9D1E-4150-A6AE-C6ABC3616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D13D7DA6-9D1E-4150-A6AE-C6ABC3616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297F79-2755-4E7F-87B4-88629DD16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>
                                            <p:graphicEl>
                                              <a:dgm id="{46297F79-2755-4E7F-87B4-88629DD167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661E35-6C55-4B51-BE17-D9D67599F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>
                                            <p:graphicEl>
                                              <a:dgm id="{C7661E35-6C55-4B51-BE17-D9D67599F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878C57-BBF6-4C22-88FA-1C3D49337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27878C57-BBF6-4C22-88FA-1C3D493372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E2EA9E0-CBE5-43E4-BB02-325D16862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">
                                            <p:graphicEl>
                                              <a:dgm id="{EE2EA9E0-CBE5-43E4-BB02-325D16862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3EBB38-5984-4F74-98F1-254621592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graphicEl>
                                              <a:dgm id="{E63EBB38-5984-4F74-98F1-2546215923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D2F74AD-5B6A-4346-8349-090AC68FE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>
                                            <p:graphicEl>
                                              <a:dgm id="{AD2F74AD-5B6A-4346-8349-090AC68FE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3D7DA6-9D1E-4150-A6AE-C6ABC3616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D13D7DA6-9D1E-4150-A6AE-C6ABC3616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297F79-2755-4E7F-87B4-88629DD16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">
                                            <p:graphicEl>
                                              <a:dgm id="{46297F79-2755-4E7F-87B4-88629DD167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 animBg="1"/>
      <p:bldP spid="7" grpId="0" animBg="1"/>
      <p:bldGraphic spid="8" grpId="0" uiExpand="1">
        <p:bldSub>
          <a:bldDgm bld="one"/>
        </p:bldSub>
      </p:bldGraphic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Змінювання значень властивостей об’єкта в програмі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Змінити значення деяких властивостей </a:t>
            </a:r>
            <a:r>
              <a:rPr lang="uk-UA" sz="2800" b="1" i="1" kern="0" dirty="0" err="1">
                <a:solidFill>
                  <a:srgbClr val="FFFFFF"/>
                </a:solidFill>
              </a:rPr>
              <a:t>спрайтів</a:t>
            </a:r>
            <a:r>
              <a:rPr lang="uk-UA" sz="2800" b="1" i="1" kern="0" dirty="0">
                <a:solidFill>
                  <a:srgbClr val="FFFFFF"/>
                </a:solidFill>
              </a:rPr>
              <a:t> можна і під час виконання проекту. Наприклад, через кілька кроків руху: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51D70-B3AE-425F-9DDF-98BB162ED515}"/>
              </a:ext>
            </a:extLst>
          </p:cNvPr>
          <p:cNvSpPr txBox="1"/>
          <p:nvPr/>
        </p:nvSpPr>
        <p:spPr>
          <a:xfrm>
            <a:off x="361740" y="2690047"/>
            <a:ext cx="11760409" cy="5232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змінити колір об'єкта або його розміри,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21297-2945-44CD-80C6-5303030B3909}"/>
              </a:ext>
            </a:extLst>
          </p:cNvPr>
          <p:cNvSpPr txBox="1"/>
          <p:nvPr/>
        </p:nvSpPr>
        <p:spPr>
          <a:xfrm>
            <a:off x="361739" y="3321556"/>
            <a:ext cx="11760409" cy="5232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змінити положення об'єкта,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6299F-09E9-40AE-B610-1A2A03A4B93F}"/>
              </a:ext>
            </a:extLst>
          </p:cNvPr>
          <p:cNvSpPr txBox="1"/>
          <p:nvPr/>
        </p:nvSpPr>
        <p:spPr>
          <a:xfrm>
            <a:off x="361738" y="4584574"/>
            <a:ext cx="4511713" cy="181588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змінити тло </a:t>
            </a:r>
            <a:r>
              <a:rPr lang="uk-UA" sz="2800" b="1" i="1" kern="0" dirty="0">
                <a:solidFill>
                  <a:srgbClr val="FFFF00"/>
                </a:solidFill>
              </a:rPr>
              <a:t>Сцени</a:t>
            </a:r>
            <a:r>
              <a:rPr lang="uk-UA" sz="2800" b="1" i="1" kern="0" dirty="0">
                <a:solidFill>
                  <a:srgbClr val="FFFFFF"/>
                </a:solidFill>
              </a:rPr>
              <a:t> під час переходу на новий кадр сценарію тощо.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7F9C0-1298-4468-9A08-92FC707C94D7}"/>
              </a:ext>
            </a:extLst>
          </p:cNvPr>
          <p:cNvSpPr txBox="1"/>
          <p:nvPr/>
        </p:nvSpPr>
        <p:spPr>
          <a:xfrm>
            <a:off x="361737" y="3953065"/>
            <a:ext cx="11760409" cy="5232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сховати об’єкт під час виконання деякої умови,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091560-63FF-4BE5-9D34-3BFB182A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59" y="4584574"/>
            <a:ext cx="7150987" cy="181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Як дізнатися про значення властивостей об'єкта?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Про значення властивостей програмного об'єкта можна дізнатися на сцені проекту, якщо у групі команд поряд з відповідною властивістю, клацнувши мишею, встановити позначку. Наприклад, якщо позначити властивість </a:t>
            </a:r>
            <a:r>
              <a:rPr lang="uk-UA" sz="2800" b="1" i="1" kern="0" dirty="0">
                <a:solidFill>
                  <a:srgbClr val="FFFF00"/>
                </a:solidFill>
              </a:rPr>
              <a:t>значення х</a:t>
            </a:r>
            <a:r>
              <a:rPr lang="uk-UA" sz="2800" b="1" i="1" kern="0" dirty="0">
                <a:solidFill>
                  <a:srgbClr val="FFFFFF"/>
                </a:solidFill>
              </a:rPr>
              <a:t>, то на сцені проекту отримаємо: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B91404-E483-4A7C-8612-D0782F2C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47" y="3603293"/>
            <a:ext cx="4222874" cy="29517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204A55-676B-4E9D-9A02-20D6DB89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86" y="3500035"/>
            <a:ext cx="4222874" cy="314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9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Як дізнатися про значення властивостей об'єкта?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Зміна значень властивостей у програмі відображається у відповідних повідомленнях на сцені.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38745B-339E-42B3-BE1A-2A9823DE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878" y="4019560"/>
            <a:ext cx="3874410" cy="8552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A06654-D72B-4060-95E1-2767DCEC8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" y="2652301"/>
            <a:ext cx="3953647" cy="33430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467388-C846-4118-B5A6-5D065CF9B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123" y="2280210"/>
            <a:ext cx="3943637" cy="4333997"/>
          </a:xfrm>
          <a:prstGeom prst="rect">
            <a:avLst/>
          </a:prstGeom>
        </p:spPr>
      </p:pic>
      <p:sp>
        <p:nvSpPr>
          <p:cNvPr id="11" name="Стрілка вліво 20">
            <a:extLst>
              <a:ext uri="{FF2B5EF4-FFF2-40B4-BE49-F238E27FC236}">
                <a16:creationId xmlns:a16="http://schemas.microsoft.com/office/drawing/2014/main" id="{6A36D664-F9E3-41DE-B1EF-17274D18AE36}"/>
              </a:ext>
            </a:extLst>
          </p:cNvPr>
          <p:cNvSpPr/>
          <p:nvPr/>
        </p:nvSpPr>
        <p:spPr>
          <a:xfrm rot="10800000">
            <a:off x="3307137" y="3904906"/>
            <a:ext cx="795629" cy="1084603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Стрілка вліво 20">
            <a:extLst>
              <a:ext uri="{FF2B5EF4-FFF2-40B4-BE49-F238E27FC236}">
                <a16:creationId xmlns:a16="http://schemas.microsoft.com/office/drawing/2014/main" id="{A81BD3CD-B659-4795-9F0E-E08B021709D3}"/>
              </a:ext>
            </a:extLst>
          </p:cNvPr>
          <p:cNvSpPr/>
          <p:nvPr/>
        </p:nvSpPr>
        <p:spPr>
          <a:xfrm rot="10800000">
            <a:off x="8012123" y="3904905"/>
            <a:ext cx="795629" cy="1084603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Як дізнатися про значення властивостей об'єкта?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Отримані значення властивостей можна використати під час складання умов, наприклад,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F759F4-388C-446E-97C8-450636E1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2" y="2430157"/>
            <a:ext cx="9869435" cy="34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sz="2700" dirty="0"/>
              <a:t>Значення яких властивостей об'єкта можна змінити підчас виконання програми?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У процесі виконання програми, складеної в середовищі </a:t>
            </a:r>
            <a:r>
              <a:rPr lang="uk-UA" sz="2800" b="1" i="1" kern="0" dirty="0" err="1">
                <a:solidFill>
                  <a:srgbClr val="FFFFFF"/>
                </a:solidFill>
              </a:rPr>
              <a:t>Скретч</a:t>
            </a:r>
            <a:r>
              <a:rPr lang="uk-UA" sz="2800" b="1" i="1" kern="0" dirty="0">
                <a:solidFill>
                  <a:srgbClr val="FFFFFF"/>
                </a:solidFill>
              </a:rPr>
              <a:t>, можна змінювати значення властивостей розташування та напрямку руху об'єкта. Для цього використовують команди, подані в таблиці.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A5E3EB7-27D7-4163-A03F-8489451AFFF7}"/>
              </a:ext>
            </a:extLst>
          </p:cNvPr>
          <p:cNvSpPr/>
          <p:nvPr/>
        </p:nvSpPr>
        <p:spPr>
          <a:xfrm>
            <a:off x="72007" y="3116459"/>
            <a:ext cx="3973050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Команда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1CF46DFC-F367-4D53-847E-161F0DA03CDB}"/>
              </a:ext>
            </a:extLst>
          </p:cNvPr>
          <p:cNvSpPr/>
          <p:nvPr/>
        </p:nvSpPr>
        <p:spPr>
          <a:xfrm>
            <a:off x="4110552" y="3116459"/>
            <a:ext cx="3973050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Властивість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83E0FF61-6C1C-4603-A322-92064AD86F7C}"/>
              </a:ext>
            </a:extLst>
          </p:cNvPr>
          <p:cNvSpPr/>
          <p:nvPr/>
        </p:nvSpPr>
        <p:spPr>
          <a:xfrm>
            <a:off x="8149100" y="3116459"/>
            <a:ext cx="3973050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F6B3A0-5721-458E-8190-6012732C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4074562"/>
            <a:ext cx="3944468" cy="90036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413EE878-8679-4396-A95A-0637D9D2219A}"/>
              </a:ext>
            </a:extLst>
          </p:cNvPr>
          <p:cNvSpPr/>
          <p:nvPr/>
        </p:nvSpPr>
        <p:spPr>
          <a:xfrm>
            <a:off x="4110552" y="3918691"/>
            <a:ext cx="3973050" cy="1212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розташування по горизонталі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8456321-35B3-4C71-BE57-6EE12F4908B9}"/>
              </a:ext>
            </a:extLst>
          </p:cNvPr>
          <p:cNvSpPr/>
          <p:nvPr/>
        </p:nvSpPr>
        <p:spPr>
          <a:xfrm>
            <a:off x="8149100" y="3918691"/>
            <a:ext cx="3973050" cy="1212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надано значення 100 одиниць праворуч від центра сцени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89D7AD-4798-4069-99B9-87BAFFE3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" y="5399832"/>
            <a:ext cx="3973051" cy="857493"/>
          </a:xfrm>
          <a:prstGeom prst="rect">
            <a:avLst/>
          </a:prstGeom>
        </p:spPr>
      </p:pic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4969ABB2-2279-4BE7-A4A2-617DECA8C1EC}"/>
              </a:ext>
            </a:extLst>
          </p:cNvPr>
          <p:cNvSpPr/>
          <p:nvPr/>
        </p:nvSpPr>
        <p:spPr>
          <a:xfrm>
            <a:off x="4109475" y="5222524"/>
            <a:ext cx="3973050" cy="1212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розташування по вертикалі</a:t>
            </a: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4DA86867-4B4B-42F7-9852-D4A7C57C5F3B}"/>
              </a:ext>
            </a:extLst>
          </p:cNvPr>
          <p:cNvSpPr/>
          <p:nvPr/>
        </p:nvSpPr>
        <p:spPr>
          <a:xfrm>
            <a:off x="8148023" y="5222524"/>
            <a:ext cx="3973050" cy="1212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надано значення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100 одиниць вгору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від центра сцени</a:t>
            </a:r>
          </a:p>
        </p:txBody>
      </p:sp>
    </p:spTree>
    <p:extLst>
      <p:ext uri="{BB962C8B-B14F-4D97-AF65-F5344CB8AC3E}">
        <p14:creationId xmlns:p14="http://schemas.microsoft.com/office/powerpoint/2010/main" val="34326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 animBg="1"/>
      <p:bldP spid="7" grpId="0" animBg="1"/>
      <p:bldP spid="8" grpId="0" animBg="1"/>
      <p:bldP spid="10" grpId="0" animBg="1"/>
      <p:bldP spid="11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sz="2700" dirty="0"/>
              <a:t>Значення яких властивостей об'єкта можна змінити підчас виконання програми?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Продовження…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A5E3EB7-27D7-4163-A03F-8489451AFFF7}"/>
              </a:ext>
            </a:extLst>
          </p:cNvPr>
          <p:cNvSpPr/>
          <p:nvPr/>
        </p:nvSpPr>
        <p:spPr>
          <a:xfrm>
            <a:off x="72006" y="1826139"/>
            <a:ext cx="5338735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Команда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1CF46DFC-F367-4D53-847E-161F0DA03CDB}"/>
              </a:ext>
            </a:extLst>
          </p:cNvPr>
          <p:cNvSpPr/>
          <p:nvPr/>
        </p:nvSpPr>
        <p:spPr>
          <a:xfrm>
            <a:off x="5476240" y="1826139"/>
            <a:ext cx="2607362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Властивість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83E0FF61-6C1C-4603-A322-92064AD86F7C}"/>
              </a:ext>
            </a:extLst>
          </p:cNvPr>
          <p:cNvSpPr/>
          <p:nvPr/>
        </p:nvSpPr>
        <p:spPr>
          <a:xfrm>
            <a:off x="8149100" y="1826139"/>
            <a:ext cx="3973050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Результат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413EE878-8679-4396-A95A-0637D9D2219A}"/>
              </a:ext>
            </a:extLst>
          </p:cNvPr>
          <p:cNvSpPr/>
          <p:nvPr/>
        </p:nvSpPr>
        <p:spPr>
          <a:xfrm>
            <a:off x="5476240" y="2628371"/>
            <a:ext cx="2607362" cy="1212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напрямок руху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8456321-35B3-4C71-BE57-6EE12F4908B9}"/>
              </a:ext>
            </a:extLst>
          </p:cNvPr>
          <p:cNvSpPr/>
          <p:nvPr/>
        </p:nvSpPr>
        <p:spPr>
          <a:xfrm>
            <a:off x="8149100" y="2628371"/>
            <a:ext cx="3973050" cy="1212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рух </a:t>
            </a:r>
            <a:r>
              <a:rPr lang="uk-UA" sz="2400" b="1" i="1" kern="0" dirty="0" err="1">
                <a:solidFill>
                  <a:srgbClr val="FFFFFF"/>
                </a:solidFill>
              </a:rPr>
              <a:t>спрайта</a:t>
            </a:r>
            <a:endParaRPr lang="uk-UA" sz="2400" b="1" i="1" kern="0" dirty="0">
              <a:solidFill>
                <a:srgbClr val="FFFFFF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 err="1">
                <a:solidFill>
                  <a:srgbClr val="FFFFFF"/>
                </a:solidFill>
              </a:rPr>
              <a:t>починатиметься</a:t>
            </a:r>
            <a:endParaRPr lang="uk-UA" sz="2400" b="1" i="1" kern="0" dirty="0">
              <a:solidFill>
                <a:srgbClr val="FFFFFF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зліва направо</a:t>
            </a: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4969ABB2-2279-4BE7-A4A2-617DECA8C1EC}"/>
              </a:ext>
            </a:extLst>
          </p:cNvPr>
          <p:cNvSpPr/>
          <p:nvPr/>
        </p:nvSpPr>
        <p:spPr>
          <a:xfrm>
            <a:off x="5475163" y="3932204"/>
            <a:ext cx="2607362" cy="19301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тип обертання</a:t>
            </a: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4DA86867-4B4B-42F7-9852-D4A7C57C5F3B}"/>
              </a:ext>
            </a:extLst>
          </p:cNvPr>
          <p:cNvSpPr/>
          <p:nvPr/>
        </p:nvSpPr>
        <p:spPr>
          <a:xfrm>
            <a:off x="8148023" y="3932204"/>
            <a:ext cx="3973050" cy="19301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відповідає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властивості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приймати тільки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зліва направо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60BD2E-3BBE-4928-AEF1-03CCAE19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2791906"/>
            <a:ext cx="4673182" cy="8730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2C9759-9956-41E5-AFEA-7634DC3D7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4457138"/>
            <a:ext cx="5338735" cy="8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 animBg="1"/>
      <p:bldP spid="7" grpId="0" animBg="1"/>
      <p:bldP spid="8" grpId="0" animBg="1"/>
      <p:bldP spid="10" grpId="0" animBg="1"/>
      <p:bldP spid="11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sz="2700" dirty="0"/>
              <a:t>Значення яких властивостей об'єкта можна змінити підчас виконання програми?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1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08" y="1196763"/>
            <a:ext cx="12050142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189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Окрім властивостей, які задають рух об'єкта на сцені, можна змінити і значення властивостей його вигляду. Їх не можна змінити вручну у списку властивостей об'єкта.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167A0C03-FCFD-403F-83D4-A42D57F19AD7}"/>
              </a:ext>
            </a:extLst>
          </p:cNvPr>
          <p:cNvSpPr/>
          <p:nvPr/>
        </p:nvSpPr>
        <p:spPr>
          <a:xfrm>
            <a:off x="72006" y="2781179"/>
            <a:ext cx="5338735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Команда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C2AE457-A453-440E-BB3E-EB6ADD154D96}"/>
              </a:ext>
            </a:extLst>
          </p:cNvPr>
          <p:cNvSpPr/>
          <p:nvPr/>
        </p:nvSpPr>
        <p:spPr>
          <a:xfrm>
            <a:off x="5476240" y="2781179"/>
            <a:ext cx="2607362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Властивість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F7537FD2-4262-480C-948F-69176DC3DE92}"/>
              </a:ext>
            </a:extLst>
          </p:cNvPr>
          <p:cNvSpPr/>
          <p:nvPr/>
        </p:nvSpPr>
        <p:spPr>
          <a:xfrm>
            <a:off x="8149100" y="2781179"/>
            <a:ext cx="3973050" cy="72889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Результат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EFB8241-82A9-4E04-AA9E-DC072ADA3776}"/>
              </a:ext>
            </a:extLst>
          </p:cNvPr>
          <p:cNvSpPr/>
          <p:nvPr/>
        </p:nvSpPr>
        <p:spPr>
          <a:xfrm>
            <a:off x="5476240" y="3583411"/>
            <a:ext cx="2607362" cy="15147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Малюнок виконавця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C4A5AD0-48AD-410A-8BAE-F6CD209B1CA2}"/>
              </a:ext>
            </a:extLst>
          </p:cNvPr>
          <p:cNvSpPr/>
          <p:nvPr/>
        </p:nvSpPr>
        <p:spPr>
          <a:xfrm>
            <a:off x="8149100" y="3583411"/>
            <a:ext cx="3973050" cy="15147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Обрано образ, який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i="1" kern="0" dirty="0">
                <a:solidFill>
                  <a:srgbClr val="FFFFFF"/>
                </a:solidFill>
              </a:rPr>
              <a:t>у списку образів має назву «образ2»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A2AB52-1523-4E0A-BA43-FB95CD33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" y="3618058"/>
            <a:ext cx="5338735" cy="14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Настроювані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146148</TotalTime>
  <Words>607</Words>
  <Application>Microsoft Office PowerPoint</Application>
  <PresentationFormat>Широкий екран</PresentationFormat>
  <Paragraphs>113</Paragraphs>
  <Slides>16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Comic Sans MS</vt:lpstr>
      <vt:lpstr>Times New Roman</vt:lpstr>
      <vt:lpstr>Verdana</vt:lpstr>
      <vt:lpstr>Wingdings</vt:lpstr>
      <vt:lpstr>Тема Office</vt:lpstr>
      <vt:lpstr>Змінювання значень властивостей об’єкта в програмі</vt:lpstr>
      <vt:lpstr>Змінювання значень властивостей об’єкта в програмі</vt:lpstr>
      <vt:lpstr>Змінювання значень властивостей об’єкта в програмі</vt:lpstr>
      <vt:lpstr>Як дізнатися про значення властивостей об'єкта?</vt:lpstr>
      <vt:lpstr>Як дізнатися про значення властивостей об'єкта?</vt:lpstr>
      <vt:lpstr>Як дізнатися про значення властивостей об'єкта?</vt:lpstr>
      <vt:lpstr>Значення яких властивостей об'єкта можна змінити підчас виконання програми?</vt:lpstr>
      <vt:lpstr>Значення яких властивостей об'єкта можна змінити підчас виконання програми?</vt:lpstr>
      <vt:lpstr>Значення яких властивостей об'єкта можна змінити підчас виконання програми?</vt:lpstr>
      <vt:lpstr>Значення яких властивостей об'єкта можна змінити підчас виконання програми?</vt:lpstr>
      <vt:lpstr>Значення яких властивостей об'єкта можна змінити підчас виконання програми?</vt:lpstr>
      <vt:lpstr>Розгадайте ребус</vt:lpstr>
      <vt:lpstr>Дайте відповіді на запитання</vt:lpstr>
      <vt:lpstr>Домашнє завдання</vt:lpstr>
      <vt:lpstr>Працюємо за комп’ютером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Григоренко Сергій</dc:creator>
  <cp:lastModifiedBy>Lenovo</cp:lastModifiedBy>
  <cp:revision>577</cp:revision>
  <dcterms:created xsi:type="dcterms:W3CDTF">2016-06-06T19:48:43Z</dcterms:created>
  <dcterms:modified xsi:type="dcterms:W3CDTF">2019-07-02T14:48:21Z</dcterms:modified>
</cp:coreProperties>
</file>