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4" r:id="rId5"/>
    <p:sldId id="262" r:id="rId6"/>
    <p:sldId id="260" r:id="rId7"/>
    <p:sldId id="266" r:id="rId8"/>
    <p:sldId id="261" r:id="rId9"/>
    <p:sldId id="268" r:id="rId10"/>
    <p:sldId id="269" r:id="rId11"/>
    <p:sldId id="270" r:id="rId12"/>
    <p:sldId id="271" r:id="rId13"/>
    <p:sldId id="272" r:id="rId14"/>
    <p:sldId id="273" r:id="rId15"/>
    <p:sldId id="274" r:id="rId16"/>
    <p:sldId id="275" r:id="rId17"/>
    <p:sldId id="27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3D2967-4058-4F7E-BDC2-3C06D51764FC}">
          <p14:sldIdLst>
            <p14:sldId id="257"/>
          </p14:sldIdLst>
        </p14:section>
        <p14:section name="Untitled Section" id="{4821531E-3828-4A85-B9AE-580570390980}">
          <p14:sldIdLst>
            <p14:sldId id="258"/>
            <p14:sldId id="259"/>
            <p14:sldId id="264"/>
            <p14:sldId id="262"/>
            <p14:sldId id="260"/>
            <p14:sldId id="266"/>
            <p14:sldId id="261"/>
            <p14:sldId id="268"/>
            <p14:sldId id="269"/>
            <p14:sldId id="270"/>
            <p14:sldId id="271"/>
            <p14:sldId id="272"/>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DD610"/>
    <a:srgbClr val="A5A5A5"/>
    <a:srgbClr val="ED7D31"/>
    <a:srgbClr val="77F01E"/>
    <a:srgbClr val="F48036"/>
    <a:srgbClr val="FFC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p:scale>
          <a:sx n="50" d="100"/>
          <a:sy n="50" d="100"/>
        </p:scale>
        <p:origin x="811" y="29"/>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EE8A6-F52B-47DA-B359-831077552700}" type="doc">
      <dgm:prSet loTypeId="urn:microsoft.com/office/officeart/2011/layout/ConvergingText" loCatId="process" qsTypeId="urn:microsoft.com/office/officeart/2005/8/quickstyle/simple1" qsCatId="simple" csTypeId="urn:microsoft.com/office/officeart/2005/8/colors/colorful4" csCatId="colorful" phldr="1"/>
      <dgm:spPr/>
      <dgm:t>
        <a:bodyPr/>
        <a:lstStyle/>
        <a:p>
          <a:endParaRPr lang="en-IN"/>
        </a:p>
      </dgm:t>
    </dgm:pt>
    <dgm:pt modelId="{8C66F8A5-0389-4178-AF5D-CF3789D97C2E}">
      <dgm:prSet phldrT="[Text]"/>
      <dgm:spPr/>
      <dgm:t>
        <a:bodyPr/>
        <a:lstStyle/>
        <a:p>
          <a:r>
            <a:rPr lang="en-US" dirty="0"/>
            <a:t>Ingestion</a:t>
          </a:r>
          <a:endParaRPr lang="en-IN" dirty="0"/>
        </a:p>
      </dgm:t>
    </dgm:pt>
    <dgm:pt modelId="{24367426-68D8-435E-9BFF-57458BDF3809}" type="parTrans" cxnId="{F9439714-BD37-4E92-8EF0-7AB778592108}">
      <dgm:prSet/>
      <dgm:spPr/>
      <dgm:t>
        <a:bodyPr/>
        <a:lstStyle/>
        <a:p>
          <a:endParaRPr lang="en-IN"/>
        </a:p>
      </dgm:t>
    </dgm:pt>
    <dgm:pt modelId="{2F07924C-A361-433C-AFA1-4A7BEDF83DDE}" type="sibTrans" cxnId="{F9439714-BD37-4E92-8EF0-7AB778592108}">
      <dgm:prSet/>
      <dgm:spPr/>
      <dgm:t>
        <a:bodyPr/>
        <a:lstStyle/>
        <a:p>
          <a:endParaRPr lang="en-IN"/>
        </a:p>
      </dgm:t>
    </dgm:pt>
    <dgm:pt modelId="{A5CE4AC4-96EF-4834-8528-4DBA6ECD9C7F}">
      <dgm:prSet phldrT="[Text]"/>
      <dgm:spPr/>
      <dgm:t>
        <a:bodyPr/>
        <a:lstStyle/>
        <a:p>
          <a:r>
            <a:rPr lang="en-US" dirty="0"/>
            <a:t>CCTV</a:t>
          </a:r>
          <a:endParaRPr lang="en-IN" dirty="0"/>
        </a:p>
      </dgm:t>
    </dgm:pt>
    <dgm:pt modelId="{11755ED0-C54C-4033-91ED-9F763239A60F}" type="parTrans" cxnId="{47C64366-4AE4-4DBA-9A7C-B8BDD5C85078}">
      <dgm:prSet/>
      <dgm:spPr/>
      <dgm:t>
        <a:bodyPr/>
        <a:lstStyle/>
        <a:p>
          <a:endParaRPr lang="en-IN"/>
        </a:p>
      </dgm:t>
    </dgm:pt>
    <dgm:pt modelId="{FB6FD167-7E02-4ECC-8772-56D5B196F73A}" type="sibTrans" cxnId="{47C64366-4AE4-4DBA-9A7C-B8BDD5C85078}">
      <dgm:prSet/>
      <dgm:spPr/>
      <dgm:t>
        <a:bodyPr/>
        <a:lstStyle/>
        <a:p>
          <a:endParaRPr lang="en-IN"/>
        </a:p>
      </dgm:t>
    </dgm:pt>
    <dgm:pt modelId="{612157F3-8D56-4F79-BC58-C6317A9BF5D1}">
      <dgm:prSet phldrT="[Text]"/>
      <dgm:spPr/>
      <dgm:t>
        <a:bodyPr/>
        <a:lstStyle/>
        <a:p>
          <a:r>
            <a:rPr lang="en-US" dirty="0"/>
            <a:t>Drone</a:t>
          </a:r>
          <a:endParaRPr lang="en-IN" dirty="0"/>
        </a:p>
      </dgm:t>
    </dgm:pt>
    <dgm:pt modelId="{3D55E86B-5470-41AB-AF5B-C5D154F140C7}" type="parTrans" cxnId="{7494A90B-436C-4777-B85A-0FBB2120B781}">
      <dgm:prSet/>
      <dgm:spPr/>
      <dgm:t>
        <a:bodyPr/>
        <a:lstStyle/>
        <a:p>
          <a:endParaRPr lang="en-IN"/>
        </a:p>
      </dgm:t>
    </dgm:pt>
    <dgm:pt modelId="{83F6094B-AAF8-431C-8BC5-648C1B9D49EC}" type="sibTrans" cxnId="{7494A90B-436C-4777-B85A-0FBB2120B781}">
      <dgm:prSet/>
      <dgm:spPr/>
      <dgm:t>
        <a:bodyPr/>
        <a:lstStyle/>
        <a:p>
          <a:endParaRPr lang="en-IN"/>
        </a:p>
      </dgm:t>
    </dgm:pt>
    <dgm:pt modelId="{71430E33-5E01-4B9E-B29C-93F16B3CFDDC}">
      <dgm:prSet phldrT="[Text]"/>
      <dgm:spPr/>
      <dgm:t>
        <a:bodyPr/>
        <a:lstStyle/>
        <a:p>
          <a:r>
            <a:rPr lang="en-US" dirty="0"/>
            <a:t>Social Media</a:t>
          </a:r>
          <a:endParaRPr lang="en-IN" dirty="0"/>
        </a:p>
      </dgm:t>
    </dgm:pt>
    <dgm:pt modelId="{9E4D837D-7051-4EA9-8494-72A0ED252EDA}" type="parTrans" cxnId="{CF2AF553-584F-4188-A7C6-418F0A031848}">
      <dgm:prSet/>
      <dgm:spPr/>
      <dgm:t>
        <a:bodyPr/>
        <a:lstStyle/>
        <a:p>
          <a:endParaRPr lang="en-IN"/>
        </a:p>
      </dgm:t>
    </dgm:pt>
    <dgm:pt modelId="{669DAEC2-5827-468B-9C46-D6B615AF6ED4}" type="sibTrans" cxnId="{CF2AF553-584F-4188-A7C6-418F0A031848}">
      <dgm:prSet/>
      <dgm:spPr/>
      <dgm:t>
        <a:bodyPr/>
        <a:lstStyle/>
        <a:p>
          <a:endParaRPr lang="en-IN"/>
        </a:p>
      </dgm:t>
    </dgm:pt>
    <dgm:pt modelId="{38A16E4C-85B2-4D4C-91D3-BCCA345BB899}" type="pres">
      <dgm:prSet presAssocID="{9ADEE8A6-F52B-47DA-B359-831077552700}" presName="Name0" presStyleCnt="0">
        <dgm:presLayoutVars>
          <dgm:chMax/>
          <dgm:chPref val="1"/>
          <dgm:dir/>
          <dgm:animOne val="branch"/>
          <dgm:animLvl val="lvl"/>
          <dgm:resizeHandles/>
        </dgm:presLayoutVars>
      </dgm:prSet>
      <dgm:spPr/>
    </dgm:pt>
    <dgm:pt modelId="{50B4172D-22E1-4F1E-8A2F-63A7A569E27B}" type="pres">
      <dgm:prSet presAssocID="{8C66F8A5-0389-4178-AF5D-CF3789D97C2E}" presName="composite" presStyleCnt="0"/>
      <dgm:spPr/>
    </dgm:pt>
    <dgm:pt modelId="{2F276DDA-2F14-426F-B1D3-FA0235CE4D9C}" type="pres">
      <dgm:prSet presAssocID="{8C66F8A5-0389-4178-AF5D-CF3789D97C2E}" presName="ParentAccent1" presStyleLbl="alignNode1" presStyleIdx="0" presStyleCnt="34"/>
      <dgm:spPr/>
    </dgm:pt>
    <dgm:pt modelId="{46483D03-0546-47A9-A174-737EB2F9493F}" type="pres">
      <dgm:prSet presAssocID="{8C66F8A5-0389-4178-AF5D-CF3789D97C2E}" presName="ParentAccent2" presStyleLbl="alignNode1" presStyleIdx="1" presStyleCnt="34"/>
      <dgm:spPr/>
    </dgm:pt>
    <dgm:pt modelId="{0D2FBDA8-FF23-40DF-AF4B-5EE9FF5B0005}" type="pres">
      <dgm:prSet presAssocID="{8C66F8A5-0389-4178-AF5D-CF3789D97C2E}" presName="ParentAccent3" presStyleLbl="alignNode1" presStyleIdx="2" presStyleCnt="34"/>
      <dgm:spPr/>
    </dgm:pt>
    <dgm:pt modelId="{2F5F6846-E851-4C14-97DA-62B0488E7384}" type="pres">
      <dgm:prSet presAssocID="{8C66F8A5-0389-4178-AF5D-CF3789D97C2E}" presName="ParentAccent4" presStyleLbl="alignNode1" presStyleIdx="3" presStyleCnt="34"/>
      <dgm:spPr/>
    </dgm:pt>
    <dgm:pt modelId="{0DEF89E1-14B0-44A2-81F0-3DABF6F13948}" type="pres">
      <dgm:prSet presAssocID="{8C66F8A5-0389-4178-AF5D-CF3789D97C2E}" presName="ParentAccent5" presStyleLbl="alignNode1" presStyleIdx="4" presStyleCnt="34"/>
      <dgm:spPr/>
    </dgm:pt>
    <dgm:pt modelId="{2E527390-D71E-4B6C-BE21-06C5C8198A7F}" type="pres">
      <dgm:prSet presAssocID="{8C66F8A5-0389-4178-AF5D-CF3789D97C2E}" presName="ParentAccent6" presStyleLbl="alignNode1" presStyleIdx="5" presStyleCnt="34"/>
      <dgm:spPr/>
    </dgm:pt>
    <dgm:pt modelId="{11A4D438-979C-4700-8D08-55F40D7B60F5}" type="pres">
      <dgm:prSet presAssocID="{8C66F8A5-0389-4178-AF5D-CF3789D97C2E}" presName="ParentAccent7" presStyleLbl="alignNode1" presStyleIdx="6" presStyleCnt="34"/>
      <dgm:spPr/>
    </dgm:pt>
    <dgm:pt modelId="{473D971A-2F71-4196-A992-ACCD1E8410F5}" type="pres">
      <dgm:prSet presAssocID="{8C66F8A5-0389-4178-AF5D-CF3789D97C2E}" presName="ParentAccent8" presStyleLbl="alignNode1" presStyleIdx="7" presStyleCnt="34"/>
      <dgm:spPr/>
    </dgm:pt>
    <dgm:pt modelId="{AC5A083D-D453-41BE-A5CD-36DA1C7CD122}" type="pres">
      <dgm:prSet presAssocID="{8C66F8A5-0389-4178-AF5D-CF3789D97C2E}" presName="ParentAccent9" presStyleLbl="alignNode1" presStyleIdx="8" presStyleCnt="34"/>
      <dgm:spPr/>
    </dgm:pt>
    <dgm:pt modelId="{90DB5020-358E-4641-B719-EFC88E0368CB}" type="pres">
      <dgm:prSet presAssocID="{8C66F8A5-0389-4178-AF5D-CF3789D97C2E}" presName="ParentAccent10" presStyleLbl="alignNode1" presStyleIdx="9" presStyleCnt="34"/>
      <dgm:spPr/>
    </dgm:pt>
    <dgm:pt modelId="{6C2CAB86-B796-4765-BDF8-251EAAD4FF24}" type="pres">
      <dgm:prSet presAssocID="{8C66F8A5-0389-4178-AF5D-CF3789D97C2E}" presName="Parent" presStyleLbl="alignNode1" presStyleIdx="10" presStyleCnt="34">
        <dgm:presLayoutVars>
          <dgm:chMax val="5"/>
          <dgm:chPref val="3"/>
          <dgm:bulletEnabled val="1"/>
        </dgm:presLayoutVars>
      </dgm:prSet>
      <dgm:spPr/>
    </dgm:pt>
    <dgm:pt modelId="{A27E86FF-0CAA-4BAE-92C2-349B0F047CD4}" type="pres">
      <dgm:prSet presAssocID="{A5CE4AC4-96EF-4834-8528-4DBA6ECD9C7F}" presName="Child1Accent1" presStyleLbl="alignNode1" presStyleIdx="11" presStyleCnt="34"/>
      <dgm:spPr/>
    </dgm:pt>
    <dgm:pt modelId="{F0E155AA-B138-4C4C-BE83-1FB5D3144499}" type="pres">
      <dgm:prSet presAssocID="{A5CE4AC4-96EF-4834-8528-4DBA6ECD9C7F}" presName="Child1Accent2" presStyleLbl="alignNode1" presStyleIdx="12" presStyleCnt="34"/>
      <dgm:spPr/>
    </dgm:pt>
    <dgm:pt modelId="{D41C55D8-7F73-44EF-BB28-339461356E2F}" type="pres">
      <dgm:prSet presAssocID="{A5CE4AC4-96EF-4834-8528-4DBA6ECD9C7F}" presName="Child1Accent3" presStyleLbl="alignNode1" presStyleIdx="13" presStyleCnt="34"/>
      <dgm:spPr/>
    </dgm:pt>
    <dgm:pt modelId="{275D16EE-D37A-4E2F-823D-3C6C71EFD7FF}" type="pres">
      <dgm:prSet presAssocID="{A5CE4AC4-96EF-4834-8528-4DBA6ECD9C7F}" presName="Child1Accent4" presStyleLbl="alignNode1" presStyleIdx="14" presStyleCnt="34"/>
      <dgm:spPr/>
    </dgm:pt>
    <dgm:pt modelId="{0EFFBD43-549C-43FE-8B97-6F421E175EC1}" type="pres">
      <dgm:prSet presAssocID="{A5CE4AC4-96EF-4834-8528-4DBA6ECD9C7F}" presName="Child1Accent5" presStyleLbl="alignNode1" presStyleIdx="15" presStyleCnt="34"/>
      <dgm:spPr/>
    </dgm:pt>
    <dgm:pt modelId="{40F9C96E-A79D-42D3-A551-F25353F57D11}" type="pres">
      <dgm:prSet presAssocID="{A5CE4AC4-96EF-4834-8528-4DBA6ECD9C7F}" presName="Child1Accent6" presStyleLbl="alignNode1" presStyleIdx="16" presStyleCnt="34"/>
      <dgm:spPr/>
    </dgm:pt>
    <dgm:pt modelId="{63F25C40-0623-41BF-BDC7-92D01166A2BA}" type="pres">
      <dgm:prSet presAssocID="{A5CE4AC4-96EF-4834-8528-4DBA6ECD9C7F}" presName="Child1Accent7" presStyleLbl="alignNode1" presStyleIdx="17" presStyleCnt="34"/>
      <dgm:spPr/>
    </dgm:pt>
    <dgm:pt modelId="{3B02AF2E-9EFD-4A1C-907A-D73EB580730A}" type="pres">
      <dgm:prSet presAssocID="{A5CE4AC4-96EF-4834-8528-4DBA6ECD9C7F}" presName="Child1Accent8" presStyleLbl="alignNode1" presStyleIdx="18" presStyleCnt="34"/>
      <dgm:spPr/>
    </dgm:pt>
    <dgm:pt modelId="{D620A44E-2713-40BD-B1BB-24EAC6900571}" type="pres">
      <dgm:prSet presAssocID="{A5CE4AC4-96EF-4834-8528-4DBA6ECD9C7F}" presName="Child1Accent9" presStyleLbl="alignNode1" presStyleIdx="19" presStyleCnt="34"/>
      <dgm:spPr/>
    </dgm:pt>
    <dgm:pt modelId="{F411BB3D-BB92-47EC-9955-D662FF2CB697}" type="pres">
      <dgm:prSet presAssocID="{A5CE4AC4-96EF-4834-8528-4DBA6ECD9C7F}" presName="Child1" presStyleLbl="revTx" presStyleIdx="0" presStyleCnt="3">
        <dgm:presLayoutVars>
          <dgm:chMax/>
          <dgm:chPref val="0"/>
          <dgm:bulletEnabled val="1"/>
        </dgm:presLayoutVars>
      </dgm:prSet>
      <dgm:spPr/>
    </dgm:pt>
    <dgm:pt modelId="{D4893C9B-36FE-43B0-8F19-D55DE56A8E89}" type="pres">
      <dgm:prSet presAssocID="{612157F3-8D56-4F79-BC58-C6317A9BF5D1}" presName="Child2Accent1" presStyleLbl="alignNode1" presStyleIdx="20" presStyleCnt="34"/>
      <dgm:spPr/>
    </dgm:pt>
    <dgm:pt modelId="{C8221C92-DE72-4A98-B833-09C06C086EEB}" type="pres">
      <dgm:prSet presAssocID="{612157F3-8D56-4F79-BC58-C6317A9BF5D1}" presName="Child2Accent2" presStyleLbl="alignNode1" presStyleIdx="21" presStyleCnt="34"/>
      <dgm:spPr/>
    </dgm:pt>
    <dgm:pt modelId="{4AA83879-DE4A-4725-BF7E-A6EB3D70761B}" type="pres">
      <dgm:prSet presAssocID="{612157F3-8D56-4F79-BC58-C6317A9BF5D1}" presName="Child2Accent3" presStyleLbl="alignNode1" presStyleIdx="22" presStyleCnt="34"/>
      <dgm:spPr/>
    </dgm:pt>
    <dgm:pt modelId="{29DEBB73-3C3A-4BB3-9BDC-87DB71FDE3FD}" type="pres">
      <dgm:prSet presAssocID="{612157F3-8D56-4F79-BC58-C6317A9BF5D1}" presName="Child2Accent4" presStyleLbl="alignNode1" presStyleIdx="23" presStyleCnt="34"/>
      <dgm:spPr/>
    </dgm:pt>
    <dgm:pt modelId="{59A62211-42AC-46B3-8DE3-A5200AC3EB62}" type="pres">
      <dgm:prSet presAssocID="{612157F3-8D56-4F79-BC58-C6317A9BF5D1}" presName="Child2Accent5" presStyleLbl="alignNode1" presStyleIdx="24" presStyleCnt="34"/>
      <dgm:spPr/>
    </dgm:pt>
    <dgm:pt modelId="{2C2BEADA-9010-44F7-BB33-92B5D2F2D9E5}" type="pres">
      <dgm:prSet presAssocID="{612157F3-8D56-4F79-BC58-C6317A9BF5D1}" presName="Child2Accent6" presStyleLbl="alignNode1" presStyleIdx="25" presStyleCnt="34"/>
      <dgm:spPr/>
    </dgm:pt>
    <dgm:pt modelId="{43ABCC95-49E2-4CC1-875C-C4A8DFF68673}" type="pres">
      <dgm:prSet presAssocID="{612157F3-8D56-4F79-BC58-C6317A9BF5D1}" presName="Child2Accent7" presStyleLbl="alignNode1" presStyleIdx="26" presStyleCnt="34"/>
      <dgm:spPr/>
    </dgm:pt>
    <dgm:pt modelId="{E0FE3160-D318-4E6E-A6CF-EC8851873971}" type="pres">
      <dgm:prSet presAssocID="{612157F3-8D56-4F79-BC58-C6317A9BF5D1}" presName="Child2" presStyleLbl="revTx" presStyleIdx="1" presStyleCnt="3">
        <dgm:presLayoutVars>
          <dgm:chMax/>
          <dgm:chPref val="0"/>
          <dgm:bulletEnabled val="1"/>
        </dgm:presLayoutVars>
      </dgm:prSet>
      <dgm:spPr/>
    </dgm:pt>
    <dgm:pt modelId="{EBE6A021-21BD-46CE-A216-26B02FAF3B73}" type="pres">
      <dgm:prSet presAssocID="{71430E33-5E01-4B9E-B29C-93F16B3CFDDC}" presName="Child3Accent1" presStyleLbl="alignNode1" presStyleIdx="27" presStyleCnt="34"/>
      <dgm:spPr/>
    </dgm:pt>
    <dgm:pt modelId="{BD2E6D02-AA79-4DC2-A623-BA3456BC28BD}" type="pres">
      <dgm:prSet presAssocID="{71430E33-5E01-4B9E-B29C-93F16B3CFDDC}" presName="Child3Accent2" presStyleLbl="alignNode1" presStyleIdx="28" presStyleCnt="34"/>
      <dgm:spPr/>
    </dgm:pt>
    <dgm:pt modelId="{86546540-3DA9-460C-9163-4EDF59847F7A}" type="pres">
      <dgm:prSet presAssocID="{71430E33-5E01-4B9E-B29C-93F16B3CFDDC}" presName="Child3Accent3" presStyleLbl="alignNode1" presStyleIdx="29" presStyleCnt="34"/>
      <dgm:spPr/>
    </dgm:pt>
    <dgm:pt modelId="{6978928B-1182-40F1-88F5-3F727FEC25C5}" type="pres">
      <dgm:prSet presAssocID="{71430E33-5E01-4B9E-B29C-93F16B3CFDDC}" presName="Child3Accent4" presStyleLbl="alignNode1" presStyleIdx="30" presStyleCnt="34"/>
      <dgm:spPr/>
    </dgm:pt>
    <dgm:pt modelId="{5F357E66-0D8C-4CAE-B900-9E798324EB56}" type="pres">
      <dgm:prSet presAssocID="{71430E33-5E01-4B9E-B29C-93F16B3CFDDC}" presName="Child3Accent5" presStyleLbl="alignNode1" presStyleIdx="31" presStyleCnt="34"/>
      <dgm:spPr/>
    </dgm:pt>
    <dgm:pt modelId="{14BD0213-8354-47CE-851A-A3E0FD632986}" type="pres">
      <dgm:prSet presAssocID="{71430E33-5E01-4B9E-B29C-93F16B3CFDDC}" presName="Child3Accent6" presStyleLbl="alignNode1" presStyleIdx="32" presStyleCnt="34"/>
      <dgm:spPr/>
    </dgm:pt>
    <dgm:pt modelId="{42E2BFAB-5E47-4984-AFA7-BDD55E34AA99}" type="pres">
      <dgm:prSet presAssocID="{71430E33-5E01-4B9E-B29C-93F16B3CFDDC}" presName="Child3Accent7" presStyleLbl="alignNode1" presStyleIdx="33" presStyleCnt="34"/>
      <dgm:spPr/>
    </dgm:pt>
    <dgm:pt modelId="{C3792D6E-924F-4764-8C82-BA55776907BF}" type="pres">
      <dgm:prSet presAssocID="{71430E33-5E01-4B9E-B29C-93F16B3CFDDC}" presName="Child3" presStyleLbl="revTx" presStyleIdx="2" presStyleCnt="3">
        <dgm:presLayoutVars>
          <dgm:chMax/>
          <dgm:chPref val="0"/>
          <dgm:bulletEnabled val="1"/>
        </dgm:presLayoutVars>
      </dgm:prSet>
      <dgm:spPr/>
    </dgm:pt>
  </dgm:ptLst>
  <dgm:cxnLst>
    <dgm:cxn modelId="{7494A90B-436C-4777-B85A-0FBB2120B781}" srcId="{8C66F8A5-0389-4178-AF5D-CF3789D97C2E}" destId="{612157F3-8D56-4F79-BC58-C6317A9BF5D1}" srcOrd="1" destOrd="0" parTransId="{3D55E86B-5470-41AB-AF5B-C5D154F140C7}" sibTransId="{83F6094B-AAF8-431C-8BC5-648C1B9D49EC}"/>
    <dgm:cxn modelId="{F9439714-BD37-4E92-8EF0-7AB778592108}" srcId="{9ADEE8A6-F52B-47DA-B359-831077552700}" destId="{8C66F8A5-0389-4178-AF5D-CF3789D97C2E}" srcOrd="0" destOrd="0" parTransId="{24367426-68D8-435E-9BFF-57458BDF3809}" sibTransId="{2F07924C-A361-433C-AFA1-4A7BEDF83DDE}"/>
    <dgm:cxn modelId="{4579F83B-8A8C-444A-A4E6-6BC4816EEB06}" type="presOf" srcId="{9ADEE8A6-F52B-47DA-B359-831077552700}" destId="{38A16E4C-85B2-4D4C-91D3-BCCA345BB899}" srcOrd="0" destOrd="0" presId="urn:microsoft.com/office/officeart/2011/layout/ConvergingText"/>
    <dgm:cxn modelId="{47A22143-DEF9-411A-8D46-91DE61B3AB4B}" type="presOf" srcId="{A5CE4AC4-96EF-4834-8528-4DBA6ECD9C7F}" destId="{F411BB3D-BB92-47EC-9955-D662FF2CB697}" srcOrd="0" destOrd="0" presId="urn:microsoft.com/office/officeart/2011/layout/ConvergingText"/>
    <dgm:cxn modelId="{6C3A0A65-3E87-471A-8925-E2C8C14D7C05}" type="presOf" srcId="{71430E33-5E01-4B9E-B29C-93F16B3CFDDC}" destId="{C3792D6E-924F-4764-8C82-BA55776907BF}" srcOrd="0" destOrd="0" presId="urn:microsoft.com/office/officeart/2011/layout/ConvergingText"/>
    <dgm:cxn modelId="{47C64366-4AE4-4DBA-9A7C-B8BDD5C85078}" srcId="{8C66F8A5-0389-4178-AF5D-CF3789D97C2E}" destId="{A5CE4AC4-96EF-4834-8528-4DBA6ECD9C7F}" srcOrd="0" destOrd="0" parTransId="{11755ED0-C54C-4033-91ED-9F763239A60F}" sibTransId="{FB6FD167-7E02-4ECC-8772-56D5B196F73A}"/>
    <dgm:cxn modelId="{CF2AF553-584F-4188-A7C6-418F0A031848}" srcId="{8C66F8A5-0389-4178-AF5D-CF3789D97C2E}" destId="{71430E33-5E01-4B9E-B29C-93F16B3CFDDC}" srcOrd="2" destOrd="0" parTransId="{9E4D837D-7051-4EA9-8494-72A0ED252EDA}" sibTransId="{669DAEC2-5827-468B-9C46-D6B615AF6ED4}"/>
    <dgm:cxn modelId="{E57004A4-D325-4913-A0D5-D6AE637518CD}" type="presOf" srcId="{612157F3-8D56-4F79-BC58-C6317A9BF5D1}" destId="{E0FE3160-D318-4E6E-A6CF-EC8851873971}" srcOrd="0" destOrd="0" presId="urn:microsoft.com/office/officeart/2011/layout/ConvergingText"/>
    <dgm:cxn modelId="{4DB4D6F1-CBDE-4885-8F27-24D3D74803B8}" type="presOf" srcId="{8C66F8A5-0389-4178-AF5D-CF3789D97C2E}" destId="{6C2CAB86-B796-4765-BDF8-251EAAD4FF24}" srcOrd="0" destOrd="0" presId="urn:microsoft.com/office/officeart/2011/layout/ConvergingText"/>
    <dgm:cxn modelId="{B41391B8-002E-4ECF-842D-858E819B702C}" type="presParOf" srcId="{38A16E4C-85B2-4D4C-91D3-BCCA345BB899}" destId="{50B4172D-22E1-4F1E-8A2F-63A7A569E27B}" srcOrd="0" destOrd="0" presId="urn:microsoft.com/office/officeart/2011/layout/ConvergingText"/>
    <dgm:cxn modelId="{B35BBDB3-408D-4F9D-9956-F95332E8D89C}" type="presParOf" srcId="{50B4172D-22E1-4F1E-8A2F-63A7A569E27B}" destId="{2F276DDA-2F14-426F-B1D3-FA0235CE4D9C}" srcOrd="0" destOrd="0" presId="urn:microsoft.com/office/officeart/2011/layout/ConvergingText"/>
    <dgm:cxn modelId="{11750FAE-E7BA-4A33-B895-19B89198C268}" type="presParOf" srcId="{50B4172D-22E1-4F1E-8A2F-63A7A569E27B}" destId="{46483D03-0546-47A9-A174-737EB2F9493F}" srcOrd="1" destOrd="0" presId="urn:microsoft.com/office/officeart/2011/layout/ConvergingText"/>
    <dgm:cxn modelId="{625F60A3-400C-41A1-8713-CC1107AC8E44}" type="presParOf" srcId="{50B4172D-22E1-4F1E-8A2F-63A7A569E27B}" destId="{0D2FBDA8-FF23-40DF-AF4B-5EE9FF5B0005}" srcOrd="2" destOrd="0" presId="urn:microsoft.com/office/officeart/2011/layout/ConvergingText"/>
    <dgm:cxn modelId="{56E9FB69-91A7-4278-B5C9-A25800E3F053}" type="presParOf" srcId="{50B4172D-22E1-4F1E-8A2F-63A7A569E27B}" destId="{2F5F6846-E851-4C14-97DA-62B0488E7384}" srcOrd="3" destOrd="0" presId="urn:microsoft.com/office/officeart/2011/layout/ConvergingText"/>
    <dgm:cxn modelId="{56F0E315-0A47-4F85-96DD-9D5B3B4189CE}" type="presParOf" srcId="{50B4172D-22E1-4F1E-8A2F-63A7A569E27B}" destId="{0DEF89E1-14B0-44A2-81F0-3DABF6F13948}" srcOrd="4" destOrd="0" presId="urn:microsoft.com/office/officeart/2011/layout/ConvergingText"/>
    <dgm:cxn modelId="{3AFE5FBE-F59C-480D-BCF3-D02D48EE63EC}" type="presParOf" srcId="{50B4172D-22E1-4F1E-8A2F-63A7A569E27B}" destId="{2E527390-D71E-4B6C-BE21-06C5C8198A7F}" srcOrd="5" destOrd="0" presId="urn:microsoft.com/office/officeart/2011/layout/ConvergingText"/>
    <dgm:cxn modelId="{14A4CC3A-2A95-4A4A-90D3-ACF4FE543CAF}" type="presParOf" srcId="{50B4172D-22E1-4F1E-8A2F-63A7A569E27B}" destId="{11A4D438-979C-4700-8D08-55F40D7B60F5}" srcOrd="6" destOrd="0" presId="urn:microsoft.com/office/officeart/2011/layout/ConvergingText"/>
    <dgm:cxn modelId="{B79BBB39-DAF1-4881-8184-65758F932A97}" type="presParOf" srcId="{50B4172D-22E1-4F1E-8A2F-63A7A569E27B}" destId="{473D971A-2F71-4196-A992-ACCD1E8410F5}" srcOrd="7" destOrd="0" presId="urn:microsoft.com/office/officeart/2011/layout/ConvergingText"/>
    <dgm:cxn modelId="{4C7484C6-ACC2-4799-A974-B8A0DF2DBD14}" type="presParOf" srcId="{50B4172D-22E1-4F1E-8A2F-63A7A569E27B}" destId="{AC5A083D-D453-41BE-A5CD-36DA1C7CD122}" srcOrd="8" destOrd="0" presId="urn:microsoft.com/office/officeart/2011/layout/ConvergingText"/>
    <dgm:cxn modelId="{DE74552E-F9C8-47CA-8B53-8A8084D5CEDF}" type="presParOf" srcId="{50B4172D-22E1-4F1E-8A2F-63A7A569E27B}" destId="{90DB5020-358E-4641-B719-EFC88E0368CB}" srcOrd="9" destOrd="0" presId="urn:microsoft.com/office/officeart/2011/layout/ConvergingText"/>
    <dgm:cxn modelId="{819CADB2-9A8C-43AE-981A-88BABC01F240}" type="presParOf" srcId="{50B4172D-22E1-4F1E-8A2F-63A7A569E27B}" destId="{6C2CAB86-B796-4765-BDF8-251EAAD4FF24}" srcOrd="10" destOrd="0" presId="urn:microsoft.com/office/officeart/2011/layout/ConvergingText"/>
    <dgm:cxn modelId="{39AD80E6-55FF-4E9B-A75E-5E12D7FED610}" type="presParOf" srcId="{50B4172D-22E1-4F1E-8A2F-63A7A569E27B}" destId="{A27E86FF-0CAA-4BAE-92C2-349B0F047CD4}" srcOrd="11" destOrd="0" presId="urn:microsoft.com/office/officeart/2011/layout/ConvergingText"/>
    <dgm:cxn modelId="{70F85208-5850-4C51-B057-CDB172B20D71}" type="presParOf" srcId="{50B4172D-22E1-4F1E-8A2F-63A7A569E27B}" destId="{F0E155AA-B138-4C4C-BE83-1FB5D3144499}" srcOrd="12" destOrd="0" presId="urn:microsoft.com/office/officeart/2011/layout/ConvergingText"/>
    <dgm:cxn modelId="{03AD8E73-F83C-42A2-B60C-417D75C9B8E3}" type="presParOf" srcId="{50B4172D-22E1-4F1E-8A2F-63A7A569E27B}" destId="{D41C55D8-7F73-44EF-BB28-339461356E2F}" srcOrd="13" destOrd="0" presId="urn:microsoft.com/office/officeart/2011/layout/ConvergingText"/>
    <dgm:cxn modelId="{E03EC841-705F-4230-8903-8E911741093F}" type="presParOf" srcId="{50B4172D-22E1-4F1E-8A2F-63A7A569E27B}" destId="{275D16EE-D37A-4E2F-823D-3C6C71EFD7FF}" srcOrd="14" destOrd="0" presId="urn:microsoft.com/office/officeart/2011/layout/ConvergingText"/>
    <dgm:cxn modelId="{7A29572F-8917-47E5-BA3E-CFCE235F2A44}" type="presParOf" srcId="{50B4172D-22E1-4F1E-8A2F-63A7A569E27B}" destId="{0EFFBD43-549C-43FE-8B97-6F421E175EC1}" srcOrd="15" destOrd="0" presId="urn:microsoft.com/office/officeart/2011/layout/ConvergingText"/>
    <dgm:cxn modelId="{4FF2C963-FB11-4D1C-8DF5-AF90DE2AEA53}" type="presParOf" srcId="{50B4172D-22E1-4F1E-8A2F-63A7A569E27B}" destId="{40F9C96E-A79D-42D3-A551-F25353F57D11}" srcOrd="16" destOrd="0" presId="urn:microsoft.com/office/officeart/2011/layout/ConvergingText"/>
    <dgm:cxn modelId="{5E700D97-AC10-4A04-A674-DCDABF45B798}" type="presParOf" srcId="{50B4172D-22E1-4F1E-8A2F-63A7A569E27B}" destId="{63F25C40-0623-41BF-BDC7-92D01166A2BA}" srcOrd="17" destOrd="0" presId="urn:microsoft.com/office/officeart/2011/layout/ConvergingText"/>
    <dgm:cxn modelId="{CBE46C9A-1462-43CF-A2D7-B6C29DA38C9B}" type="presParOf" srcId="{50B4172D-22E1-4F1E-8A2F-63A7A569E27B}" destId="{3B02AF2E-9EFD-4A1C-907A-D73EB580730A}" srcOrd="18" destOrd="0" presId="urn:microsoft.com/office/officeart/2011/layout/ConvergingText"/>
    <dgm:cxn modelId="{572F639B-DA7E-4294-B1F6-ECC7899E419E}" type="presParOf" srcId="{50B4172D-22E1-4F1E-8A2F-63A7A569E27B}" destId="{D620A44E-2713-40BD-B1BB-24EAC6900571}" srcOrd="19" destOrd="0" presId="urn:microsoft.com/office/officeart/2011/layout/ConvergingText"/>
    <dgm:cxn modelId="{C9E5E7CB-E7E6-4269-8293-FA7058B4FB6C}" type="presParOf" srcId="{50B4172D-22E1-4F1E-8A2F-63A7A569E27B}" destId="{F411BB3D-BB92-47EC-9955-D662FF2CB697}" srcOrd="20" destOrd="0" presId="urn:microsoft.com/office/officeart/2011/layout/ConvergingText"/>
    <dgm:cxn modelId="{B4CE3EAD-7FFB-4B22-B8C4-1F40E0EF9192}" type="presParOf" srcId="{50B4172D-22E1-4F1E-8A2F-63A7A569E27B}" destId="{D4893C9B-36FE-43B0-8F19-D55DE56A8E89}" srcOrd="21" destOrd="0" presId="urn:microsoft.com/office/officeart/2011/layout/ConvergingText"/>
    <dgm:cxn modelId="{3339C422-5211-41CC-82CF-782D50FC9B3A}" type="presParOf" srcId="{50B4172D-22E1-4F1E-8A2F-63A7A569E27B}" destId="{C8221C92-DE72-4A98-B833-09C06C086EEB}" srcOrd="22" destOrd="0" presId="urn:microsoft.com/office/officeart/2011/layout/ConvergingText"/>
    <dgm:cxn modelId="{8966AA84-7505-4071-B7FA-D3A87ED8F5B2}" type="presParOf" srcId="{50B4172D-22E1-4F1E-8A2F-63A7A569E27B}" destId="{4AA83879-DE4A-4725-BF7E-A6EB3D70761B}" srcOrd="23" destOrd="0" presId="urn:microsoft.com/office/officeart/2011/layout/ConvergingText"/>
    <dgm:cxn modelId="{FB65B9D7-8500-4099-A6AC-7F7322417AA2}" type="presParOf" srcId="{50B4172D-22E1-4F1E-8A2F-63A7A569E27B}" destId="{29DEBB73-3C3A-4BB3-9BDC-87DB71FDE3FD}" srcOrd="24" destOrd="0" presId="urn:microsoft.com/office/officeart/2011/layout/ConvergingText"/>
    <dgm:cxn modelId="{108D0108-7B28-4CD6-B83B-94A3B085ABC2}" type="presParOf" srcId="{50B4172D-22E1-4F1E-8A2F-63A7A569E27B}" destId="{59A62211-42AC-46B3-8DE3-A5200AC3EB62}" srcOrd="25" destOrd="0" presId="urn:microsoft.com/office/officeart/2011/layout/ConvergingText"/>
    <dgm:cxn modelId="{E23077AD-1A18-4F29-9A61-63AB8C2BE13B}" type="presParOf" srcId="{50B4172D-22E1-4F1E-8A2F-63A7A569E27B}" destId="{2C2BEADA-9010-44F7-BB33-92B5D2F2D9E5}" srcOrd="26" destOrd="0" presId="urn:microsoft.com/office/officeart/2011/layout/ConvergingText"/>
    <dgm:cxn modelId="{A08AE443-F6A4-4C1E-A8E5-3387DF58AB68}" type="presParOf" srcId="{50B4172D-22E1-4F1E-8A2F-63A7A569E27B}" destId="{43ABCC95-49E2-4CC1-875C-C4A8DFF68673}" srcOrd="27" destOrd="0" presId="urn:microsoft.com/office/officeart/2011/layout/ConvergingText"/>
    <dgm:cxn modelId="{0B23BC7D-83A4-4E23-9B3C-5D02BA3F82C9}" type="presParOf" srcId="{50B4172D-22E1-4F1E-8A2F-63A7A569E27B}" destId="{E0FE3160-D318-4E6E-A6CF-EC8851873971}" srcOrd="28" destOrd="0" presId="urn:microsoft.com/office/officeart/2011/layout/ConvergingText"/>
    <dgm:cxn modelId="{E944C022-D0BB-48F0-BD22-3529283A89EC}" type="presParOf" srcId="{50B4172D-22E1-4F1E-8A2F-63A7A569E27B}" destId="{EBE6A021-21BD-46CE-A216-26B02FAF3B73}" srcOrd="29" destOrd="0" presId="urn:microsoft.com/office/officeart/2011/layout/ConvergingText"/>
    <dgm:cxn modelId="{CE97B6A8-2C75-464F-8B44-6C9259DBA70A}" type="presParOf" srcId="{50B4172D-22E1-4F1E-8A2F-63A7A569E27B}" destId="{BD2E6D02-AA79-4DC2-A623-BA3456BC28BD}" srcOrd="30" destOrd="0" presId="urn:microsoft.com/office/officeart/2011/layout/ConvergingText"/>
    <dgm:cxn modelId="{B1C26A39-B4DE-4A9B-A04E-2BF2733143FA}" type="presParOf" srcId="{50B4172D-22E1-4F1E-8A2F-63A7A569E27B}" destId="{86546540-3DA9-460C-9163-4EDF59847F7A}" srcOrd="31" destOrd="0" presId="urn:microsoft.com/office/officeart/2011/layout/ConvergingText"/>
    <dgm:cxn modelId="{6466E2B9-A326-48A5-B5A8-7162D71010FE}" type="presParOf" srcId="{50B4172D-22E1-4F1E-8A2F-63A7A569E27B}" destId="{6978928B-1182-40F1-88F5-3F727FEC25C5}" srcOrd="32" destOrd="0" presId="urn:microsoft.com/office/officeart/2011/layout/ConvergingText"/>
    <dgm:cxn modelId="{57A580C0-8CEE-4120-91E2-CECE38FA52A5}" type="presParOf" srcId="{50B4172D-22E1-4F1E-8A2F-63A7A569E27B}" destId="{5F357E66-0D8C-4CAE-B900-9E798324EB56}" srcOrd="33" destOrd="0" presId="urn:microsoft.com/office/officeart/2011/layout/ConvergingText"/>
    <dgm:cxn modelId="{B462C3EC-AA9A-457A-A7F7-B62DC4E9E391}" type="presParOf" srcId="{50B4172D-22E1-4F1E-8A2F-63A7A569E27B}" destId="{14BD0213-8354-47CE-851A-A3E0FD632986}" srcOrd="34" destOrd="0" presId="urn:microsoft.com/office/officeart/2011/layout/ConvergingText"/>
    <dgm:cxn modelId="{2C4C2E19-93BF-4F14-8B13-CDD71D2A0BE4}" type="presParOf" srcId="{50B4172D-22E1-4F1E-8A2F-63A7A569E27B}" destId="{42E2BFAB-5E47-4984-AFA7-BDD55E34AA99}" srcOrd="35" destOrd="0" presId="urn:microsoft.com/office/officeart/2011/layout/ConvergingText"/>
    <dgm:cxn modelId="{26CEABFC-7594-4CCC-9429-F0E9E376D5BF}" type="presParOf" srcId="{50B4172D-22E1-4F1E-8A2F-63A7A569E27B}" destId="{C3792D6E-924F-4764-8C82-BA55776907BF}" srcOrd="36"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4A0109-73E7-471E-B54B-8A66B5E088BC}"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n-IN"/>
        </a:p>
      </dgm:t>
    </dgm:pt>
    <dgm:pt modelId="{B3F3F61D-1889-4729-BFF4-BA9948E109D2}">
      <dgm:prSet phldrT="[Text]"/>
      <dgm:spPr/>
      <dgm:t>
        <a:bodyPr/>
        <a:lstStyle/>
        <a:p>
          <a:endParaRPr lang="en-IN" dirty="0"/>
        </a:p>
      </dgm:t>
    </dgm:pt>
    <dgm:pt modelId="{97441F00-E86B-4BA5-A3C4-0CE12118E48E}" type="parTrans" cxnId="{25D82F2F-EDBE-4B0F-9401-F84E8D4E74AD}">
      <dgm:prSet/>
      <dgm:spPr/>
      <dgm:t>
        <a:bodyPr/>
        <a:lstStyle/>
        <a:p>
          <a:endParaRPr lang="en-IN"/>
        </a:p>
      </dgm:t>
    </dgm:pt>
    <dgm:pt modelId="{A34AF711-FF3F-4F18-8349-8894F6BC0D35}" type="sibTrans" cxnId="{25D82F2F-EDBE-4B0F-9401-F84E8D4E74AD}">
      <dgm:prSet/>
      <dgm:spPr/>
      <dgm:t>
        <a:bodyPr/>
        <a:lstStyle/>
        <a:p>
          <a:endParaRPr lang="en-IN"/>
        </a:p>
      </dgm:t>
    </dgm:pt>
    <dgm:pt modelId="{86BEFE55-F32A-409A-B2F6-8B71A943865E}">
      <dgm:prSet phldrT="[Text]" phldr="1"/>
      <dgm:spPr/>
      <dgm:t>
        <a:bodyPr/>
        <a:lstStyle/>
        <a:p>
          <a:endParaRPr lang="en-IN" dirty="0"/>
        </a:p>
      </dgm:t>
    </dgm:pt>
    <dgm:pt modelId="{2D05FC0F-BBFA-4DDC-9CC0-4EA36F7F2529}" type="parTrans" cxnId="{0CBE204B-1482-42BA-BCB3-31E63B18BDC1}">
      <dgm:prSet/>
      <dgm:spPr/>
      <dgm:t>
        <a:bodyPr/>
        <a:lstStyle/>
        <a:p>
          <a:endParaRPr lang="en-IN"/>
        </a:p>
      </dgm:t>
    </dgm:pt>
    <dgm:pt modelId="{5AE6BDDD-02CA-4A78-94D7-3C15774DF1E4}" type="sibTrans" cxnId="{0CBE204B-1482-42BA-BCB3-31E63B18BDC1}">
      <dgm:prSet/>
      <dgm:spPr/>
      <dgm:t>
        <a:bodyPr/>
        <a:lstStyle/>
        <a:p>
          <a:endParaRPr lang="en-IN"/>
        </a:p>
      </dgm:t>
    </dgm:pt>
    <dgm:pt modelId="{5F0445FD-3979-43F2-B34F-33F73506237C}">
      <dgm:prSet phldrT="[Text]" phldr="1"/>
      <dgm:spPr/>
      <dgm:t>
        <a:bodyPr/>
        <a:lstStyle/>
        <a:p>
          <a:endParaRPr lang="en-IN" dirty="0"/>
        </a:p>
      </dgm:t>
    </dgm:pt>
    <dgm:pt modelId="{1EDF8FEE-90E4-4800-821D-A510404574DC}" type="parTrans" cxnId="{107E4C7D-F9BA-499E-9599-517E4A918091}">
      <dgm:prSet/>
      <dgm:spPr/>
      <dgm:t>
        <a:bodyPr/>
        <a:lstStyle/>
        <a:p>
          <a:endParaRPr lang="en-IN"/>
        </a:p>
      </dgm:t>
    </dgm:pt>
    <dgm:pt modelId="{59D88F57-B105-42D8-8FD6-9DAB4C647C30}" type="sibTrans" cxnId="{107E4C7D-F9BA-499E-9599-517E4A918091}">
      <dgm:prSet/>
      <dgm:spPr/>
      <dgm:t>
        <a:bodyPr/>
        <a:lstStyle/>
        <a:p>
          <a:endParaRPr lang="en-IN"/>
        </a:p>
      </dgm:t>
    </dgm:pt>
    <dgm:pt modelId="{FB6C5957-D985-4BAA-9D6E-F74A63063AA2}">
      <dgm:prSet phldrT="[Text]"/>
      <dgm:spPr/>
      <dgm:t>
        <a:bodyPr/>
        <a:lstStyle/>
        <a:p>
          <a:endParaRPr lang="en-IN" dirty="0"/>
        </a:p>
      </dgm:t>
    </dgm:pt>
    <dgm:pt modelId="{7B14A2FD-CA45-46C2-9056-0983F14E16D6}" type="parTrans" cxnId="{F84D0288-DC9B-4F28-91A7-8706AA221A4D}">
      <dgm:prSet/>
      <dgm:spPr/>
      <dgm:t>
        <a:bodyPr/>
        <a:lstStyle/>
        <a:p>
          <a:endParaRPr lang="en-IN"/>
        </a:p>
      </dgm:t>
    </dgm:pt>
    <dgm:pt modelId="{402358BB-428A-4D7B-A856-1787F1C3D149}" type="sibTrans" cxnId="{F84D0288-DC9B-4F28-91A7-8706AA221A4D}">
      <dgm:prSet/>
      <dgm:spPr/>
      <dgm:t>
        <a:bodyPr/>
        <a:lstStyle/>
        <a:p>
          <a:endParaRPr lang="en-IN"/>
        </a:p>
      </dgm:t>
    </dgm:pt>
    <dgm:pt modelId="{2DAFB043-4D47-4FC8-8EA1-2694DC8518CA}">
      <dgm:prSet phldrT="[Text]"/>
      <dgm:spPr/>
      <dgm:t>
        <a:bodyPr/>
        <a:lstStyle/>
        <a:p>
          <a:endParaRPr lang="en-IN" dirty="0"/>
        </a:p>
      </dgm:t>
    </dgm:pt>
    <dgm:pt modelId="{82B7D5CE-A00E-425E-BDAA-9786E9729AE7}" type="parTrans" cxnId="{F2410809-D8DA-4C89-8D05-5E6E85388DF4}">
      <dgm:prSet/>
      <dgm:spPr/>
      <dgm:t>
        <a:bodyPr/>
        <a:lstStyle/>
        <a:p>
          <a:endParaRPr lang="en-IN"/>
        </a:p>
      </dgm:t>
    </dgm:pt>
    <dgm:pt modelId="{84E12DC9-8ABA-41A2-B7C7-7211DF6402FC}" type="sibTrans" cxnId="{F2410809-D8DA-4C89-8D05-5E6E85388DF4}">
      <dgm:prSet/>
      <dgm:spPr/>
      <dgm:t>
        <a:bodyPr/>
        <a:lstStyle/>
        <a:p>
          <a:endParaRPr lang="en-IN"/>
        </a:p>
      </dgm:t>
    </dgm:pt>
    <dgm:pt modelId="{3B28B2BC-EFDC-40EF-9771-AEC26F5B6C18}" type="pres">
      <dgm:prSet presAssocID="{024A0109-73E7-471E-B54B-8A66B5E088BC}" presName="linearFlow" presStyleCnt="0">
        <dgm:presLayoutVars>
          <dgm:dir/>
          <dgm:animLvl val="lvl"/>
          <dgm:resizeHandles/>
        </dgm:presLayoutVars>
      </dgm:prSet>
      <dgm:spPr/>
    </dgm:pt>
    <dgm:pt modelId="{0FEF70E0-AFB2-44A5-8855-8F6A286ACB54}" type="pres">
      <dgm:prSet presAssocID="{B3F3F61D-1889-4729-BFF4-BA9948E109D2}" presName="compositeNode" presStyleCnt="0">
        <dgm:presLayoutVars>
          <dgm:bulletEnabled val="1"/>
        </dgm:presLayoutVars>
      </dgm:prSet>
      <dgm:spPr/>
    </dgm:pt>
    <dgm:pt modelId="{C642D3F3-F8FB-4995-92A0-EA1627DE13AB}" type="pres">
      <dgm:prSet presAssocID="{B3F3F61D-1889-4729-BFF4-BA9948E109D2}" presName="image" presStyleLbl="fgImgPlace1" presStyleIdx="0" presStyleCnt="3"/>
      <dgm:spPr/>
    </dgm:pt>
    <dgm:pt modelId="{B33942AD-FDD5-446E-84F4-3C70B2EB167B}" type="pres">
      <dgm:prSet presAssocID="{B3F3F61D-1889-4729-BFF4-BA9948E109D2}" presName="childNode" presStyleLbl="node1" presStyleIdx="0" presStyleCnt="3">
        <dgm:presLayoutVars>
          <dgm:bulletEnabled val="1"/>
        </dgm:presLayoutVars>
      </dgm:prSet>
      <dgm:spPr/>
    </dgm:pt>
    <dgm:pt modelId="{9192BF66-2CA0-40E8-9B82-62D5611B1580}" type="pres">
      <dgm:prSet presAssocID="{B3F3F61D-1889-4729-BFF4-BA9948E109D2}" presName="parentNode" presStyleLbl="revTx" presStyleIdx="0" presStyleCnt="3">
        <dgm:presLayoutVars>
          <dgm:chMax val="0"/>
          <dgm:bulletEnabled val="1"/>
        </dgm:presLayoutVars>
      </dgm:prSet>
      <dgm:spPr/>
    </dgm:pt>
    <dgm:pt modelId="{2D2881A2-187B-4790-94A1-C03FAD7EF510}" type="pres">
      <dgm:prSet presAssocID="{A34AF711-FF3F-4F18-8349-8894F6BC0D35}" presName="sibTrans" presStyleCnt="0"/>
      <dgm:spPr/>
    </dgm:pt>
    <dgm:pt modelId="{AD820D64-FB2A-4064-9F9E-B2E7ACBC3761}" type="pres">
      <dgm:prSet presAssocID="{2DAFB043-4D47-4FC8-8EA1-2694DC8518CA}" presName="compositeNode" presStyleCnt="0">
        <dgm:presLayoutVars>
          <dgm:bulletEnabled val="1"/>
        </dgm:presLayoutVars>
      </dgm:prSet>
      <dgm:spPr/>
    </dgm:pt>
    <dgm:pt modelId="{FC7663C2-B2E8-4E3E-A0F6-E071FDB635BB}" type="pres">
      <dgm:prSet presAssocID="{2DAFB043-4D47-4FC8-8EA1-2694DC8518CA}" presName="image" presStyleLbl="fgImgPlace1" presStyleIdx="1" presStyleCnt="3"/>
      <dgm:spPr/>
    </dgm:pt>
    <dgm:pt modelId="{6CA9C736-04C5-4B68-A5DF-27D51AB12CA1}" type="pres">
      <dgm:prSet presAssocID="{2DAFB043-4D47-4FC8-8EA1-2694DC8518CA}" presName="childNode" presStyleLbl="node1" presStyleIdx="1" presStyleCnt="3">
        <dgm:presLayoutVars>
          <dgm:bulletEnabled val="1"/>
        </dgm:presLayoutVars>
      </dgm:prSet>
      <dgm:spPr/>
    </dgm:pt>
    <dgm:pt modelId="{9C671185-2372-463C-898C-27C07285AC55}" type="pres">
      <dgm:prSet presAssocID="{2DAFB043-4D47-4FC8-8EA1-2694DC8518CA}" presName="parentNode" presStyleLbl="revTx" presStyleIdx="1" presStyleCnt="3">
        <dgm:presLayoutVars>
          <dgm:chMax val="0"/>
          <dgm:bulletEnabled val="1"/>
        </dgm:presLayoutVars>
      </dgm:prSet>
      <dgm:spPr/>
    </dgm:pt>
    <dgm:pt modelId="{83A978BD-B793-4EA5-A641-C55E6CE9902A}" type="pres">
      <dgm:prSet presAssocID="{84E12DC9-8ABA-41A2-B7C7-7211DF6402FC}" presName="sibTrans" presStyleCnt="0"/>
      <dgm:spPr/>
    </dgm:pt>
    <dgm:pt modelId="{B17AD098-80DF-4716-BB72-31F96BE4817B}" type="pres">
      <dgm:prSet presAssocID="{FB6C5957-D985-4BAA-9D6E-F74A63063AA2}" presName="compositeNode" presStyleCnt="0">
        <dgm:presLayoutVars>
          <dgm:bulletEnabled val="1"/>
        </dgm:presLayoutVars>
      </dgm:prSet>
      <dgm:spPr/>
    </dgm:pt>
    <dgm:pt modelId="{B4D8A1A1-17A1-4231-A8CB-03142B03E3A5}" type="pres">
      <dgm:prSet presAssocID="{FB6C5957-D985-4BAA-9D6E-F74A63063AA2}" presName="image" presStyleLbl="fgImgPlace1" presStyleIdx="2" presStyleCnt="3"/>
      <dgm:spPr/>
    </dgm:pt>
    <dgm:pt modelId="{A2ACF7B2-A1D4-4115-B820-BFD97CE0FA9D}" type="pres">
      <dgm:prSet presAssocID="{FB6C5957-D985-4BAA-9D6E-F74A63063AA2}" presName="childNode" presStyleLbl="node1" presStyleIdx="2" presStyleCnt="3">
        <dgm:presLayoutVars>
          <dgm:bulletEnabled val="1"/>
        </dgm:presLayoutVars>
      </dgm:prSet>
      <dgm:spPr/>
    </dgm:pt>
    <dgm:pt modelId="{B1C5616F-FA8A-4F46-9C32-F70C12140CC7}" type="pres">
      <dgm:prSet presAssocID="{FB6C5957-D985-4BAA-9D6E-F74A63063AA2}" presName="parentNode" presStyleLbl="revTx" presStyleIdx="2" presStyleCnt="3">
        <dgm:presLayoutVars>
          <dgm:chMax val="0"/>
          <dgm:bulletEnabled val="1"/>
        </dgm:presLayoutVars>
      </dgm:prSet>
      <dgm:spPr/>
    </dgm:pt>
  </dgm:ptLst>
  <dgm:cxnLst>
    <dgm:cxn modelId="{F2410809-D8DA-4C89-8D05-5E6E85388DF4}" srcId="{024A0109-73E7-471E-B54B-8A66B5E088BC}" destId="{2DAFB043-4D47-4FC8-8EA1-2694DC8518CA}" srcOrd="1" destOrd="0" parTransId="{82B7D5CE-A00E-425E-BDAA-9786E9729AE7}" sibTransId="{84E12DC9-8ABA-41A2-B7C7-7211DF6402FC}"/>
    <dgm:cxn modelId="{47727D12-C08C-4231-8B6D-E3A125633AB4}" type="presOf" srcId="{B3F3F61D-1889-4729-BFF4-BA9948E109D2}" destId="{9192BF66-2CA0-40E8-9B82-62D5611B1580}" srcOrd="0" destOrd="0" presId="urn:microsoft.com/office/officeart/2005/8/layout/hList2"/>
    <dgm:cxn modelId="{FD1E7B28-9ABE-49B5-9C41-333899A0B10E}" type="presOf" srcId="{2DAFB043-4D47-4FC8-8EA1-2694DC8518CA}" destId="{9C671185-2372-463C-898C-27C07285AC55}" srcOrd="0" destOrd="0" presId="urn:microsoft.com/office/officeart/2005/8/layout/hList2"/>
    <dgm:cxn modelId="{25D82F2F-EDBE-4B0F-9401-F84E8D4E74AD}" srcId="{024A0109-73E7-471E-B54B-8A66B5E088BC}" destId="{B3F3F61D-1889-4729-BFF4-BA9948E109D2}" srcOrd="0" destOrd="0" parTransId="{97441F00-E86B-4BA5-A3C4-0CE12118E48E}" sibTransId="{A34AF711-FF3F-4F18-8349-8894F6BC0D35}"/>
    <dgm:cxn modelId="{0CBE204B-1482-42BA-BCB3-31E63B18BDC1}" srcId="{B3F3F61D-1889-4729-BFF4-BA9948E109D2}" destId="{86BEFE55-F32A-409A-B2F6-8B71A943865E}" srcOrd="0" destOrd="0" parTransId="{2D05FC0F-BBFA-4DDC-9CC0-4EA36F7F2529}" sibTransId="{5AE6BDDD-02CA-4A78-94D7-3C15774DF1E4}"/>
    <dgm:cxn modelId="{5730D36C-0DFA-4750-9320-CDF867A8CDC5}" type="presOf" srcId="{5F0445FD-3979-43F2-B34F-33F73506237C}" destId="{B33942AD-FDD5-446E-84F4-3C70B2EB167B}" srcOrd="0" destOrd="1" presId="urn:microsoft.com/office/officeart/2005/8/layout/hList2"/>
    <dgm:cxn modelId="{107E4C7D-F9BA-499E-9599-517E4A918091}" srcId="{B3F3F61D-1889-4729-BFF4-BA9948E109D2}" destId="{5F0445FD-3979-43F2-B34F-33F73506237C}" srcOrd="1" destOrd="0" parTransId="{1EDF8FEE-90E4-4800-821D-A510404574DC}" sibTransId="{59D88F57-B105-42D8-8FD6-9DAB4C647C30}"/>
    <dgm:cxn modelId="{F84D0288-DC9B-4F28-91A7-8706AA221A4D}" srcId="{024A0109-73E7-471E-B54B-8A66B5E088BC}" destId="{FB6C5957-D985-4BAA-9D6E-F74A63063AA2}" srcOrd="2" destOrd="0" parTransId="{7B14A2FD-CA45-46C2-9056-0983F14E16D6}" sibTransId="{402358BB-428A-4D7B-A856-1787F1C3D149}"/>
    <dgm:cxn modelId="{7ABE798B-7CBA-4062-966B-308C30851103}" type="presOf" srcId="{FB6C5957-D985-4BAA-9D6E-F74A63063AA2}" destId="{B1C5616F-FA8A-4F46-9C32-F70C12140CC7}" srcOrd="0" destOrd="0" presId="urn:microsoft.com/office/officeart/2005/8/layout/hList2"/>
    <dgm:cxn modelId="{F9D7998D-34BC-4A75-A263-51E192DA6368}" type="presOf" srcId="{024A0109-73E7-471E-B54B-8A66B5E088BC}" destId="{3B28B2BC-EFDC-40EF-9771-AEC26F5B6C18}" srcOrd="0" destOrd="0" presId="urn:microsoft.com/office/officeart/2005/8/layout/hList2"/>
    <dgm:cxn modelId="{8C2AD0A3-3645-42FB-B93C-11C465D5214A}" type="presOf" srcId="{86BEFE55-F32A-409A-B2F6-8B71A943865E}" destId="{B33942AD-FDD5-446E-84F4-3C70B2EB167B}" srcOrd="0" destOrd="0" presId="urn:microsoft.com/office/officeart/2005/8/layout/hList2"/>
    <dgm:cxn modelId="{16BE8247-0B09-4945-8EDE-9740277AF19D}" type="presParOf" srcId="{3B28B2BC-EFDC-40EF-9771-AEC26F5B6C18}" destId="{0FEF70E0-AFB2-44A5-8855-8F6A286ACB54}" srcOrd="0" destOrd="0" presId="urn:microsoft.com/office/officeart/2005/8/layout/hList2"/>
    <dgm:cxn modelId="{1386CE48-27BA-4B15-86F1-9412545A11EE}" type="presParOf" srcId="{0FEF70E0-AFB2-44A5-8855-8F6A286ACB54}" destId="{C642D3F3-F8FB-4995-92A0-EA1627DE13AB}" srcOrd="0" destOrd="0" presId="urn:microsoft.com/office/officeart/2005/8/layout/hList2"/>
    <dgm:cxn modelId="{D2E5BA69-7512-4433-9A08-8E0650283B38}" type="presParOf" srcId="{0FEF70E0-AFB2-44A5-8855-8F6A286ACB54}" destId="{B33942AD-FDD5-446E-84F4-3C70B2EB167B}" srcOrd="1" destOrd="0" presId="urn:microsoft.com/office/officeart/2005/8/layout/hList2"/>
    <dgm:cxn modelId="{9938B50E-B8C6-4CD0-A118-159E85A59B8B}" type="presParOf" srcId="{0FEF70E0-AFB2-44A5-8855-8F6A286ACB54}" destId="{9192BF66-2CA0-40E8-9B82-62D5611B1580}" srcOrd="2" destOrd="0" presId="urn:microsoft.com/office/officeart/2005/8/layout/hList2"/>
    <dgm:cxn modelId="{4CADA87D-67F4-498D-98CB-B6CB26100EBC}" type="presParOf" srcId="{3B28B2BC-EFDC-40EF-9771-AEC26F5B6C18}" destId="{2D2881A2-187B-4790-94A1-C03FAD7EF510}" srcOrd="1" destOrd="0" presId="urn:microsoft.com/office/officeart/2005/8/layout/hList2"/>
    <dgm:cxn modelId="{A03D6A93-5D0F-46C0-9941-07C9CEE54BC4}" type="presParOf" srcId="{3B28B2BC-EFDC-40EF-9771-AEC26F5B6C18}" destId="{AD820D64-FB2A-4064-9F9E-B2E7ACBC3761}" srcOrd="2" destOrd="0" presId="urn:microsoft.com/office/officeart/2005/8/layout/hList2"/>
    <dgm:cxn modelId="{1A768C18-7E0A-4646-8D6B-87450CEA69CB}" type="presParOf" srcId="{AD820D64-FB2A-4064-9F9E-B2E7ACBC3761}" destId="{FC7663C2-B2E8-4E3E-A0F6-E071FDB635BB}" srcOrd="0" destOrd="0" presId="urn:microsoft.com/office/officeart/2005/8/layout/hList2"/>
    <dgm:cxn modelId="{114E0DEB-2665-4ABC-BBA7-04813D89A840}" type="presParOf" srcId="{AD820D64-FB2A-4064-9F9E-B2E7ACBC3761}" destId="{6CA9C736-04C5-4B68-A5DF-27D51AB12CA1}" srcOrd="1" destOrd="0" presId="urn:microsoft.com/office/officeart/2005/8/layout/hList2"/>
    <dgm:cxn modelId="{A819996A-5C49-458B-B070-14FA9DF0D404}" type="presParOf" srcId="{AD820D64-FB2A-4064-9F9E-B2E7ACBC3761}" destId="{9C671185-2372-463C-898C-27C07285AC55}" srcOrd="2" destOrd="0" presId="urn:microsoft.com/office/officeart/2005/8/layout/hList2"/>
    <dgm:cxn modelId="{61085A5E-59C0-42BF-8A95-FE1F3619EB57}" type="presParOf" srcId="{3B28B2BC-EFDC-40EF-9771-AEC26F5B6C18}" destId="{83A978BD-B793-4EA5-A641-C55E6CE9902A}" srcOrd="3" destOrd="0" presId="urn:microsoft.com/office/officeart/2005/8/layout/hList2"/>
    <dgm:cxn modelId="{7AEF9594-ED8A-4E1E-B117-DC6A804F6902}" type="presParOf" srcId="{3B28B2BC-EFDC-40EF-9771-AEC26F5B6C18}" destId="{B17AD098-80DF-4716-BB72-31F96BE4817B}" srcOrd="4" destOrd="0" presId="urn:microsoft.com/office/officeart/2005/8/layout/hList2"/>
    <dgm:cxn modelId="{7056486D-D7E0-4DD4-8BE7-745C49A50962}" type="presParOf" srcId="{B17AD098-80DF-4716-BB72-31F96BE4817B}" destId="{B4D8A1A1-17A1-4231-A8CB-03142B03E3A5}" srcOrd="0" destOrd="0" presId="urn:microsoft.com/office/officeart/2005/8/layout/hList2"/>
    <dgm:cxn modelId="{A2CEC941-5775-46DA-A044-E79A7DF3C921}" type="presParOf" srcId="{B17AD098-80DF-4716-BB72-31F96BE4817B}" destId="{A2ACF7B2-A1D4-4115-B820-BFD97CE0FA9D}" srcOrd="1" destOrd="0" presId="urn:microsoft.com/office/officeart/2005/8/layout/hList2"/>
    <dgm:cxn modelId="{ADB05B02-61E0-45FF-B437-AE61D0EE2F49}" type="presParOf" srcId="{B17AD098-80DF-4716-BB72-31F96BE4817B}" destId="{B1C5616F-FA8A-4F46-9C32-F70C12140CC7}" srcOrd="2" destOrd="0" presId="urn:microsoft.com/office/officeart/2005/8/layout/h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B18468-F8A9-45B1-9309-B803F436A74A}" type="doc">
      <dgm:prSet loTypeId="urn:microsoft.com/office/officeart/2005/8/layout/chart3" loCatId="cycle" qsTypeId="urn:microsoft.com/office/officeart/2005/8/quickstyle/simple1" qsCatId="simple" csTypeId="urn:microsoft.com/office/officeart/2005/8/colors/colorful1" csCatId="colorful" phldr="1"/>
      <dgm:spPr/>
    </dgm:pt>
    <dgm:pt modelId="{456BCA0F-B80F-47AB-A1EF-83AAFB62CC9C}">
      <dgm:prSet phldrT="[Text]"/>
      <dgm:spPr>
        <a:solidFill>
          <a:srgbClr val="FFC000"/>
        </a:solidFill>
      </dgm:spPr>
      <dgm:t>
        <a:bodyPr/>
        <a:lstStyle/>
        <a:p>
          <a:endParaRPr lang="en-IN" dirty="0"/>
        </a:p>
      </dgm:t>
    </dgm:pt>
    <dgm:pt modelId="{C950E4E9-2632-4026-8586-A8E38A423B42}" type="parTrans" cxnId="{06EA6818-1B7F-47F3-A705-0C582EE8BAB7}">
      <dgm:prSet/>
      <dgm:spPr/>
      <dgm:t>
        <a:bodyPr/>
        <a:lstStyle/>
        <a:p>
          <a:endParaRPr lang="en-IN"/>
        </a:p>
      </dgm:t>
    </dgm:pt>
    <dgm:pt modelId="{B396EDD4-480C-4F9E-BB71-27DAF794B6EC}" type="sibTrans" cxnId="{06EA6818-1B7F-47F3-A705-0C582EE8BAB7}">
      <dgm:prSet/>
      <dgm:spPr/>
      <dgm:t>
        <a:bodyPr/>
        <a:lstStyle/>
        <a:p>
          <a:endParaRPr lang="en-IN"/>
        </a:p>
      </dgm:t>
    </dgm:pt>
    <dgm:pt modelId="{007042C0-8676-4DFA-9172-DDB8EB892C79}">
      <dgm:prSet phldrT="[Text]"/>
      <dgm:spPr>
        <a:solidFill>
          <a:srgbClr val="ED7D31"/>
        </a:solidFill>
      </dgm:spPr>
      <dgm:t>
        <a:bodyPr/>
        <a:lstStyle/>
        <a:p>
          <a:r>
            <a:rPr lang="en-US" dirty="0"/>
            <a:t>Hadoop</a:t>
          </a:r>
          <a:endParaRPr lang="en-IN" dirty="0"/>
        </a:p>
      </dgm:t>
    </dgm:pt>
    <dgm:pt modelId="{9D998EFD-CB94-4D33-8691-ABAF737B3AB3}" type="parTrans" cxnId="{5C7CC465-CCA6-49C3-87FF-C5092BD08100}">
      <dgm:prSet/>
      <dgm:spPr/>
      <dgm:t>
        <a:bodyPr/>
        <a:lstStyle/>
        <a:p>
          <a:endParaRPr lang="en-IN"/>
        </a:p>
      </dgm:t>
    </dgm:pt>
    <dgm:pt modelId="{609D5460-8E36-42F4-9750-EE378C5711C0}" type="sibTrans" cxnId="{5C7CC465-CCA6-49C3-87FF-C5092BD08100}">
      <dgm:prSet/>
      <dgm:spPr/>
      <dgm:t>
        <a:bodyPr/>
        <a:lstStyle/>
        <a:p>
          <a:endParaRPr lang="en-IN"/>
        </a:p>
      </dgm:t>
    </dgm:pt>
    <dgm:pt modelId="{6619634A-C54D-4DD7-BAB5-FB0D037D2633}">
      <dgm:prSet phldrT="[Text]"/>
      <dgm:spPr>
        <a:solidFill>
          <a:srgbClr val="A5A5A5"/>
        </a:solidFill>
      </dgm:spPr>
      <dgm:t>
        <a:bodyPr/>
        <a:lstStyle/>
        <a:p>
          <a:endParaRPr lang="en-IN" dirty="0"/>
        </a:p>
      </dgm:t>
    </dgm:pt>
    <dgm:pt modelId="{65C04FB1-B042-462A-8A1A-36F3B9F7EBDC}" type="parTrans" cxnId="{EF05F997-CBB5-4A6F-9334-DB49AADF2CBC}">
      <dgm:prSet/>
      <dgm:spPr/>
      <dgm:t>
        <a:bodyPr/>
        <a:lstStyle/>
        <a:p>
          <a:endParaRPr lang="en-IN"/>
        </a:p>
      </dgm:t>
    </dgm:pt>
    <dgm:pt modelId="{8DFB74AF-D0DE-457C-8D9F-DA30276AD722}" type="sibTrans" cxnId="{EF05F997-CBB5-4A6F-9334-DB49AADF2CBC}">
      <dgm:prSet/>
      <dgm:spPr/>
      <dgm:t>
        <a:bodyPr/>
        <a:lstStyle/>
        <a:p>
          <a:endParaRPr lang="en-IN"/>
        </a:p>
      </dgm:t>
    </dgm:pt>
    <dgm:pt modelId="{736955F6-80CC-4B56-AC77-7C2FE46CDF06}" type="pres">
      <dgm:prSet presAssocID="{B2B18468-F8A9-45B1-9309-B803F436A74A}" presName="compositeShape" presStyleCnt="0">
        <dgm:presLayoutVars>
          <dgm:chMax val="7"/>
          <dgm:dir/>
          <dgm:resizeHandles val="exact"/>
        </dgm:presLayoutVars>
      </dgm:prSet>
      <dgm:spPr/>
    </dgm:pt>
    <dgm:pt modelId="{B7977F50-658C-4D70-9316-9CE9D3105507}" type="pres">
      <dgm:prSet presAssocID="{B2B18468-F8A9-45B1-9309-B803F436A74A}" presName="wedge1" presStyleLbl="node1" presStyleIdx="0" presStyleCnt="3"/>
      <dgm:spPr/>
    </dgm:pt>
    <dgm:pt modelId="{A47A0412-7003-4A86-91EF-6910B08A7980}" type="pres">
      <dgm:prSet presAssocID="{B2B18468-F8A9-45B1-9309-B803F436A74A}" presName="wedge1Tx" presStyleLbl="node1" presStyleIdx="0" presStyleCnt="3">
        <dgm:presLayoutVars>
          <dgm:chMax val="0"/>
          <dgm:chPref val="0"/>
          <dgm:bulletEnabled val="1"/>
        </dgm:presLayoutVars>
      </dgm:prSet>
      <dgm:spPr/>
    </dgm:pt>
    <dgm:pt modelId="{1FEA499E-4E65-40F7-AD49-A1BEC5E8E085}" type="pres">
      <dgm:prSet presAssocID="{B2B18468-F8A9-45B1-9309-B803F436A74A}" presName="wedge2" presStyleLbl="node1" presStyleIdx="1" presStyleCnt="3"/>
      <dgm:spPr/>
    </dgm:pt>
    <dgm:pt modelId="{0EFD6762-97E0-443E-BC72-A8A655088AF3}" type="pres">
      <dgm:prSet presAssocID="{B2B18468-F8A9-45B1-9309-B803F436A74A}" presName="wedge2Tx" presStyleLbl="node1" presStyleIdx="1" presStyleCnt="3">
        <dgm:presLayoutVars>
          <dgm:chMax val="0"/>
          <dgm:chPref val="0"/>
          <dgm:bulletEnabled val="1"/>
        </dgm:presLayoutVars>
      </dgm:prSet>
      <dgm:spPr/>
    </dgm:pt>
    <dgm:pt modelId="{1FC47996-0B6B-4A69-A6D3-1A99C9CC0FDB}" type="pres">
      <dgm:prSet presAssocID="{B2B18468-F8A9-45B1-9309-B803F436A74A}" presName="wedge3" presStyleLbl="node1" presStyleIdx="2" presStyleCnt="3"/>
      <dgm:spPr/>
    </dgm:pt>
    <dgm:pt modelId="{F3001A02-5178-4343-9820-EF73E97A2FFC}" type="pres">
      <dgm:prSet presAssocID="{B2B18468-F8A9-45B1-9309-B803F436A74A}" presName="wedge3Tx" presStyleLbl="node1" presStyleIdx="2" presStyleCnt="3">
        <dgm:presLayoutVars>
          <dgm:chMax val="0"/>
          <dgm:chPref val="0"/>
          <dgm:bulletEnabled val="1"/>
        </dgm:presLayoutVars>
      </dgm:prSet>
      <dgm:spPr/>
    </dgm:pt>
  </dgm:ptLst>
  <dgm:cxnLst>
    <dgm:cxn modelId="{C349710E-482A-4DD2-A3B8-79DE4E651FF7}" type="presOf" srcId="{6619634A-C54D-4DD7-BAB5-FB0D037D2633}" destId="{B7977F50-658C-4D70-9316-9CE9D3105507}" srcOrd="0" destOrd="0" presId="urn:microsoft.com/office/officeart/2005/8/layout/chart3"/>
    <dgm:cxn modelId="{4054FF16-ECE5-41F6-8069-E5236A4B5E98}" type="presOf" srcId="{6619634A-C54D-4DD7-BAB5-FB0D037D2633}" destId="{A47A0412-7003-4A86-91EF-6910B08A7980}" srcOrd="1" destOrd="0" presId="urn:microsoft.com/office/officeart/2005/8/layout/chart3"/>
    <dgm:cxn modelId="{06EA6818-1B7F-47F3-A705-0C582EE8BAB7}" srcId="{B2B18468-F8A9-45B1-9309-B803F436A74A}" destId="{456BCA0F-B80F-47AB-A1EF-83AAFB62CC9C}" srcOrd="1" destOrd="0" parTransId="{C950E4E9-2632-4026-8586-A8E38A423B42}" sibTransId="{B396EDD4-480C-4F9E-BB71-27DAF794B6EC}"/>
    <dgm:cxn modelId="{D14D9D3C-FCD7-4310-8697-AC1D9DEAAE29}" type="presOf" srcId="{456BCA0F-B80F-47AB-A1EF-83AAFB62CC9C}" destId="{1FEA499E-4E65-40F7-AD49-A1BEC5E8E085}" srcOrd="0" destOrd="0" presId="urn:microsoft.com/office/officeart/2005/8/layout/chart3"/>
    <dgm:cxn modelId="{8E2D5C45-D95E-47B1-98D8-9C205696EF33}" type="presOf" srcId="{007042C0-8676-4DFA-9172-DDB8EB892C79}" destId="{F3001A02-5178-4343-9820-EF73E97A2FFC}" srcOrd="1" destOrd="0" presId="urn:microsoft.com/office/officeart/2005/8/layout/chart3"/>
    <dgm:cxn modelId="{5C7CC465-CCA6-49C3-87FF-C5092BD08100}" srcId="{B2B18468-F8A9-45B1-9309-B803F436A74A}" destId="{007042C0-8676-4DFA-9172-DDB8EB892C79}" srcOrd="2" destOrd="0" parTransId="{9D998EFD-CB94-4D33-8691-ABAF737B3AB3}" sibTransId="{609D5460-8E36-42F4-9750-EE378C5711C0}"/>
    <dgm:cxn modelId="{EF05F997-CBB5-4A6F-9334-DB49AADF2CBC}" srcId="{B2B18468-F8A9-45B1-9309-B803F436A74A}" destId="{6619634A-C54D-4DD7-BAB5-FB0D037D2633}" srcOrd="0" destOrd="0" parTransId="{65C04FB1-B042-462A-8A1A-36F3B9F7EBDC}" sibTransId="{8DFB74AF-D0DE-457C-8D9F-DA30276AD722}"/>
    <dgm:cxn modelId="{43CA14A6-1DA7-467B-B155-CF0ADE974121}" type="presOf" srcId="{456BCA0F-B80F-47AB-A1EF-83AAFB62CC9C}" destId="{0EFD6762-97E0-443E-BC72-A8A655088AF3}" srcOrd="1" destOrd="0" presId="urn:microsoft.com/office/officeart/2005/8/layout/chart3"/>
    <dgm:cxn modelId="{55F57FC9-933F-4AAF-996B-4AE9898A9CC1}" type="presOf" srcId="{007042C0-8676-4DFA-9172-DDB8EB892C79}" destId="{1FC47996-0B6B-4A69-A6D3-1A99C9CC0FDB}" srcOrd="0" destOrd="0" presId="urn:microsoft.com/office/officeart/2005/8/layout/chart3"/>
    <dgm:cxn modelId="{9A78FCEE-D6F8-4E2F-90A3-DD5620E78549}" type="presOf" srcId="{B2B18468-F8A9-45B1-9309-B803F436A74A}" destId="{736955F6-80CC-4B56-AC77-7C2FE46CDF06}" srcOrd="0" destOrd="0" presId="urn:microsoft.com/office/officeart/2005/8/layout/chart3"/>
    <dgm:cxn modelId="{8E643834-FCB9-4075-98A2-A8CB44C11569}" type="presParOf" srcId="{736955F6-80CC-4B56-AC77-7C2FE46CDF06}" destId="{B7977F50-658C-4D70-9316-9CE9D3105507}" srcOrd="0" destOrd="0" presId="urn:microsoft.com/office/officeart/2005/8/layout/chart3"/>
    <dgm:cxn modelId="{B402D125-94ED-44E9-BC8E-60BA0990AA07}" type="presParOf" srcId="{736955F6-80CC-4B56-AC77-7C2FE46CDF06}" destId="{A47A0412-7003-4A86-91EF-6910B08A7980}" srcOrd="1" destOrd="0" presId="urn:microsoft.com/office/officeart/2005/8/layout/chart3"/>
    <dgm:cxn modelId="{747957D7-DF26-4CF1-B98D-9B00668CB7A5}" type="presParOf" srcId="{736955F6-80CC-4B56-AC77-7C2FE46CDF06}" destId="{1FEA499E-4E65-40F7-AD49-A1BEC5E8E085}" srcOrd="2" destOrd="0" presId="urn:microsoft.com/office/officeart/2005/8/layout/chart3"/>
    <dgm:cxn modelId="{303E48FD-3981-49A6-BE21-9A99F34DDA86}" type="presParOf" srcId="{736955F6-80CC-4B56-AC77-7C2FE46CDF06}" destId="{0EFD6762-97E0-443E-BC72-A8A655088AF3}" srcOrd="3" destOrd="0" presId="urn:microsoft.com/office/officeart/2005/8/layout/chart3"/>
    <dgm:cxn modelId="{5190A070-4348-4C58-9FA4-99B0AF62FDDF}" type="presParOf" srcId="{736955F6-80CC-4B56-AC77-7C2FE46CDF06}" destId="{1FC47996-0B6B-4A69-A6D3-1A99C9CC0FDB}" srcOrd="4" destOrd="0" presId="urn:microsoft.com/office/officeart/2005/8/layout/chart3"/>
    <dgm:cxn modelId="{395DB693-C509-4683-A5F1-D395F8E1D186}" type="presParOf" srcId="{736955F6-80CC-4B56-AC77-7C2FE46CDF06}" destId="{F3001A02-5178-4343-9820-EF73E97A2FFC}" srcOrd="5" destOrd="0" presId="urn:microsoft.com/office/officeart/2005/8/layout/char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76DDA-2F14-426F-B1D3-FA0235CE4D9C}">
      <dsp:nvSpPr>
        <dsp:cNvPr id="0" name=""/>
        <dsp:cNvSpPr/>
      </dsp:nvSpPr>
      <dsp:spPr>
        <a:xfrm>
          <a:off x="4426271" y="1628192"/>
          <a:ext cx="130787" cy="13078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483D03-0546-47A9-A174-737EB2F9493F}">
      <dsp:nvSpPr>
        <dsp:cNvPr id="0" name=""/>
        <dsp:cNvSpPr/>
      </dsp:nvSpPr>
      <dsp:spPr>
        <a:xfrm>
          <a:off x="4186570" y="1628192"/>
          <a:ext cx="130787" cy="130785"/>
        </a:xfrm>
        <a:prstGeom prst="ellipse">
          <a:avLst/>
        </a:prstGeom>
        <a:solidFill>
          <a:schemeClr val="accent4">
            <a:hueOff val="296997"/>
            <a:satOff val="-1236"/>
            <a:lumOff val="291"/>
            <a:alphaOff val="0"/>
          </a:schemeClr>
        </a:solidFill>
        <a:ln w="12700" cap="flat" cmpd="sng" algn="ctr">
          <a:solidFill>
            <a:schemeClr val="accent4">
              <a:hueOff val="296997"/>
              <a:satOff val="-1236"/>
              <a:lumOff val="2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2FBDA8-FF23-40DF-AF4B-5EE9FF5B0005}">
      <dsp:nvSpPr>
        <dsp:cNvPr id="0" name=""/>
        <dsp:cNvSpPr/>
      </dsp:nvSpPr>
      <dsp:spPr>
        <a:xfrm>
          <a:off x="3946868" y="1628192"/>
          <a:ext cx="130787" cy="130785"/>
        </a:xfrm>
        <a:prstGeom prst="ellipse">
          <a:avLst/>
        </a:prstGeom>
        <a:solidFill>
          <a:schemeClr val="accent4">
            <a:hueOff val="593993"/>
            <a:satOff val="-2471"/>
            <a:lumOff val="582"/>
            <a:alphaOff val="0"/>
          </a:schemeClr>
        </a:solidFill>
        <a:ln w="12700" cap="flat" cmpd="sng" algn="ctr">
          <a:solidFill>
            <a:schemeClr val="accent4">
              <a:hueOff val="593993"/>
              <a:satOff val="-2471"/>
              <a:lumOff val="5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5F6846-E851-4C14-97DA-62B0488E7384}">
      <dsp:nvSpPr>
        <dsp:cNvPr id="0" name=""/>
        <dsp:cNvSpPr/>
      </dsp:nvSpPr>
      <dsp:spPr>
        <a:xfrm>
          <a:off x="3707623" y="1628192"/>
          <a:ext cx="130787" cy="130785"/>
        </a:xfrm>
        <a:prstGeom prst="ellipse">
          <a:avLst/>
        </a:prstGeom>
        <a:solidFill>
          <a:schemeClr val="accent4">
            <a:hueOff val="890990"/>
            <a:satOff val="-3707"/>
            <a:lumOff val="873"/>
            <a:alphaOff val="0"/>
          </a:schemeClr>
        </a:solidFill>
        <a:ln w="12700" cap="flat" cmpd="sng" algn="ctr">
          <a:solidFill>
            <a:schemeClr val="accent4">
              <a:hueOff val="890990"/>
              <a:satOff val="-3707"/>
              <a:lumOff val="8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EF89E1-14B0-44A2-81F0-3DABF6F13948}">
      <dsp:nvSpPr>
        <dsp:cNvPr id="0" name=""/>
        <dsp:cNvSpPr/>
      </dsp:nvSpPr>
      <dsp:spPr>
        <a:xfrm>
          <a:off x="3467921" y="1628192"/>
          <a:ext cx="130787" cy="130785"/>
        </a:xfrm>
        <a:prstGeom prst="ellipse">
          <a:avLst/>
        </a:prstGeom>
        <a:solidFill>
          <a:schemeClr val="accent4">
            <a:hueOff val="1187987"/>
            <a:satOff val="-4943"/>
            <a:lumOff val="1165"/>
            <a:alphaOff val="0"/>
          </a:schemeClr>
        </a:solidFill>
        <a:ln w="12700" cap="flat" cmpd="sng" algn="ctr">
          <a:solidFill>
            <a:schemeClr val="accent4">
              <a:hueOff val="1187987"/>
              <a:satOff val="-4943"/>
              <a:lumOff val="11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527390-D71E-4B6C-BE21-06C5C8198A7F}">
      <dsp:nvSpPr>
        <dsp:cNvPr id="0" name=""/>
        <dsp:cNvSpPr/>
      </dsp:nvSpPr>
      <dsp:spPr>
        <a:xfrm>
          <a:off x="3097433" y="1562799"/>
          <a:ext cx="261575" cy="261786"/>
        </a:xfrm>
        <a:prstGeom prst="ellipse">
          <a:avLst/>
        </a:prstGeom>
        <a:solidFill>
          <a:schemeClr val="accent4">
            <a:hueOff val="1484983"/>
            <a:satOff val="-6178"/>
            <a:lumOff val="1456"/>
            <a:alphaOff val="0"/>
          </a:schemeClr>
        </a:solidFill>
        <a:ln w="12700" cap="flat" cmpd="sng" algn="ctr">
          <a:solidFill>
            <a:schemeClr val="accent4">
              <a:hueOff val="1484983"/>
              <a:satOff val="-6178"/>
              <a:lumOff val="14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4D438-979C-4700-8D08-55F40D7B60F5}">
      <dsp:nvSpPr>
        <dsp:cNvPr id="0" name=""/>
        <dsp:cNvSpPr/>
      </dsp:nvSpPr>
      <dsp:spPr>
        <a:xfrm>
          <a:off x="4213001" y="1358017"/>
          <a:ext cx="130787" cy="130785"/>
        </a:xfrm>
        <a:prstGeom prst="ellipse">
          <a:avLst/>
        </a:prstGeom>
        <a:solidFill>
          <a:schemeClr val="accent4">
            <a:hueOff val="1781980"/>
            <a:satOff val="-7414"/>
            <a:lumOff val="1747"/>
            <a:alphaOff val="0"/>
          </a:schemeClr>
        </a:solidFill>
        <a:ln w="12700" cap="flat" cmpd="sng" algn="ctr">
          <a:solidFill>
            <a:schemeClr val="accent4">
              <a:hueOff val="1781980"/>
              <a:satOff val="-7414"/>
              <a:lumOff val="17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3D971A-2F71-4196-A992-ACCD1E8410F5}">
      <dsp:nvSpPr>
        <dsp:cNvPr id="0" name=""/>
        <dsp:cNvSpPr/>
      </dsp:nvSpPr>
      <dsp:spPr>
        <a:xfrm>
          <a:off x="4213001" y="1900303"/>
          <a:ext cx="130787" cy="130785"/>
        </a:xfrm>
        <a:prstGeom prst="ellipse">
          <a:avLst/>
        </a:prstGeom>
        <a:solidFill>
          <a:schemeClr val="accent4">
            <a:hueOff val="2078977"/>
            <a:satOff val="-8650"/>
            <a:lumOff val="2038"/>
            <a:alphaOff val="0"/>
          </a:schemeClr>
        </a:solidFill>
        <a:ln w="12700" cap="flat" cmpd="sng" algn="ctr">
          <a:solidFill>
            <a:schemeClr val="accent4">
              <a:hueOff val="2078977"/>
              <a:satOff val="-8650"/>
              <a:lumOff val="20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5A083D-D453-41BE-A5CD-36DA1C7CD122}">
      <dsp:nvSpPr>
        <dsp:cNvPr id="0" name=""/>
        <dsp:cNvSpPr/>
      </dsp:nvSpPr>
      <dsp:spPr>
        <a:xfrm>
          <a:off x="4329661" y="1475466"/>
          <a:ext cx="130787" cy="130785"/>
        </a:xfrm>
        <a:prstGeom prst="ellipse">
          <a:avLst/>
        </a:prstGeom>
        <a:solidFill>
          <a:schemeClr val="accent4">
            <a:hueOff val="2375974"/>
            <a:satOff val="-9885"/>
            <a:lumOff val="2329"/>
            <a:alphaOff val="0"/>
          </a:schemeClr>
        </a:solidFill>
        <a:ln w="12700" cap="flat" cmpd="sng" algn="ctr">
          <a:solidFill>
            <a:schemeClr val="accent4">
              <a:hueOff val="2375974"/>
              <a:satOff val="-9885"/>
              <a:lumOff val="23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DB5020-358E-4641-B719-EFC88E0368CB}">
      <dsp:nvSpPr>
        <dsp:cNvPr id="0" name=""/>
        <dsp:cNvSpPr/>
      </dsp:nvSpPr>
      <dsp:spPr>
        <a:xfrm>
          <a:off x="4337408" y="1783500"/>
          <a:ext cx="130787" cy="130785"/>
        </a:xfrm>
        <a:prstGeom prst="ellipse">
          <a:avLst/>
        </a:prstGeom>
        <a:solidFill>
          <a:schemeClr val="accent4">
            <a:hueOff val="2672970"/>
            <a:satOff val="-11121"/>
            <a:lumOff val="2620"/>
            <a:alphaOff val="0"/>
          </a:schemeClr>
        </a:solidFill>
        <a:ln w="12700" cap="flat" cmpd="sng" algn="ctr">
          <a:solidFill>
            <a:schemeClr val="accent4">
              <a:hueOff val="2672970"/>
              <a:satOff val="-11121"/>
              <a:lumOff val="26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2CAB86-B796-4765-BDF8-251EAAD4FF24}">
      <dsp:nvSpPr>
        <dsp:cNvPr id="0" name=""/>
        <dsp:cNvSpPr/>
      </dsp:nvSpPr>
      <dsp:spPr>
        <a:xfrm>
          <a:off x="1664693" y="1031483"/>
          <a:ext cx="1324281" cy="1324418"/>
        </a:xfrm>
        <a:prstGeom prst="ellipse">
          <a:avLst/>
        </a:prstGeom>
        <a:solidFill>
          <a:schemeClr val="accent4">
            <a:hueOff val="2969967"/>
            <a:satOff val="-12357"/>
            <a:lumOff val="2912"/>
            <a:alphaOff val="0"/>
          </a:schemeClr>
        </a:solidFill>
        <a:ln w="12700" cap="flat" cmpd="sng" algn="ctr">
          <a:solidFill>
            <a:schemeClr val="accent4">
              <a:hueOff val="2969967"/>
              <a:satOff val="-12357"/>
              <a:lumOff val="29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Ingestion</a:t>
          </a:r>
          <a:endParaRPr lang="en-IN" sz="1800" kern="1200" dirty="0"/>
        </a:p>
      </dsp:txBody>
      <dsp:txXfrm>
        <a:off x="1858629" y="1225440"/>
        <a:ext cx="936409" cy="936504"/>
      </dsp:txXfrm>
    </dsp:sp>
    <dsp:sp modelId="{A27E86FF-0CAA-4BAE-92C2-349B0F047CD4}">
      <dsp:nvSpPr>
        <dsp:cNvPr id="0" name=""/>
        <dsp:cNvSpPr/>
      </dsp:nvSpPr>
      <dsp:spPr>
        <a:xfrm>
          <a:off x="1565805" y="918336"/>
          <a:ext cx="261575" cy="261786"/>
        </a:xfrm>
        <a:prstGeom prst="ellipse">
          <a:avLst/>
        </a:prstGeom>
        <a:solidFill>
          <a:schemeClr val="accent4">
            <a:hueOff val="3266964"/>
            <a:satOff val="-13592"/>
            <a:lumOff val="3203"/>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155AA-B138-4C4C-BE83-1FB5D3144499}">
      <dsp:nvSpPr>
        <dsp:cNvPr id="0" name=""/>
        <dsp:cNvSpPr/>
      </dsp:nvSpPr>
      <dsp:spPr>
        <a:xfrm>
          <a:off x="1398105" y="780237"/>
          <a:ext cx="130787" cy="130785"/>
        </a:xfrm>
        <a:prstGeom prst="ellipse">
          <a:avLst/>
        </a:prstGeom>
        <a:solidFill>
          <a:schemeClr val="accent4">
            <a:hueOff val="3563960"/>
            <a:satOff val="-14828"/>
            <a:lumOff val="3494"/>
            <a:alphaOff val="0"/>
          </a:schemeClr>
        </a:solidFill>
        <a:ln w="12700" cap="flat" cmpd="sng" algn="ctr">
          <a:solidFill>
            <a:schemeClr val="accent4">
              <a:hueOff val="3563960"/>
              <a:satOff val="-14828"/>
              <a:lumOff val="34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C55D8-7F73-44EF-BB28-339461356E2F}">
      <dsp:nvSpPr>
        <dsp:cNvPr id="0" name=""/>
        <dsp:cNvSpPr/>
      </dsp:nvSpPr>
      <dsp:spPr>
        <a:xfrm>
          <a:off x="1118757" y="780237"/>
          <a:ext cx="130787" cy="130785"/>
        </a:xfrm>
        <a:prstGeom prst="ellipse">
          <a:avLst/>
        </a:prstGeom>
        <a:solidFill>
          <a:schemeClr val="accent4">
            <a:hueOff val="3860957"/>
            <a:satOff val="-16064"/>
            <a:lumOff val="3785"/>
            <a:alphaOff val="0"/>
          </a:schemeClr>
        </a:solidFill>
        <a:ln w="12700" cap="flat" cmpd="sng" algn="ctr">
          <a:solidFill>
            <a:schemeClr val="accent4">
              <a:hueOff val="3860957"/>
              <a:satOff val="-16064"/>
              <a:lumOff val="37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5D16EE-D37A-4E2F-823D-3C6C71EFD7FF}">
      <dsp:nvSpPr>
        <dsp:cNvPr id="0" name=""/>
        <dsp:cNvSpPr/>
      </dsp:nvSpPr>
      <dsp:spPr>
        <a:xfrm>
          <a:off x="839410" y="780237"/>
          <a:ext cx="130787" cy="130785"/>
        </a:xfrm>
        <a:prstGeom prst="ellipse">
          <a:avLst/>
        </a:prstGeom>
        <a:solidFill>
          <a:schemeClr val="accent4">
            <a:hueOff val="4157953"/>
            <a:satOff val="-17299"/>
            <a:lumOff val="4076"/>
            <a:alphaOff val="0"/>
          </a:schemeClr>
        </a:solidFill>
        <a:ln w="12700" cap="flat" cmpd="sng" algn="ctr">
          <a:solidFill>
            <a:schemeClr val="accent4">
              <a:hueOff val="4157953"/>
              <a:satOff val="-17299"/>
              <a:lumOff val="40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FFBD43-549C-43FE-8B97-6F421E175EC1}">
      <dsp:nvSpPr>
        <dsp:cNvPr id="0" name=""/>
        <dsp:cNvSpPr/>
      </dsp:nvSpPr>
      <dsp:spPr>
        <a:xfrm>
          <a:off x="560062" y="780237"/>
          <a:ext cx="130787" cy="130785"/>
        </a:xfrm>
        <a:prstGeom prst="ellipse">
          <a:avLst/>
        </a:prstGeom>
        <a:solidFill>
          <a:schemeClr val="accent4">
            <a:hueOff val="4454951"/>
            <a:satOff val="-18535"/>
            <a:lumOff val="4367"/>
            <a:alphaOff val="0"/>
          </a:schemeClr>
        </a:solidFill>
        <a:ln w="12700" cap="flat" cmpd="sng" algn="ctr">
          <a:solidFill>
            <a:schemeClr val="accent4">
              <a:hueOff val="4454951"/>
              <a:satOff val="-18535"/>
              <a:lumOff val="436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9C96E-A79D-42D3-A551-F25353F57D11}">
      <dsp:nvSpPr>
        <dsp:cNvPr id="0" name=""/>
        <dsp:cNvSpPr/>
      </dsp:nvSpPr>
      <dsp:spPr>
        <a:xfrm>
          <a:off x="280259" y="780237"/>
          <a:ext cx="130787" cy="130785"/>
        </a:xfrm>
        <a:prstGeom prst="ellipse">
          <a:avLst/>
        </a:prstGeom>
        <a:solidFill>
          <a:schemeClr val="accent4">
            <a:hueOff val="4751947"/>
            <a:satOff val="-19771"/>
            <a:lumOff val="4658"/>
            <a:alphaOff val="0"/>
          </a:schemeClr>
        </a:solidFill>
        <a:ln w="12700" cap="flat" cmpd="sng" algn="ctr">
          <a:solidFill>
            <a:schemeClr val="accent4">
              <a:hueOff val="4751947"/>
              <a:satOff val="-19771"/>
              <a:lumOff val="46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25C40-0623-41BF-BDC7-92D01166A2BA}">
      <dsp:nvSpPr>
        <dsp:cNvPr id="0" name=""/>
        <dsp:cNvSpPr/>
      </dsp:nvSpPr>
      <dsp:spPr>
        <a:xfrm>
          <a:off x="911" y="780237"/>
          <a:ext cx="130787" cy="130785"/>
        </a:xfrm>
        <a:prstGeom prst="ellipse">
          <a:avLst/>
        </a:prstGeom>
        <a:solidFill>
          <a:schemeClr val="accent4">
            <a:hueOff val="5048943"/>
            <a:satOff val="-21006"/>
            <a:lumOff val="4950"/>
            <a:alphaOff val="0"/>
          </a:schemeClr>
        </a:solidFill>
        <a:ln w="12700" cap="flat" cmpd="sng" algn="ctr">
          <a:solidFill>
            <a:schemeClr val="accent4">
              <a:hueOff val="5048943"/>
              <a:satOff val="-21006"/>
              <a:lumOff val="49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11BB3D-BB92-47EC-9955-D662FF2CB697}">
      <dsp:nvSpPr>
        <dsp:cNvPr id="0" name=""/>
        <dsp:cNvSpPr/>
      </dsp:nvSpPr>
      <dsp:spPr>
        <a:xfrm>
          <a:off x="0" y="442733"/>
          <a:ext cx="1532994" cy="33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a:t>CCTV</a:t>
          </a:r>
          <a:endParaRPr lang="en-IN" sz="1800" kern="1200" dirty="0"/>
        </a:p>
      </dsp:txBody>
      <dsp:txXfrm>
        <a:off x="0" y="442733"/>
        <a:ext cx="1532994" cy="336428"/>
      </dsp:txXfrm>
    </dsp:sp>
    <dsp:sp modelId="{D4893C9B-36FE-43B0-8F19-D55DE56A8E89}">
      <dsp:nvSpPr>
        <dsp:cNvPr id="0" name=""/>
        <dsp:cNvSpPr/>
      </dsp:nvSpPr>
      <dsp:spPr>
        <a:xfrm>
          <a:off x="1294204" y="1562799"/>
          <a:ext cx="261575" cy="261786"/>
        </a:xfrm>
        <a:prstGeom prst="ellipse">
          <a:avLst/>
        </a:prstGeom>
        <a:solidFill>
          <a:schemeClr val="accent4">
            <a:hueOff val="5939934"/>
            <a:satOff val="-24713"/>
            <a:lumOff val="5823"/>
            <a:alphaOff val="0"/>
          </a:schemeClr>
        </a:solidFill>
        <a:ln w="12700" cap="flat" cmpd="sng" algn="ctr">
          <a:solidFill>
            <a:schemeClr val="accent4">
              <a:hueOff val="5939934"/>
              <a:satOff val="-24713"/>
              <a:lumOff val="5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221C92-DE72-4A98-B833-09C06C086EEB}">
      <dsp:nvSpPr>
        <dsp:cNvPr id="0" name=""/>
        <dsp:cNvSpPr/>
      </dsp:nvSpPr>
      <dsp:spPr>
        <a:xfrm>
          <a:off x="1035363" y="1628192"/>
          <a:ext cx="130787" cy="130785"/>
        </a:xfrm>
        <a:prstGeom prst="ellipse">
          <a:avLst/>
        </a:prstGeom>
        <a:solidFill>
          <a:schemeClr val="accent4">
            <a:hueOff val="6236930"/>
            <a:satOff val="-25949"/>
            <a:lumOff val="6114"/>
            <a:alphaOff val="0"/>
          </a:schemeClr>
        </a:solidFill>
        <a:ln w="12700" cap="flat" cmpd="sng" algn="ctr">
          <a:solidFill>
            <a:schemeClr val="accent4">
              <a:hueOff val="6236930"/>
              <a:satOff val="-25949"/>
              <a:lumOff val="61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83879-DE4A-4725-BF7E-A6EB3D70761B}">
      <dsp:nvSpPr>
        <dsp:cNvPr id="0" name=""/>
        <dsp:cNvSpPr/>
      </dsp:nvSpPr>
      <dsp:spPr>
        <a:xfrm>
          <a:off x="776978" y="1628192"/>
          <a:ext cx="130787" cy="130785"/>
        </a:xfrm>
        <a:prstGeom prst="ellipse">
          <a:avLst/>
        </a:prstGeom>
        <a:solidFill>
          <a:schemeClr val="accent4">
            <a:hueOff val="6533927"/>
            <a:satOff val="-27185"/>
            <a:lumOff val="6405"/>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DEBB73-3C3A-4BB3-9BDC-87DB71FDE3FD}">
      <dsp:nvSpPr>
        <dsp:cNvPr id="0" name=""/>
        <dsp:cNvSpPr/>
      </dsp:nvSpPr>
      <dsp:spPr>
        <a:xfrm>
          <a:off x="518137" y="1628192"/>
          <a:ext cx="130787" cy="130785"/>
        </a:xfrm>
        <a:prstGeom prst="ellipse">
          <a:avLst/>
        </a:prstGeom>
        <a:solidFill>
          <a:schemeClr val="accent4">
            <a:hueOff val="6830923"/>
            <a:satOff val="-28420"/>
            <a:lumOff val="6696"/>
            <a:alphaOff val="0"/>
          </a:schemeClr>
        </a:solidFill>
        <a:ln w="12700" cap="flat" cmpd="sng" algn="ctr">
          <a:solidFill>
            <a:schemeClr val="accent4">
              <a:hueOff val="6830923"/>
              <a:satOff val="-28420"/>
              <a:lumOff val="66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A62211-42AC-46B3-8DE3-A5200AC3EB62}">
      <dsp:nvSpPr>
        <dsp:cNvPr id="0" name=""/>
        <dsp:cNvSpPr/>
      </dsp:nvSpPr>
      <dsp:spPr>
        <a:xfrm>
          <a:off x="259752" y="1628192"/>
          <a:ext cx="130787" cy="130785"/>
        </a:xfrm>
        <a:prstGeom prst="ellipse">
          <a:avLst/>
        </a:prstGeom>
        <a:solidFill>
          <a:schemeClr val="accent4">
            <a:hueOff val="7127921"/>
            <a:satOff val="-29656"/>
            <a:lumOff val="6988"/>
            <a:alphaOff val="0"/>
          </a:schemeClr>
        </a:solidFill>
        <a:ln w="12700" cap="flat" cmpd="sng" algn="ctr">
          <a:solidFill>
            <a:schemeClr val="accent4">
              <a:hueOff val="7127921"/>
              <a:satOff val="-29656"/>
              <a:lumOff val="69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BEADA-9010-44F7-BB33-92B5D2F2D9E5}">
      <dsp:nvSpPr>
        <dsp:cNvPr id="0" name=""/>
        <dsp:cNvSpPr/>
      </dsp:nvSpPr>
      <dsp:spPr>
        <a:xfrm>
          <a:off x="911" y="1628192"/>
          <a:ext cx="130787" cy="130785"/>
        </a:xfrm>
        <a:prstGeom prst="ellipse">
          <a:avLst/>
        </a:prstGeom>
        <a:solidFill>
          <a:schemeClr val="accent4">
            <a:hueOff val="7424917"/>
            <a:satOff val="-30892"/>
            <a:lumOff val="7279"/>
            <a:alphaOff val="0"/>
          </a:schemeClr>
        </a:solidFill>
        <a:ln w="12700" cap="flat" cmpd="sng" algn="ctr">
          <a:solidFill>
            <a:schemeClr val="accent4">
              <a:hueOff val="7424917"/>
              <a:satOff val="-30892"/>
              <a:lumOff val="72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FE3160-D318-4E6E-A6CF-EC8851873971}">
      <dsp:nvSpPr>
        <dsp:cNvPr id="0" name=""/>
        <dsp:cNvSpPr/>
      </dsp:nvSpPr>
      <dsp:spPr>
        <a:xfrm>
          <a:off x="0" y="1293484"/>
          <a:ext cx="1159315" cy="33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a:t>Drone</a:t>
          </a:r>
          <a:endParaRPr lang="en-IN" sz="1800" kern="1200" dirty="0"/>
        </a:p>
      </dsp:txBody>
      <dsp:txXfrm>
        <a:off x="0" y="1293484"/>
        <a:ext cx="1159315" cy="336428"/>
      </dsp:txXfrm>
    </dsp:sp>
    <dsp:sp modelId="{EBE6A021-21BD-46CE-A216-26B02FAF3B73}">
      <dsp:nvSpPr>
        <dsp:cNvPr id="0" name=""/>
        <dsp:cNvSpPr/>
      </dsp:nvSpPr>
      <dsp:spPr>
        <a:xfrm>
          <a:off x="1565805" y="2196507"/>
          <a:ext cx="261575" cy="261786"/>
        </a:xfrm>
        <a:prstGeom prst="ellipse">
          <a:avLst/>
        </a:prstGeom>
        <a:solidFill>
          <a:schemeClr val="accent4">
            <a:hueOff val="8018910"/>
            <a:satOff val="-33363"/>
            <a:lumOff val="7861"/>
            <a:alphaOff val="0"/>
          </a:schemeClr>
        </a:solidFill>
        <a:ln w="12700" cap="flat" cmpd="sng" algn="ctr">
          <a:solidFill>
            <a:schemeClr val="accent4">
              <a:hueOff val="8018910"/>
              <a:satOff val="-33363"/>
              <a:lumOff val="78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E6D02-AA79-4DC2-A623-BA3456BC28BD}">
      <dsp:nvSpPr>
        <dsp:cNvPr id="0" name=""/>
        <dsp:cNvSpPr/>
      </dsp:nvSpPr>
      <dsp:spPr>
        <a:xfrm>
          <a:off x="1398105" y="2463026"/>
          <a:ext cx="130787" cy="130785"/>
        </a:xfrm>
        <a:prstGeom prst="ellipse">
          <a:avLst/>
        </a:prstGeom>
        <a:solidFill>
          <a:schemeClr val="accent4">
            <a:hueOff val="8315907"/>
            <a:satOff val="-34599"/>
            <a:lumOff val="8152"/>
            <a:alphaOff val="0"/>
          </a:schemeClr>
        </a:solidFill>
        <a:ln w="12700" cap="flat" cmpd="sng" algn="ctr">
          <a:solidFill>
            <a:schemeClr val="accent4">
              <a:hueOff val="8315907"/>
              <a:satOff val="-34599"/>
              <a:lumOff val="81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46540-3DA9-460C-9163-4EDF59847F7A}">
      <dsp:nvSpPr>
        <dsp:cNvPr id="0" name=""/>
        <dsp:cNvSpPr/>
      </dsp:nvSpPr>
      <dsp:spPr>
        <a:xfrm>
          <a:off x="1118757" y="2463026"/>
          <a:ext cx="130787" cy="130785"/>
        </a:xfrm>
        <a:prstGeom prst="ellipse">
          <a:avLst/>
        </a:prstGeom>
        <a:solidFill>
          <a:schemeClr val="accent4">
            <a:hueOff val="8612904"/>
            <a:satOff val="-35834"/>
            <a:lumOff val="8443"/>
            <a:alphaOff val="0"/>
          </a:schemeClr>
        </a:solidFill>
        <a:ln w="12700" cap="flat" cmpd="sng" algn="ctr">
          <a:solidFill>
            <a:schemeClr val="accent4">
              <a:hueOff val="8612904"/>
              <a:satOff val="-35834"/>
              <a:lumOff val="84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78928B-1182-40F1-88F5-3F727FEC25C5}">
      <dsp:nvSpPr>
        <dsp:cNvPr id="0" name=""/>
        <dsp:cNvSpPr/>
      </dsp:nvSpPr>
      <dsp:spPr>
        <a:xfrm>
          <a:off x="839410" y="2463026"/>
          <a:ext cx="130787" cy="130785"/>
        </a:xfrm>
        <a:prstGeom prst="ellipse">
          <a:avLst/>
        </a:prstGeom>
        <a:solidFill>
          <a:schemeClr val="accent4">
            <a:hueOff val="8909901"/>
            <a:satOff val="-37070"/>
            <a:lumOff val="8735"/>
            <a:alphaOff val="0"/>
          </a:schemeClr>
        </a:solidFill>
        <a:ln w="12700" cap="flat" cmpd="sng" algn="ctr">
          <a:solidFill>
            <a:schemeClr val="accent4">
              <a:hueOff val="8909901"/>
              <a:satOff val="-37070"/>
              <a:lumOff val="87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357E66-0D8C-4CAE-B900-9E798324EB56}">
      <dsp:nvSpPr>
        <dsp:cNvPr id="0" name=""/>
        <dsp:cNvSpPr/>
      </dsp:nvSpPr>
      <dsp:spPr>
        <a:xfrm>
          <a:off x="560062" y="2463026"/>
          <a:ext cx="130787" cy="130785"/>
        </a:xfrm>
        <a:prstGeom prst="ellipse">
          <a:avLst/>
        </a:prstGeom>
        <a:solidFill>
          <a:schemeClr val="accent4">
            <a:hueOff val="9206897"/>
            <a:satOff val="-38306"/>
            <a:lumOff val="9026"/>
            <a:alphaOff val="0"/>
          </a:schemeClr>
        </a:solidFill>
        <a:ln w="12700" cap="flat" cmpd="sng" algn="ctr">
          <a:solidFill>
            <a:schemeClr val="accent4">
              <a:hueOff val="9206897"/>
              <a:satOff val="-38306"/>
              <a:lumOff val="90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D0213-8354-47CE-851A-A3E0FD632986}">
      <dsp:nvSpPr>
        <dsp:cNvPr id="0" name=""/>
        <dsp:cNvSpPr/>
      </dsp:nvSpPr>
      <dsp:spPr>
        <a:xfrm>
          <a:off x="280259" y="2463026"/>
          <a:ext cx="130787" cy="130785"/>
        </a:xfrm>
        <a:prstGeom prst="ellipse">
          <a:avLst/>
        </a:prstGeom>
        <a:solidFill>
          <a:schemeClr val="accent4">
            <a:hueOff val="9503894"/>
            <a:satOff val="-39541"/>
            <a:lumOff val="9317"/>
            <a:alphaOff val="0"/>
          </a:schemeClr>
        </a:solidFill>
        <a:ln w="12700" cap="flat" cmpd="sng" algn="ctr">
          <a:solidFill>
            <a:schemeClr val="accent4">
              <a:hueOff val="9503894"/>
              <a:satOff val="-39541"/>
              <a:lumOff val="93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E2BFAB-5E47-4984-AFA7-BDD55E34AA99}">
      <dsp:nvSpPr>
        <dsp:cNvPr id="0" name=""/>
        <dsp:cNvSpPr/>
      </dsp:nvSpPr>
      <dsp:spPr>
        <a:xfrm>
          <a:off x="911" y="2463026"/>
          <a:ext cx="130787" cy="130785"/>
        </a:xfrm>
        <a:prstGeom prst="ellipse">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792D6E-924F-4764-8C82-BA55776907BF}">
      <dsp:nvSpPr>
        <dsp:cNvPr id="0" name=""/>
        <dsp:cNvSpPr/>
      </dsp:nvSpPr>
      <dsp:spPr>
        <a:xfrm>
          <a:off x="0" y="2125306"/>
          <a:ext cx="1532994" cy="33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00100">
            <a:lnSpc>
              <a:spcPct val="90000"/>
            </a:lnSpc>
            <a:spcBef>
              <a:spcPct val="0"/>
            </a:spcBef>
            <a:spcAft>
              <a:spcPct val="35000"/>
            </a:spcAft>
            <a:buNone/>
          </a:pPr>
          <a:r>
            <a:rPr lang="en-US" sz="1800" kern="1200" dirty="0"/>
            <a:t>Social Media</a:t>
          </a:r>
          <a:endParaRPr lang="en-IN" sz="1800" kern="1200" dirty="0"/>
        </a:p>
      </dsp:txBody>
      <dsp:txXfrm>
        <a:off x="0" y="2125306"/>
        <a:ext cx="1532994" cy="336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2BF66-2CA0-40E8-9B82-62D5611B1580}">
      <dsp:nvSpPr>
        <dsp:cNvPr id="0" name=""/>
        <dsp:cNvSpPr/>
      </dsp:nvSpPr>
      <dsp:spPr>
        <a:xfrm rot="16200000">
          <a:off x="-1046513" y="1553460"/>
          <a:ext cx="2368505" cy="219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3960" bIns="0" numCol="1" spcCol="1270" anchor="t" anchorCtr="0">
          <a:noAutofit/>
        </a:bodyPr>
        <a:lstStyle/>
        <a:p>
          <a:pPr marL="0" lvl="0" indent="0" algn="r" defTabSz="666750">
            <a:lnSpc>
              <a:spcPct val="90000"/>
            </a:lnSpc>
            <a:spcBef>
              <a:spcPct val="0"/>
            </a:spcBef>
            <a:spcAft>
              <a:spcPct val="35000"/>
            </a:spcAft>
            <a:buNone/>
          </a:pPr>
          <a:endParaRPr lang="en-IN" sz="1500" kern="1200" dirty="0"/>
        </a:p>
      </dsp:txBody>
      <dsp:txXfrm>
        <a:off x="-1046513" y="1553460"/>
        <a:ext cx="2368505" cy="219922"/>
      </dsp:txXfrm>
    </dsp:sp>
    <dsp:sp modelId="{B33942AD-FDD5-446E-84F4-3C70B2EB167B}">
      <dsp:nvSpPr>
        <dsp:cNvPr id="0" name=""/>
        <dsp:cNvSpPr/>
      </dsp:nvSpPr>
      <dsp:spPr>
        <a:xfrm>
          <a:off x="247700" y="479168"/>
          <a:ext cx="1095448" cy="23685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93960" rIns="170688" bIns="170688" numCol="1" spcCol="1270" anchor="t" anchorCtr="0">
          <a:noAutofit/>
        </a:bodyPr>
        <a:lstStyle/>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endParaRPr lang="en-IN" sz="1900" kern="1200" dirty="0"/>
        </a:p>
      </dsp:txBody>
      <dsp:txXfrm>
        <a:off x="247700" y="479168"/>
        <a:ext cx="1095448" cy="2368505"/>
      </dsp:txXfrm>
    </dsp:sp>
    <dsp:sp modelId="{C642D3F3-F8FB-4995-92A0-EA1627DE13AB}">
      <dsp:nvSpPr>
        <dsp:cNvPr id="0" name=""/>
        <dsp:cNvSpPr/>
      </dsp:nvSpPr>
      <dsp:spPr>
        <a:xfrm>
          <a:off x="27777" y="188870"/>
          <a:ext cx="439845" cy="439845"/>
        </a:xfrm>
        <a:prstGeom prst="rect">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671185-2372-463C-898C-27C07285AC55}">
      <dsp:nvSpPr>
        <dsp:cNvPr id="0" name=""/>
        <dsp:cNvSpPr/>
      </dsp:nvSpPr>
      <dsp:spPr>
        <a:xfrm rot="16200000">
          <a:off x="546552" y="1553460"/>
          <a:ext cx="2368505" cy="219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3960" bIns="0" numCol="1" spcCol="1270" anchor="t" anchorCtr="0">
          <a:noAutofit/>
        </a:bodyPr>
        <a:lstStyle/>
        <a:p>
          <a:pPr marL="0" lvl="0" indent="0" algn="r" defTabSz="666750">
            <a:lnSpc>
              <a:spcPct val="90000"/>
            </a:lnSpc>
            <a:spcBef>
              <a:spcPct val="0"/>
            </a:spcBef>
            <a:spcAft>
              <a:spcPct val="35000"/>
            </a:spcAft>
            <a:buNone/>
          </a:pPr>
          <a:endParaRPr lang="en-IN" sz="1500" kern="1200" dirty="0"/>
        </a:p>
      </dsp:txBody>
      <dsp:txXfrm>
        <a:off x="546552" y="1553460"/>
        <a:ext cx="2368505" cy="219922"/>
      </dsp:txXfrm>
    </dsp:sp>
    <dsp:sp modelId="{6CA9C736-04C5-4B68-A5DF-27D51AB12CA1}">
      <dsp:nvSpPr>
        <dsp:cNvPr id="0" name=""/>
        <dsp:cNvSpPr/>
      </dsp:nvSpPr>
      <dsp:spPr>
        <a:xfrm>
          <a:off x="1840766" y="479168"/>
          <a:ext cx="1095448" cy="23685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7663C2-B2E8-4E3E-A0F6-E071FDB635BB}">
      <dsp:nvSpPr>
        <dsp:cNvPr id="0" name=""/>
        <dsp:cNvSpPr/>
      </dsp:nvSpPr>
      <dsp:spPr>
        <a:xfrm>
          <a:off x="1620844" y="188870"/>
          <a:ext cx="439845" cy="439845"/>
        </a:xfrm>
        <a:prstGeom prst="rect">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C5616F-FA8A-4F46-9C32-F70C12140CC7}">
      <dsp:nvSpPr>
        <dsp:cNvPr id="0" name=""/>
        <dsp:cNvSpPr/>
      </dsp:nvSpPr>
      <dsp:spPr>
        <a:xfrm rot="16200000">
          <a:off x="2139619" y="1553460"/>
          <a:ext cx="2368505" cy="219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3960" bIns="0" numCol="1" spcCol="1270" anchor="t" anchorCtr="0">
          <a:noAutofit/>
        </a:bodyPr>
        <a:lstStyle/>
        <a:p>
          <a:pPr marL="0" lvl="0" indent="0" algn="r" defTabSz="666750">
            <a:lnSpc>
              <a:spcPct val="90000"/>
            </a:lnSpc>
            <a:spcBef>
              <a:spcPct val="0"/>
            </a:spcBef>
            <a:spcAft>
              <a:spcPct val="35000"/>
            </a:spcAft>
            <a:buNone/>
          </a:pPr>
          <a:endParaRPr lang="en-IN" sz="1500" kern="1200" dirty="0"/>
        </a:p>
      </dsp:txBody>
      <dsp:txXfrm>
        <a:off x="2139619" y="1553460"/>
        <a:ext cx="2368505" cy="219922"/>
      </dsp:txXfrm>
    </dsp:sp>
    <dsp:sp modelId="{A2ACF7B2-A1D4-4115-B820-BFD97CE0FA9D}">
      <dsp:nvSpPr>
        <dsp:cNvPr id="0" name=""/>
        <dsp:cNvSpPr/>
      </dsp:nvSpPr>
      <dsp:spPr>
        <a:xfrm>
          <a:off x="3433833" y="479168"/>
          <a:ext cx="1095448" cy="236850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D8A1A1-17A1-4231-A8CB-03142B03E3A5}">
      <dsp:nvSpPr>
        <dsp:cNvPr id="0" name=""/>
        <dsp:cNvSpPr/>
      </dsp:nvSpPr>
      <dsp:spPr>
        <a:xfrm>
          <a:off x="3213910" y="188870"/>
          <a:ext cx="439845" cy="439845"/>
        </a:xfrm>
        <a:prstGeom prst="rect">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77F50-658C-4D70-9316-9CE9D3105507}">
      <dsp:nvSpPr>
        <dsp:cNvPr id="0" name=""/>
        <dsp:cNvSpPr/>
      </dsp:nvSpPr>
      <dsp:spPr>
        <a:xfrm>
          <a:off x="1273657" y="218884"/>
          <a:ext cx="2723895" cy="2723895"/>
        </a:xfrm>
        <a:prstGeom prst="pie">
          <a:avLst>
            <a:gd name="adj1" fmla="val 16200000"/>
            <a:gd name="adj2" fmla="val 1800000"/>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IN" sz="2100" kern="1200" dirty="0"/>
        </a:p>
      </dsp:txBody>
      <dsp:txXfrm>
        <a:off x="2754613" y="721508"/>
        <a:ext cx="924178" cy="907965"/>
      </dsp:txXfrm>
    </dsp:sp>
    <dsp:sp modelId="{1FEA499E-4E65-40F7-AD49-A1BEC5E8E085}">
      <dsp:nvSpPr>
        <dsp:cNvPr id="0" name=""/>
        <dsp:cNvSpPr/>
      </dsp:nvSpPr>
      <dsp:spPr>
        <a:xfrm>
          <a:off x="1133246" y="299952"/>
          <a:ext cx="2723895" cy="2723895"/>
        </a:xfrm>
        <a:prstGeom prst="pie">
          <a:avLst>
            <a:gd name="adj1" fmla="val 1800000"/>
            <a:gd name="adj2" fmla="val 900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IN" sz="2100" kern="1200" dirty="0"/>
        </a:p>
      </dsp:txBody>
      <dsp:txXfrm>
        <a:off x="1879075" y="2018601"/>
        <a:ext cx="1232238" cy="843110"/>
      </dsp:txXfrm>
    </dsp:sp>
    <dsp:sp modelId="{1FC47996-0B6B-4A69-A6D3-1A99C9CC0FDB}">
      <dsp:nvSpPr>
        <dsp:cNvPr id="0" name=""/>
        <dsp:cNvSpPr/>
      </dsp:nvSpPr>
      <dsp:spPr>
        <a:xfrm>
          <a:off x="1133246" y="299952"/>
          <a:ext cx="2723895" cy="2723895"/>
        </a:xfrm>
        <a:prstGeom prst="pie">
          <a:avLst>
            <a:gd name="adj1" fmla="val 9000000"/>
            <a:gd name="adj2" fmla="val 16200000"/>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Hadoop</a:t>
          </a:r>
          <a:endParaRPr lang="en-IN" sz="2100" kern="1200" dirty="0"/>
        </a:p>
      </dsp:txBody>
      <dsp:txXfrm>
        <a:off x="1425092" y="835003"/>
        <a:ext cx="924178" cy="907965"/>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1002-CCE6-DDEC-3128-2FE9B03F9B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BE845D-F882-81B5-0B4A-B6667B915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BC6340-04ED-0D2D-9281-28D4BF886469}"/>
              </a:ext>
            </a:extLst>
          </p:cNvPr>
          <p:cNvSpPr>
            <a:spLocks noGrp="1"/>
          </p:cNvSpPr>
          <p:nvPr>
            <p:ph type="dt" sz="half" idx="10"/>
          </p:nvPr>
        </p:nvSpPr>
        <p:spPr/>
        <p:txBody>
          <a:bodyPr/>
          <a:lstStyle/>
          <a:p>
            <a:fld id="{2FDE0D71-8570-402B-ADEA-F4DE8974CF8A}" type="datetimeFigureOut">
              <a:rPr lang="en-IN" smtClean="0"/>
              <a:t>03-03-2024</a:t>
            </a:fld>
            <a:endParaRPr lang="en-IN"/>
          </a:p>
        </p:txBody>
      </p:sp>
      <p:sp>
        <p:nvSpPr>
          <p:cNvPr id="5" name="Footer Placeholder 4">
            <a:extLst>
              <a:ext uri="{FF2B5EF4-FFF2-40B4-BE49-F238E27FC236}">
                <a16:creationId xmlns:a16="http://schemas.microsoft.com/office/drawing/2014/main" id="{9ABB3621-2CBC-95C3-B81B-90C5FF823F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2C1501-5BA2-4544-178A-8699EDCCEBAF}"/>
              </a:ext>
            </a:extLst>
          </p:cNvPr>
          <p:cNvSpPr>
            <a:spLocks noGrp="1"/>
          </p:cNvSpPr>
          <p:nvPr>
            <p:ph type="sldNum" sz="quarter" idx="12"/>
          </p:nvPr>
        </p:nvSpPr>
        <p:spPr/>
        <p:txBody>
          <a:bodyPr/>
          <a:lstStyle/>
          <a:p>
            <a:fld id="{1BA21138-181F-4C2F-AF99-E08912DF4353}" type="slidenum">
              <a:rPr lang="en-IN" smtClean="0"/>
              <a:t>‹#›</a:t>
            </a:fld>
            <a:endParaRPr lang="en-IN"/>
          </a:p>
        </p:txBody>
      </p:sp>
    </p:spTree>
    <p:extLst>
      <p:ext uri="{BB962C8B-B14F-4D97-AF65-F5344CB8AC3E}">
        <p14:creationId xmlns:p14="http://schemas.microsoft.com/office/powerpoint/2010/main" val="300729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A4EA-B858-C7DD-6432-2DE302E889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C18139-DDDF-7C1F-C70C-186C9B261D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E71467-C6BA-DAA4-EC09-1B50C0A90F94}"/>
              </a:ext>
            </a:extLst>
          </p:cNvPr>
          <p:cNvSpPr>
            <a:spLocks noGrp="1"/>
          </p:cNvSpPr>
          <p:nvPr>
            <p:ph type="dt" sz="half" idx="10"/>
          </p:nvPr>
        </p:nvSpPr>
        <p:spPr/>
        <p:txBody>
          <a:bodyPr/>
          <a:lstStyle/>
          <a:p>
            <a:fld id="{2FDE0D71-8570-402B-ADEA-F4DE8974CF8A}" type="datetimeFigureOut">
              <a:rPr lang="en-IN" smtClean="0"/>
              <a:t>03-03-2024</a:t>
            </a:fld>
            <a:endParaRPr lang="en-IN"/>
          </a:p>
        </p:txBody>
      </p:sp>
      <p:sp>
        <p:nvSpPr>
          <p:cNvPr id="5" name="Footer Placeholder 4">
            <a:extLst>
              <a:ext uri="{FF2B5EF4-FFF2-40B4-BE49-F238E27FC236}">
                <a16:creationId xmlns:a16="http://schemas.microsoft.com/office/drawing/2014/main" id="{E12B757F-B50F-35EE-8279-2594C7A35A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E1DD2-B3F6-6202-71F7-3E48368A019B}"/>
              </a:ext>
            </a:extLst>
          </p:cNvPr>
          <p:cNvSpPr>
            <a:spLocks noGrp="1"/>
          </p:cNvSpPr>
          <p:nvPr>
            <p:ph type="sldNum" sz="quarter" idx="12"/>
          </p:nvPr>
        </p:nvSpPr>
        <p:spPr/>
        <p:txBody>
          <a:bodyPr/>
          <a:lstStyle/>
          <a:p>
            <a:fld id="{1BA21138-181F-4C2F-AF99-E08912DF4353}" type="slidenum">
              <a:rPr lang="en-IN" smtClean="0"/>
              <a:t>‹#›</a:t>
            </a:fld>
            <a:endParaRPr lang="en-IN"/>
          </a:p>
        </p:txBody>
      </p:sp>
    </p:spTree>
    <p:extLst>
      <p:ext uri="{BB962C8B-B14F-4D97-AF65-F5344CB8AC3E}">
        <p14:creationId xmlns:p14="http://schemas.microsoft.com/office/powerpoint/2010/main" val="373826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1575E6-DA1A-5DD9-B571-EE0C1F0AC4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29E28F-A7D0-9DEC-610B-03404E5618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5B79E-6547-811F-23A7-20DC0DE9FE45}"/>
              </a:ext>
            </a:extLst>
          </p:cNvPr>
          <p:cNvSpPr>
            <a:spLocks noGrp="1"/>
          </p:cNvSpPr>
          <p:nvPr>
            <p:ph type="dt" sz="half" idx="10"/>
          </p:nvPr>
        </p:nvSpPr>
        <p:spPr/>
        <p:txBody>
          <a:bodyPr/>
          <a:lstStyle/>
          <a:p>
            <a:fld id="{2FDE0D71-8570-402B-ADEA-F4DE8974CF8A}" type="datetimeFigureOut">
              <a:rPr lang="en-IN" smtClean="0"/>
              <a:t>03-03-2024</a:t>
            </a:fld>
            <a:endParaRPr lang="en-IN"/>
          </a:p>
        </p:txBody>
      </p:sp>
      <p:sp>
        <p:nvSpPr>
          <p:cNvPr id="5" name="Footer Placeholder 4">
            <a:extLst>
              <a:ext uri="{FF2B5EF4-FFF2-40B4-BE49-F238E27FC236}">
                <a16:creationId xmlns:a16="http://schemas.microsoft.com/office/drawing/2014/main" id="{3FA78DDD-81E4-9886-38EF-E45B3B5E8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2274B-436E-B41A-AC95-C64EF67E91CD}"/>
              </a:ext>
            </a:extLst>
          </p:cNvPr>
          <p:cNvSpPr>
            <a:spLocks noGrp="1"/>
          </p:cNvSpPr>
          <p:nvPr>
            <p:ph type="sldNum" sz="quarter" idx="12"/>
          </p:nvPr>
        </p:nvSpPr>
        <p:spPr/>
        <p:txBody>
          <a:bodyPr/>
          <a:lstStyle/>
          <a:p>
            <a:fld id="{1BA21138-181F-4C2F-AF99-E08912DF4353}" type="slidenum">
              <a:rPr lang="en-IN" smtClean="0"/>
              <a:t>‹#›</a:t>
            </a:fld>
            <a:endParaRPr lang="en-IN"/>
          </a:p>
        </p:txBody>
      </p:sp>
    </p:spTree>
    <p:extLst>
      <p:ext uri="{BB962C8B-B14F-4D97-AF65-F5344CB8AC3E}">
        <p14:creationId xmlns:p14="http://schemas.microsoft.com/office/powerpoint/2010/main" val="146218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7A7D-7EF3-9149-DDC6-888E71022B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2AFBAD-B6F4-A647-1A69-3FAD9C277D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C59EE-818E-2D77-D8E2-3E8956A20DD7}"/>
              </a:ext>
            </a:extLst>
          </p:cNvPr>
          <p:cNvSpPr>
            <a:spLocks noGrp="1"/>
          </p:cNvSpPr>
          <p:nvPr>
            <p:ph type="dt" sz="half" idx="10"/>
          </p:nvPr>
        </p:nvSpPr>
        <p:spPr/>
        <p:txBody>
          <a:bodyPr/>
          <a:lstStyle/>
          <a:p>
            <a:fld id="{2FDE0D71-8570-402B-ADEA-F4DE8974CF8A}" type="datetimeFigureOut">
              <a:rPr lang="en-IN" smtClean="0"/>
              <a:t>03-03-2024</a:t>
            </a:fld>
            <a:endParaRPr lang="en-IN"/>
          </a:p>
        </p:txBody>
      </p:sp>
      <p:sp>
        <p:nvSpPr>
          <p:cNvPr id="5" name="Footer Placeholder 4">
            <a:extLst>
              <a:ext uri="{FF2B5EF4-FFF2-40B4-BE49-F238E27FC236}">
                <a16:creationId xmlns:a16="http://schemas.microsoft.com/office/drawing/2014/main" id="{D2A96355-8CFD-461E-9561-1EDE57C05E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A2E49-C27E-73E9-4E0B-BCB5C15C9F6D}"/>
              </a:ext>
            </a:extLst>
          </p:cNvPr>
          <p:cNvSpPr>
            <a:spLocks noGrp="1"/>
          </p:cNvSpPr>
          <p:nvPr>
            <p:ph type="sldNum" sz="quarter" idx="12"/>
          </p:nvPr>
        </p:nvSpPr>
        <p:spPr/>
        <p:txBody>
          <a:bodyPr/>
          <a:lstStyle/>
          <a:p>
            <a:fld id="{1BA21138-181F-4C2F-AF99-E08912DF4353}" type="slidenum">
              <a:rPr lang="en-IN" smtClean="0"/>
              <a:t>‹#›</a:t>
            </a:fld>
            <a:endParaRPr lang="en-IN"/>
          </a:p>
        </p:txBody>
      </p:sp>
    </p:spTree>
    <p:extLst>
      <p:ext uri="{BB962C8B-B14F-4D97-AF65-F5344CB8AC3E}">
        <p14:creationId xmlns:p14="http://schemas.microsoft.com/office/powerpoint/2010/main" val="295949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CABE-ABB3-5385-D1EC-B289E1CCA8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FEA18F-C683-58CE-C561-0BEA317D9D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E228F-3016-49AC-7494-160D5701412C}"/>
              </a:ext>
            </a:extLst>
          </p:cNvPr>
          <p:cNvSpPr>
            <a:spLocks noGrp="1"/>
          </p:cNvSpPr>
          <p:nvPr>
            <p:ph type="dt" sz="half" idx="10"/>
          </p:nvPr>
        </p:nvSpPr>
        <p:spPr/>
        <p:txBody>
          <a:bodyPr/>
          <a:lstStyle/>
          <a:p>
            <a:fld id="{2FDE0D71-8570-402B-ADEA-F4DE8974CF8A}" type="datetimeFigureOut">
              <a:rPr lang="en-IN" smtClean="0"/>
              <a:t>03-03-2024</a:t>
            </a:fld>
            <a:endParaRPr lang="en-IN"/>
          </a:p>
        </p:txBody>
      </p:sp>
      <p:sp>
        <p:nvSpPr>
          <p:cNvPr id="5" name="Footer Placeholder 4">
            <a:extLst>
              <a:ext uri="{FF2B5EF4-FFF2-40B4-BE49-F238E27FC236}">
                <a16:creationId xmlns:a16="http://schemas.microsoft.com/office/drawing/2014/main" id="{FA49F8D7-25DD-92F4-ABA1-497A710A6C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C1B12-42E2-12D2-3D27-19A06FD16ABB}"/>
              </a:ext>
            </a:extLst>
          </p:cNvPr>
          <p:cNvSpPr>
            <a:spLocks noGrp="1"/>
          </p:cNvSpPr>
          <p:nvPr>
            <p:ph type="sldNum" sz="quarter" idx="12"/>
          </p:nvPr>
        </p:nvSpPr>
        <p:spPr/>
        <p:txBody>
          <a:bodyPr/>
          <a:lstStyle/>
          <a:p>
            <a:fld id="{1BA21138-181F-4C2F-AF99-E08912DF4353}" type="slidenum">
              <a:rPr lang="en-IN" smtClean="0"/>
              <a:t>‹#›</a:t>
            </a:fld>
            <a:endParaRPr lang="en-IN"/>
          </a:p>
        </p:txBody>
      </p:sp>
    </p:spTree>
    <p:extLst>
      <p:ext uri="{BB962C8B-B14F-4D97-AF65-F5344CB8AC3E}">
        <p14:creationId xmlns:p14="http://schemas.microsoft.com/office/powerpoint/2010/main" val="124169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9F87-6C43-68B6-7463-8381223518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6E3907-779D-EFCD-CC56-895529A653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1BE23D-D3B2-BF62-C46F-E7D60FC08E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3CD3B5-8797-1B0E-7CCB-B1BE342CBD65}"/>
              </a:ext>
            </a:extLst>
          </p:cNvPr>
          <p:cNvSpPr>
            <a:spLocks noGrp="1"/>
          </p:cNvSpPr>
          <p:nvPr>
            <p:ph type="dt" sz="half" idx="10"/>
          </p:nvPr>
        </p:nvSpPr>
        <p:spPr/>
        <p:txBody>
          <a:bodyPr/>
          <a:lstStyle/>
          <a:p>
            <a:fld id="{2FDE0D71-8570-402B-ADEA-F4DE8974CF8A}" type="datetimeFigureOut">
              <a:rPr lang="en-IN" smtClean="0"/>
              <a:t>03-03-2024</a:t>
            </a:fld>
            <a:endParaRPr lang="en-IN"/>
          </a:p>
        </p:txBody>
      </p:sp>
      <p:sp>
        <p:nvSpPr>
          <p:cNvPr id="6" name="Footer Placeholder 5">
            <a:extLst>
              <a:ext uri="{FF2B5EF4-FFF2-40B4-BE49-F238E27FC236}">
                <a16:creationId xmlns:a16="http://schemas.microsoft.com/office/drawing/2014/main" id="{2E35DC70-AB68-61F6-AAA3-BE42E42AE2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EBB6FB-AC3B-E730-8D86-5F39A44AB4F1}"/>
              </a:ext>
            </a:extLst>
          </p:cNvPr>
          <p:cNvSpPr>
            <a:spLocks noGrp="1"/>
          </p:cNvSpPr>
          <p:nvPr>
            <p:ph type="sldNum" sz="quarter" idx="12"/>
          </p:nvPr>
        </p:nvSpPr>
        <p:spPr/>
        <p:txBody>
          <a:bodyPr/>
          <a:lstStyle/>
          <a:p>
            <a:fld id="{1BA21138-181F-4C2F-AF99-E08912DF4353}" type="slidenum">
              <a:rPr lang="en-IN" smtClean="0"/>
              <a:t>‹#›</a:t>
            </a:fld>
            <a:endParaRPr lang="en-IN"/>
          </a:p>
        </p:txBody>
      </p:sp>
    </p:spTree>
    <p:extLst>
      <p:ext uri="{BB962C8B-B14F-4D97-AF65-F5344CB8AC3E}">
        <p14:creationId xmlns:p14="http://schemas.microsoft.com/office/powerpoint/2010/main" val="139968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8DCC-EEC7-13C5-1A6E-897E0968E4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51B048-8034-CDC7-D438-FE8A8DA79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881FF9-1F83-C92B-8CC0-9BFED6A56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799823-7E27-10CB-1E5D-ECAD7C3A0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34D9D5-163E-33C8-7892-CEE71E1257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5E7D89-E7FF-4C8C-8430-C6A685BE952A}"/>
              </a:ext>
            </a:extLst>
          </p:cNvPr>
          <p:cNvSpPr>
            <a:spLocks noGrp="1"/>
          </p:cNvSpPr>
          <p:nvPr>
            <p:ph type="dt" sz="half" idx="10"/>
          </p:nvPr>
        </p:nvSpPr>
        <p:spPr/>
        <p:txBody>
          <a:bodyPr/>
          <a:lstStyle/>
          <a:p>
            <a:fld id="{2FDE0D71-8570-402B-ADEA-F4DE8974CF8A}" type="datetimeFigureOut">
              <a:rPr lang="en-IN" smtClean="0"/>
              <a:t>03-03-2024</a:t>
            </a:fld>
            <a:endParaRPr lang="en-IN"/>
          </a:p>
        </p:txBody>
      </p:sp>
      <p:sp>
        <p:nvSpPr>
          <p:cNvPr id="8" name="Footer Placeholder 7">
            <a:extLst>
              <a:ext uri="{FF2B5EF4-FFF2-40B4-BE49-F238E27FC236}">
                <a16:creationId xmlns:a16="http://schemas.microsoft.com/office/drawing/2014/main" id="{B770262E-7486-0A67-C7AA-583FFBD20B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3D5688-F23E-A0DB-6B39-CBBAB93A9573}"/>
              </a:ext>
            </a:extLst>
          </p:cNvPr>
          <p:cNvSpPr>
            <a:spLocks noGrp="1"/>
          </p:cNvSpPr>
          <p:nvPr>
            <p:ph type="sldNum" sz="quarter" idx="12"/>
          </p:nvPr>
        </p:nvSpPr>
        <p:spPr/>
        <p:txBody>
          <a:bodyPr/>
          <a:lstStyle/>
          <a:p>
            <a:fld id="{1BA21138-181F-4C2F-AF99-E08912DF4353}" type="slidenum">
              <a:rPr lang="en-IN" smtClean="0"/>
              <a:t>‹#›</a:t>
            </a:fld>
            <a:endParaRPr lang="en-IN"/>
          </a:p>
        </p:txBody>
      </p:sp>
    </p:spTree>
    <p:extLst>
      <p:ext uri="{BB962C8B-B14F-4D97-AF65-F5344CB8AC3E}">
        <p14:creationId xmlns:p14="http://schemas.microsoft.com/office/powerpoint/2010/main" val="406216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2A33-7F6A-E266-4803-727CEC62AB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9F9872-0A11-3016-2077-790D0AB19D66}"/>
              </a:ext>
            </a:extLst>
          </p:cNvPr>
          <p:cNvSpPr>
            <a:spLocks noGrp="1"/>
          </p:cNvSpPr>
          <p:nvPr>
            <p:ph type="dt" sz="half" idx="10"/>
          </p:nvPr>
        </p:nvSpPr>
        <p:spPr/>
        <p:txBody>
          <a:bodyPr/>
          <a:lstStyle/>
          <a:p>
            <a:fld id="{2FDE0D71-8570-402B-ADEA-F4DE8974CF8A}" type="datetimeFigureOut">
              <a:rPr lang="en-IN" smtClean="0"/>
              <a:t>03-03-2024</a:t>
            </a:fld>
            <a:endParaRPr lang="en-IN"/>
          </a:p>
        </p:txBody>
      </p:sp>
      <p:sp>
        <p:nvSpPr>
          <p:cNvPr id="4" name="Footer Placeholder 3">
            <a:extLst>
              <a:ext uri="{FF2B5EF4-FFF2-40B4-BE49-F238E27FC236}">
                <a16:creationId xmlns:a16="http://schemas.microsoft.com/office/drawing/2014/main" id="{55AF0510-3DD5-50CD-7413-000735FDC9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AED487-7240-5F3B-296B-D08E99A36D58}"/>
              </a:ext>
            </a:extLst>
          </p:cNvPr>
          <p:cNvSpPr>
            <a:spLocks noGrp="1"/>
          </p:cNvSpPr>
          <p:nvPr>
            <p:ph type="sldNum" sz="quarter" idx="12"/>
          </p:nvPr>
        </p:nvSpPr>
        <p:spPr/>
        <p:txBody>
          <a:bodyPr/>
          <a:lstStyle/>
          <a:p>
            <a:fld id="{1BA21138-181F-4C2F-AF99-E08912DF4353}" type="slidenum">
              <a:rPr lang="en-IN" smtClean="0"/>
              <a:t>‹#›</a:t>
            </a:fld>
            <a:endParaRPr lang="en-IN"/>
          </a:p>
        </p:txBody>
      </p:sp>
    </p:spTree>
    <p:extLst>
      <p:ext uri="{BB962C8B-B14F-4D97-AF65-F5344CB8AC3E}">
        <p14:creationId xmlns:p14="http://schemas.microsoft.com/office/powerpoint/2010/main" val="8694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4CCE4-4DA7-DA55-1E26-2CCEF410F957}"/>
              </a:ext>
            </a:extLst>
          </p:cNvPr>
          <p:cNvSpPr>
            <a:spLocks noGrp="1"/>
          </p:cNvSpPr>
          <p:nvPr>
            <p:ph type="dt" sz="half" idx="10"/>
          </p:nvPr>
        </p:nvSpPr>
        <p:spPr/>
        <p:txBody>
          <a:bodyPr/>
          <a:lstStyle/>
          <a:p>
            <a:fld id="{2FDE0D71-8570-402B-ADEA-F4DE8974CF8A}" type="datetimeFigureOut">
              <a:rPr lang="en-IN" smtClean="0"/>
              <a:t>03-03-2024</a:t>
            </a:fld>
            <a:endParaRPr lang="en-IN"/>
          </a:p>
        </p:txBody>
      </p:sp>
      <p:sp>
        <p:nvSpPr>
          <p:cNvPr id="3" name="Footer Placeholder 2">
            <a:extLst>
              <a:ext uri="{FF2B5EF4-FFF2-40B4-BE49-F238E27FC236}">
                <a16:creationId xmlns:a16="http://schemas.microsoft.com/office/drawing/2014/main" id="{72AA6DB2-E39C-DF2A-5C86-6EFED0BA55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867D19-3C06-8765-4E21-E6C550CFFE36}"/>
              </a:ext>
            </a:extLst>
          </p:cNvPr>
          <p:cNvSpPr>
            <a:spLocks noGrp="1"/>
          </p:cNvSpPr>
          <p:nvPr>
            <p:ph type="sldNum" sz="quarter" idx="12"/>
          </p:nvPr>
        </p:nvSpPr>
        <p:spPr/>
        <p:txBody>
          <a:bodyPr/>
          <a:lstStyle/>
          <a:p>
            <a:fld id="{1BA21138-181F-4C2F-AF99-E08912DF4353}" type="slidenum">
              <a:rPr lang="en-IN" smtClean="0"/>
              <a:t>‹#›</a:t>
            </a:fld>
            <a:endParaRPr lang="en-IN"/>
          </a:p>
        </p:txBody>
      </p:sp>
    </p:spTree>
    <p:extLst>
      <p:ext uri="{BB962C8B-B14F-4D97-AF65-F5344CB8AC3E}">
        <p14:creationId xmlns:p14="http://schemas.microsoft.com/office/powerpoint/2010/main" val="66387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ECDD-37CA-6E2A-C571-CAAC86AF4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586EF5-DE91-D5A6-7AF7-AA6B3FA8A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C94B3D-45C7-09E4-EBBA-5C643CB45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653D7-311D-A09D-CBBA-4C13AB3C407B}"/>
              </a:ext>
            </a:extLst>
          </p:cNvPr>
          <p:cNvSpPr>
            <a:spLocks noGrp="1"/>
          </p:cNvSpPr>
          <p:nvPr>
            <p:ph type="dt" sz="half" idx="10"/>
          </p:nvPr>
        </p:nvSpPr>
        <p:spPr/>
        <p:txBody>
          <a:bodyPr/>
          <a:lstStyle/>
          <a:p>
            <a:fld id="{2FDE0D71-8570-402B-ADEA-F4DE8974CF8A}" type="datetimeFigureOut">
              <a:rPr lang="en-IN" smtClean="0"/>
              <a:t>03-03-2024</a:t>
            </a:fld>
            <a:endParaRPr lang="en-IN"/>
          </a:p>
        </p:txBody>
      </p:sp>
      <p:sp>
        <p:nvSpPr>
          <p:cNvPr id="6" name="Footer Placeholder 5">
            <a:extLst>
              <a:ext uri="{FF2B5EF4-FFF2-40B4-BE49-F238E27FC236}">
                <a16:creationId xmlns:a16="http://schemas.microsoft.com/office/drawing/2014/main" id="{2AB161C4-E5E9-8F27-35A7-B59F255B93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7A1426-7091-D775-9EAB-10622DDA9CE6}"/>
              </a:ext>
            </a:extLst>
          </p:cNvPr>
          <p:cNvSpPr>
            <a:spLocks noGrp="1"/>
          </p:cNvSpPr>
          <p:nvPr>
            <p:ph type="sldNum" sz="quarter" idx="12"/>
          </p:nvPr>
        </p:nvSpPr>
        <p:spPr/>
        <p:txBody>
          <a:bodyPr/>
          <a:lstStyle/>
          <a:p>
            <a:fld id="{1BA21138-181F-4C2F-AF99-E08912DF4353}" type="slidenum">
              <a:rPr lang="en-IN" smtClean="0"/>
              <a:t>‹#›</a:t>
            </a:fld>
            <a:endParaRPr lang="en-IN"/>
          </a:p>
        </p:txBody>
      </p:sp>
    </p:spTree>
    <p:extLst>
      <p:ext uri="{BB962C8B-B14F-4D97-AF65-F5344CB8AC3E}">
        <p14:creationId xmlns:p14="http://schemas.microsoft.com/office/powerpoint/2010/main" val="164207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22A23-E3EA-D80D-7DAC-0ACBD2A63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BE1DDD-7ABB-E941-D903-5946287CF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9E4614-BE21-5A60-CA17-8DB63526B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B2CC6-B8DA-72DE-1C86-09F43CF6F297}"/>
              </a:ext>
            </a:extLst>
          </p:cNvPr>
          <p:cNvSpPr>
            <a:spLocks noGrp="1"/>
          </p:cNvSpPr>
          <p:nvPr>
            <p:ph type="dt" sz="half" idx="10"/>
          </p:nvPr>
        </p:nvSpPr>
        <p:spPr/>
        <p:txBody>
          <a:bodyPr/>
          <a:lstStyle/>
          <a:p>
            <a:fld id="{2FDE0D71-8570-402B-ADEA-F4DE8974CF8A}" type="datetimeFigureOut">
              <a:rPr lang="en-IN" smtClean="0"/>
              <a:t>03-03-2024</a:t>
            </a:fld>
            <a:endParaRPr lang="en-IN"/>
          </a:p>
        </p:txBody>
      </p:sp>
      <p:sp>
        <p:nvSpPr>
          <p:cNvPr id="6" name="Footer Placeholder 5">
            <a:extLst>
              <a:ext uri="{FF2B5EF4-FFF2-40B4-BE49-F238E27FC236}">
                <a16:creationId xmlns:a16="http://schemas.microsoft.com/office/drawing/2014/main" id="{BD320807-CF50-F68E-B0CC-2E7294184B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9F4EBE-DEA0-67B7-6542-AB0D18235D8F}"/>
              </a:ext>
            </a:extLst>
          </p:cNvPr>
          <p:cNvSpPr>
            <a:spLocks noGrp="1"/>
          </p:cNvSpPr>
          <p:nvPr>
            <p:ph type="sldNum" sz="quarter" idx="12"/>
          </p:nvPr>
        </p:nvSpPr>
        <p:spPr/>
        <p:txBody>
          <a:bodyPr/>
          <a:lstStyle/>
          <a:p>
            <a:fld id="{1BA21138-181F-4C2F-AF99-E08912DF4353}" type="slidenum">
              <a:rPr lang="en-IN" smtClean="0"/>
              <a:t>‹#›</a:t>
            </a:fld>
            <a:endParaRPr lang="en-IN"/>
          </a:p>
        </p:txBody>
      </p:sp>
    </p:spTree>
    <p:extLst>
      <p:ext uri="{BB962C8B-B14F-4D97-AF65-F5344CB8AC3E}">
        <p14:creationId xmlns:p14="http://schemas.microsoft.com/office/powerpoint/2010/main" val="3929033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C1A7D-BFF0-EBCE-A2C4-BA5CCDFB7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1CED19-1122-37D7-B5C8-AE2DBABD3A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45F76A-B96B-DE3D-C1E2-2CFD96B55B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E0D71-8570-402B-ADEA-F4DE8974CF8A}" type="datetimeFigureOut">
              <a:rPr lang="en-IN" smtClean="0"/>
              <a:t>03-03-2024</a:t>
            </a:fld>
            <a:endParaRPr lang="en-IN"/>
          </a:p>
        </p:txBody>
      </p:sp>
      <p:sp>
        <p:nvSpPr>
          <p:cNvPr id="5" name="Footer Placeholder 4">
            <a:extLst>
              <a:ext uri="{FF2B5EF4-FFF2-40B4-BE49-F238E27FC236}">
                <a16:creationId xmlns:a16="http://schemas.microsoft.com/office/drawing/2014/main" id="{0E230D4E-AE04-79EF-E969-26F836023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628A02-DD1A-9FD0-BD89-4D63DAB210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21138-181F-4C2F-AF99-E08912DF4353}" type="slidenum">
              <a:rPr lang="en-IN" smtClean="0"/>
              <a:t>‹#›</a:t>
            </a:fld>
            <a:endParaRPr lang="en-IN"/>
          </a:p>
        </p:txBody>
      </p:sp>
    </p:spTree>
    <p:extLst>
      <p:ext uri="{BB962C8B-B14F-4D97-AF65-F5344CB8AC3E}">
        <p14:creationId xmlns:p14="http://schemas.microsoft.com/office/powerpoint/2010/main" val="394820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Data" Target="../diagrams/data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png"/><Relationship Id="rId17" Type="http://schemas.microsoft.com/office/2007/relationships/diagramDrawing" Target="../diagrams/drawing3.xml"/><Relationship Id="rId2" Type="http://schemas.openxmlformats.org/officeDocument/2006/relationships/diagramData" Target="../diagrams/data1.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QuickStyle" Target="../diagrams/quickStyle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0DB4-88F1-8CD6-925C-3EB4F470B3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1305EF-267B-F150-9913-055BEB51F0DF}"/>
              </a:ext>
            </a:extLst>
          </p:cNvPr>
          <p:cNvSpPr>
            <a:spLocks noGrp="1"/>
          </p:cNvSpPr>
          <p:nvPr>
            <p:ph idx="1"/>
          </p:nvPr>
        </p:nvSpPr>
        <p:spPr/>
        <p:txBody>
          <a:bodyPr/>
          <a:lstStyle/>
          <a:p>
            <a:endParaRPr lang="en-IN"/>
          </a:p>
        </p:txBody>
      </p:sp>
      <p:pic>
        <p:nvPicPr>
          <p:cNvPr id="2050" name="Picture 2" descr="undefined">
            <a:extLst>
              <a:ext uri="{FF2B5EF4-FFF2-40B4-BE49-F238E27FC236}">
                <a16:creationId xmlns:a16="http://schemas.microsoft.com/office/drawing/2014/main" id="{2E4150D1-6475-DB4D-A88D-694F314C9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8" y="-896470"/>
            <a:ext cx="12263718" cy="81531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246F35-D973-6512-495B-E446B0C4DE22}"/>
              </a:ext>
            </a:extLst>
          </p:cNvPr>
          <p:cNvSpPr txBox="1"/>
          <p:nvPr/>
        </p:nvSpPr>
        <p:spPr>
          <a:xfrm>
            <a:off x="-71718" y="-109391"/>
            <a:ext cx="12263717" cy="8710077"/>
          </a:xfrm>
          <a:prstGeom prst="rect">
            <a:avLst/>
          </a:prstGeom>
          <a:solidFill>
            <a:schemeClr val="bg1">
              <a:alpha val="45000"/>
            </a:schemeClr>
          </a:solidFill>
        </p:spPr>
        <p:txBody>
          <a:bodyPr wrap="square">
            <a:spAutoFit/>
          </a:bodyPr>
          <a:lstStyle/>
          <a:p>
            <a:pPr algn="ctr" fontAlgn="base"/>
            <a:endParaRPr lang="en-IN" sz="8000" i="0" dirty="0">
              <a:ln w="0"/>
              <a:effectLst>
                <a:outerShdw blurRad="38100" dist="19050" dir="2700000" algn="tl" rotWithShape="0">
                  <a:schemeClr val="dk1">
                    <a:alpha val="40000"/>
                  </a:schemeClr>
                </a:outerShdw>
              </a:effectLst>
              <a:latin typeface="Arial Rounded MT Bold" panose="020F0704030504030204" pitchFamily="34" charset="0"/>
            </a:endParaRPr>
          </a:p>
          <a:p>
            <a:pPr algn="ctr" fontAlgn="base"/>
            <a:r>
              <a:rPr lang="en-IN" sz="8000" i="0" dirty="0">
                <a:ln w="0"/>
                <a:effectLst>
                  <a:outerShdw blurRad="38100" dist="19050" dir="2700000" algn="tl" rotWithShape="0">
                    <a:schemeClr val="dk1">
                      <a:alpha val="40000"/>
                    </a:schemeClr>
                  </a:outerShdw>
                </a:effectLst>
                <a:latin typeface="Arial Rounded MT Bold" panose="020F0704030504030204" pitchFamily="34" charset="0"/>
              </a:rPr>
              <a:t>HACKATHON</a:t>
            </a:r>
          </a:p>
          <a:p>
            <a:pPr algn="ctr" fontAlgn="base"/>
            <a:r>
              <a:rPr lang="en-IN" sz="8000" i="0" dirty="0">
                <a:ln w="0"/>
                <a:effectLst>
                  <a:outerShdw blurRad="38100" dist="19050" dir="2700000" algn="tl" rotWithShape="0">
                    <a:schemeClr val="dk1">
                      <a:alpha val="40000"/>
                    </a:schemeClr>
                  </a:outerShdw>
                </a:effectLst>
                <a:latin typeface="Arial Rounded MT Bold" panose="020F0704030504030204" pitchFamily="34" charset="0"/>
              </a:rPr>
              <a:t>PRAYAGRAJ</a:t>
            </a:r>
          </a:p>
          <a:p>
            <a:pPr algn="ctr" fontAlgn="base"/>
            <a:r>
              <a:rPr lang="en-IN" sz="8000" i="0" dirty="0">
                <a:ln w="0"/>
                <a:effectLst>
                  <a:outerShdw blurRad="38100" dist="19050" dir="2700000" algn="tl" rotWithShape="0">
                    <a:schemeClr val="dk1">
                      <a:alpha val="40000"/>
                    </a:schemeClr>
                  </a:outerShdw>
                </a:effectLst>
                <a:latin typeface="Arial Rounded MT Bold" panose="020F0704030504030204" pitchFamily="34" charset="0"/>
              </a:rPr>
              <a:t>MAHAKUMBH </a:t>
            </a:r>
          </a:p>
          <a:p>
            <a:pPr algn="ctr" fontAlgn="base"/>
            <a:r>
              <a:rPr lang="en-IN" sz="8000" i="0" dirty="0">
                <a:ln w="0"/>
                <a:effectLst>
                  <a:outerShdw blurRad="38100" dist="19050" dir="2700000" algn="tl" rotWithShape="0">
                    <a:schemeClr val="dk1">
                      <a:alpha val="40000"/>
                    </a:schemeClr>
                  </a:outerShdw>
                </a:effectLst>
                <a:latin typeface="Arial Rounded MT Bold" panose="020F0704030504030204" pitchFamily="34" charset="0"/>
              </a:rPr>
              <a:t>2025</a:t>
            </a:r>
          </a:p>
          <a:p>
            <a:pPr algn="ctr" fontAlgn="base"/>
            <a:endParaRPr lang="en-IN" sz="8000" i="0" dirty="0">
              <a:ln w="0"/>
              <a:effectLst>
                <a:outerShdw blurRad="38100" dist="19050" dir="2700000" algn="tl" rotWithShape="0">
                  <a:schemeClr val="dk1">
                    <a:alpha val="40000"/>
                  </a:schemeClr>
                </a:outerShdw>
              </a:effectLst>
              <a:latin typeface="Arial Rounded MT Bold" panose="020F0704030504030204" pitchFamily="34" charset="0"/>
            </a:endParaRPr>
          </a:p>
          <a:p>
            <a:pPr algn="ctr" fontAlgn="base"/>
            <a:endParaRPr lang="en-IN" sz="8000" i="0" dirty="0">
              <a:ln w="0"/>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3092619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511F-5CFF-C5C1-715C-C4CFDF6AFC70}"/>
              </a:ext>
            </a:extLst>
          </p:cNvPr>
          <p:cNvSpPr>
            <a:spLocks noGrp="1"/>
          </p:cNvSpPr>
          <p:nvPr>
            <p:ph type="title"/>
          </p:nvPr>
        </p:nvSpPr>
        <p:spPr/>
        <p:txBody>
          <a:bodyPr/>
          <a:lstStyle/>
          <a:p>
            <a:pPr algn="ctr"/>
            <a:r>
              <a:rPr lang="en-IN" b="1" dirty="0"/>
              <a:t>Model Matching with the Theme</a:t>
            </a:r>
          </a:p>
        </p:txBody>
      </p:sp>
      <p:sp>
        <p:nvSpPr>
          <p:cNvPr id="3" name="Content Placeholder 2">
            <a:extLst>
              <a:ext uri="{FF2B5EF4-FFF2-40B4-BE49-F238E27FC236}">
                <a16:creationId xmlns:a16="http://schemas.microsoft.com/office/drawing/2014/main" id="{78C8D116-18F3-3EAE-2AE4-7AE965B8F9D0}"/>
              </a:ext>
            </a:extLst>
          </p:cNvPr>
          <p:cNvSpPr>
            <a:spLocks noGrp="1"/>
          </p:cNvSpPr>
          <p:nvPr>
            <p:ph idx="1"/>
          </p:nvPr>
        </p:nvSpPr>
        <p:spPr/>
        <p:txBody>
          <a:bodyPr/>
          <a:lstStyle/>
          <a:p>
            <a:r>
              <a:rPr lang="en-IN" dirty="0"/>
              <a:t>The proposed model aligns with the theme of handling a massive crowd scenario by efficiently processing video streams, performing real-time person recognition and providing insights for monitoring and analysis by leveraging advanced technologies such as deep learning, distributed computing and real time processing, the model addresses the complex requirements of managing large-scale video data and ensuring public safety in crowded environments.</a:t>
            </a:r>
          </a:p>
          <a:p>
            <a:endParaRPr lang="en-IN" dirty="0"/>
          </a:p>
        </p:txBody>
      </p:sp>
    </p:spTree>
    <p:extLst>
      <p:ext uri="{BB962C8B-B14F-4D97-AF65-F5344CB8AC3E}">
        <p14:creationId xmlns:p14="http://schemas.microsoft.com/office/powerpoint/2010/main" val="410319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97C1D-40B4-79BC-772C-64FF9E2F7E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D5AD5-CF12-8D91-F3D9-476DF4B0CBB4}"/>
              </a:ext>
            </a:extLst>
          </p:cNvPr>
          <p:cNvSpPr>
            <a:spLocks noGrp="1"/>
          </p:cNvSpPr>
          <p:nvPr>
            <p:ph type="title"/>
          </p:nvPr>
        </p:nvSpPr>
        <p:spPr/>
        <p:txBody>
          <a:bodyPr/>
          <a:lstStyle/>
          <a:p>
            <a:pPr algn="ctr"/>
            <a:r>
              <a:rPr lang="en-IN" b="1" dirty="0"/>
              <a:t>Advantages of the model</a:t>
            </a:r>
          </a:p>
        </p:txBody>
      </p:sp>
      <p:sp>
        <p:nvSpPr>
          <p:cNvPr id="3" name="Content Placeholder 2">
            <a:extLst>
              <a:ext uri="{FF2B5EF4-FFF2-40B4-BE49-F238E27FC236}">
                <a16:creationId xmlns:a16="http://schemas.microsoft.com/office/drawing/2014/main" id="{6DB42640-3628-D603-89ED-F20D0E86C233}"/>
              </a:ext>
            </a:extLst>
          </p:cNvPr>
          <p:cNvSpPr>
            <a:spLocks noGrp="1"/>
          </p:cNvSpPr>
          <p:nvPr>
            <p:ph idx="1"/>
          </p:nvPr>
        </p:nvSpPr>
        <p:spPr>
          <a:xfrm>
            <a:off x="838200" y="1544320"/>
            <a:ext cx="10515600" cy="4948555"/>
          </a:xfrm>
        </p:spPr>
        <p:txBody>
          <a:bodyPr>
            <a:normAutofit lnSpcReduction="10000"/>
          </a:bodyPr>
          <a:lstStyle/>
          <a:p>
            <a:r>
              <a:rPr lang="en-IN" dirty="0"/>
              <a:t>Scalability-The model utilises distributed computing and cloud infrastructures to scale seamlessly with increasing data volume and processing demands,</a:t>
            </a:r>
          </a:p>
          <a:p>
            <a:r>
              <a:rPr lang="en-IN" dirty="0"/>
              <a:t>Real-time Insights – By employing real-time processing and monitoring technologies, the model enables timely detection of critical events and issuance of alerts</a:t>
            </a:r>
          </a:p>
          <a:p>
            <a:r>
              <a:rPr lang="en-US" b="1" i="0" dirty="0">
                <a:solidFill>
                  <a:srgbClr val="0D0D0D"/>
                </a:solidFill>
                <a:effectLst/>
                <a:latin typeface="Söhne"/>
              </a:rPr>
              <a:t>Cost-Effectiveness</a:t>
            </a:r>
            <a:r>
              <a:rPr lang="en-US" b="0" i="0" dirty="0">
                <a:solidFill>
                  <a:srgbClr val="0D0D0D"/>
                </a:solidFill>
                <a:effectLst/>
                <a:latin typeface="Söhne"/>
              </a:rPr>
              <a:t>: Utilizing serverless computing services and cost optimization strategies helps minimize operational costs during periods of low activity.</a:t>
            </a:r>
          </a:p>
          <a:p>
            <a:r>
              <a:rPr lang="en-US" b="1" i="0" dirty="0">
                <a:solidFill>
                  <a:srgbClr val="0D0D0D"/>
                </a:solidFill>
                <a:effectLst/>
                <a:latin typeface="Söhne"/>
              </a:rPr>
              <a:t>Cross-Platform Accessibility</a:t>
            </a:r>
            <a:r>
              <a:rPr lang="en-US" b="0" i="0" dirty="0">
                <a:solidFill>
                  <a:srgbClr val="0D0D0D"/>
                </a:solidFill>
                <a:effectLst/>
                <a:latin typeface="Söhne"/>
              </a:rPr>
              <a:t>: The development of cross-platform mobile apps ensures accessibility to real-time data and alerts for command center personnel.</a:t>
            </a:r>
          </a:p>
          <a:p>
            <a:endParaRPr lang="en-IN" dirty="0"/>
          </a:p>
        </p:txBody>
      </p:sp>
    </p:spTree>
    <p:extLst>
      <p:ext uri="{BB962C8B-B14F-4D97-AF65-F5344CB8AC3E}">
        <p14:creationId xmlns:p14="http://schemas.microsoft.com/office/powerpoint/2010/main" val="2629588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CD12-943D-F738-69A2-1C69CBD605B8}"/>
              </a:ext>
            </a:extLst>
          </p:cNvPr>
          <p:cNvSpPr>
            <a:spLocks noGrp="1"/>
          </p:cNvSpPr>
          <p:nvPr>
            <p:ph type="title"/>
          </p:nvPr>
        </p:nvSpPr>
        <p:spPr>
          <a:xfrm>
            <a:off x="838200" y="500062"/>
            <a:ext cx="10515600" cy="1325563"/>
          </a:xfrm>
        </p:spPr>
        <p:txBody>
          <a:bodyPr>
            <a:normAutofit fontScale="90000"/>
          </a:bodyPr>
          <a:lstStyle/>
          <a:p>
            <a:pPr algn="ctr"/>
            <a:r>
              <a:rPr lang="en-US" b="1" i="0" dirty="0">
                <a:solidFill>
                  <a:srgbClr val="0D0D0D"/>
                </a:solidFill>
                <a:effectLst/>
                <a:latin typeface="Söhne"/>
              </a:rPr>
              <a:t>Possibility of the Implementation considering the Massive Crowd</a:t>
            </a:r>
            <a:br>
              <a:rPr lang="en-US" dirty="0"/>
            </a:br>
            <a:endParaRPr lang="en-IN" dirty="0"/>
          </a:p>
        </p:txBody>
      </p:sp>
      <p:sp>
        <p:nvSpPr>
          <p:cNvPr id="3" name="Content Placeholder 2">
            <a:extLst>
              <a:ext uri="{FF2B5EF4-FFF2-40B4-BE49-F238E27FC236}">
                <a16:creationId xmlns:a16="http://schemas.microsoft.com/office/drawing/2014/main" id="{53457287-218E-3BBF-1F6A-E0CAD3CF652F}"/>
              </a:ext>
            </a:extLst>
          </p:cNvPr>
          <p:cNvSpPr>
            <a:spLocks noGrp="1"/>
          </p:cNvSpPr>
          <p:nvPr>
            <p:ph idx="1"/>
          </p:nvPr>
        </p:nvSpPr>
        <p:spPr/>
        <p:txBody>
          <a:bodyPr/>
          <a:lstStyle/>
          <a:p>
            <a:pPr algn="l"/>
            <a:r>
              <a:rPr lang="en-US" b="0" i="0" dirty="0">
                <a:solidFill>
                  <a:srgbClr val="0D0D0D"/>
                </a:solidFill>
                <a:effectLst/>
                <a:latin typeface="Söhne"/>
              </a:rPr>
              <a:t>The implementation of the proposed model is feasible considering the massive crowd scenario. The use of distributed computing technologies, deep learning frameworks, and scalable infrastructure allows for efficient processing and analysis of video data even in crowded environments with high throughput requirements.</a:t>
            </a:r>
          </a:p>
        </p:txBody>
      </p:sp>
    </p:spTree>
    <p:extLst>
      <p:ext uri="{BB962C8B-B14F-4D97-AF65-F5344CB8AC3E}">
        <p14:creationId xmlns:p14="http://schemas.microsoft.com/office/powerpoint/2010/main" val="104317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D94E-C37A-46DD-767B-D0E09B03EB99}"/>
              </a:ext>
            </a:extLst>
          </p:cNvPr>
          <p:cNvSpPr>
            <a:spLocks noGrp="1"/>
          </p:cNvSpPr>
          <p:nvPr>
            <p:ph type="title"/>
          </p:nvPr>
        </p:nvSpPr>
        <p:spPr/>
        <p:txBody>
          <a:bodyPr>
            <a:normAutofit/>
          </a:bodyPr>
          <a:lstStyle/>
          <a:p>
            <a:pPr algn="ctr"/>
            <a:r>
              <a:rPr lang="en-IN" b="1" i="0" dirty="0">
                <a:solidFill>
                  <a:srgbClr val="0D0D0D"/>
                </a:solidFill>
                <a:effectLst/>
                <a:latin typeface="Söhne"/>
              </a:rPr>
              <a:t>Expertise within the Team</a:t>
            </a:r>
            <a:endParaRPr lang="en-IN" dirty="0"/>
          </a:p>
        </p:txBody>
      </p:sp>
      <p:sp>
        <p:nvSpPr>
          <p:cNvPr id="3" name="Content Placeholder 2">
            <a:extLst>
              <a:ext uri="{FF2B5EF4-FFF2-40B4-BE49-F238E27FC236}">
                <a16:creationId xmlns:a16="http://schemas.microsoft.com/office/drawing/2014/main" id="{EF3F908B-03D8-1B2A-BC65-B929AC707613}"/>
              </a:ext>
            </a:extLst>
          </p:cNvPr>
          <p:cNvSpPr>
            <a:spLocks noGrp="1"/>
          </p:cNvSpPr>
          <p:nvPr>
            <p:ph idx="1"/>
          </p:nvPr>
        </p:nvSpPr>
        <p:spPr/>
        <p:txBody>
          <a:bodyPr/>
          <a:lstStyle/>
          <a:p>
            <a:pPr algn="l"/>
            <a:r>
              <a:rPr lang="en-US" b="0" i="0" dirty="0">
                <a:solidFill>
                  <a:srgbClr val="0D0D0D"/>
                </a:solidFill>
                <a:effectLst/>
                <a:latin typeface="Söhne"/>
              </a:rPr>
              <a:t>The project team comprises experts in software development, data engineering, machine learning, and cloud computing. The team possesses the necessary skills and experience to design, implement, and deploy the proposed solution effectively.</a:t>
            </a:r>
          </a:p>
        </p:txBody>
      </p:sp>
    </p:spTree>
    <p:extLst>
      <p:ext uri="{BB962C8B-B14F-4D97-AF65-F5344CB8AC3E}">
        <p14:creationId xmlns:p14="http://schemas.microsoft.com/office/powerpoint/2010/main" val="252840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076E-57A2-6645-1317-81E622697B8A}"/>
              </a:ext>
            </a:extLst>
          </p:cNvPr>
          <p:cNvSpPr>
            <a:spLocks noGrp="1"/>
          </p:cNvSpPr>
          <p:nvPr>
            <p:ph type="title"/>
          </p:nvPr>
        </p:nvSpPr>
        <p:spPr/>
        <p:txBody>
          <a:bodyPr/>
          <a:lstStyle/>
          <a:p>
            <a:pPr algn="ctr"/>
            <a:r>
              <a:rPr lang="en-IN" b="1" i="0" dirty="0">
                <a:solidFill>
                  <a:srgbClr val="0D0D0D"/>
                </a:solidFill>
                <a:effectLst/>
                <a:latin typeface="Söhne"/>
              </a:rPr>
              <a:t>Implementation Requirements</a:t>
            </a:r>
            <a:endParaRPr lang="en-IN" dirty="0"/>
          </a:p>
        </p:txBody>
      </p:sp>
      <p:sp>
        <p:nvSpPr>
          <p:cNvPr id="3" name="Content Placeholder 2">
            <a:extLst>
              <a:ext uri="{FF2B5EF4-FFF2-40B4-BE49-F238E27FC236}">
                <a16:creationId xmlns:a16="http://schemas.microsoft.com/office/drawing/2014/main" id="{E15ABD01-05F2-86C9-06BF-9CBB55043D2F}"/>
              </a:ext>
            </a:extLst>
          </p:cNvPr>
          <p:cNvSpPr>
            <a:spLocks noGrp="1"/>
          </p:cNvSpPr>
          <p:nvPr>
            <p:ph idx="1"/>
          </p:nvPr>
        </p:nvSpPr>
        <p:spPr/>
        <p:txBody>
          <a:bodyPr/>
          <a:lstStyle/>
          <a:p>
            <a:r>
              <a:rPr lang="en-US" b="0" i="0" dirty="0">
                <a:solidFill>
                  <a:srgbClr val="0D0D0D"/>
                </a:solidFill>
                <a:effectLst/>
                <a:latin typeface="Söhne"/>
              </a:rPr>
              <a:t>Skilled development team with expertise in software development, machine learning, and cloud computing.</a:t>
            </a:r>
          </a:p>
          <a:p>
            <a:r>
              <a:rPr lang="en-US" b="0" i="0" dirty="0">
                <a:solidFill>
                  <a:srgbClr val="0D0D0D"/>
                </a:solidFill>
                <a:effectLst/>
                <a:latin typeface="Söhne"/>
              </a:rPr>
              <a:t>Access to necessary hardware resources, including GPUs for accelerated deep learning tasks.</a:t>
            </a:r>
          </a:p>
          <a:p>
            <a:r>
              <a:rPr lang="en-US" b="0" i="0" dirty="0">
                <a:solidFill>
                  <a:srgbClr val="0D0D0D"/>
                </a:solidFill>
                <a:effectLst/>
                <a:latin typeface="Söhne"/>
              </a:rPr>
              <a:t>Subscription to cloud service providers for infrastructure needs.</a:t>
            </a:r>
          </a:p>
          <a:p>
            <a:r>
              <a:rPr lang="en-US" b="0" i="0" dirty="0">
                <a:solidFill>
                  <a:srgbClr val="0D0D0D"/>
                </a:solidFill>
                <a:effectLst/>
                <a:latin typeface="Söhne"/>
              </a:rPr>
              <a:t>Development environment with access to required software tools and frameworks</a:t>
            </a:r>
          </a:p>
        </p:txBody>
      </p:sp>
    </p:spTree>
    <p:extLst>
      <p:ext uri="{BB962C8B-B14F-4D97-AF65-F5344CB8AC3E}">
        <p14:creationId xmlns:p14="http://schemas.microsoft.com/office/powerpoint/2010/main" val="953674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AE96-DB7D-CFAD-265C-817732F8F079}"/>
              </a:ext>
            </a:extLst>
          </p:cNvPr>
          <p:cNvSpPr>
            <a:spLocks noGrp="1"/>
          </p:cNvSpPr>
          <p:nvPr>
            <p:ph type="title"/>
          </p:nvPr>
        </p:nvSpPr>
        <p:spPr/>
        <p:txBody>
          <a:bodyPr>
            <a:normAutofit/>
          </a:bodyPr>
          <a:lstStyle/>
          <a:p>
            <a:pPr algn="ctr"/>
            <a:r>
              <a:rPr lang="en-US" b="1" i="0" dirty="0">
                <a:solidFill>
                  <a:srgbClr val="0D0D0D"/>
                </a:solidFill>
                <a:effectLst/>
                <a:latin typeface="Söhne"/>
              </a:rPr>
              <a:t>Time Plan of the Actual Implementation (Deadline July 2024)</a:t>
            </a:r>
            <a:endParaRPr lang="en-IN" dirty="0"/>
          </a:p>
        </p:txBody>
      </p:sp>
      <p:sp>
        <p:nvSpPr>
          <p:cNvPr id="3" name="Content Placeholder 2">
            <a:extLst>
              <a:ext uri="{FF2B5EF4-FFF2-40B4-BE49-F238E27FC236}">
                <a16:creationId xmlns:a16="http://schemas.microsoft.com/office/drawing/2014/main" id="{B13ECCC8-F2B3-C38F-2E3C-B79705518438}"/>
              </a:ext>
            </a:extLst>
          </p:cNvPr>
          <p:cNvSpPr>
            <a:spLocks noGrp="1"/>
          </p:cNvSpPr>
          <p:nvPr>
            <p:ph idx="1"/>
          </p:nvPr>
        </p:nvSpPr>
        <p:spPr/>
        <p:txBody>
          <a:bodyPr/>
          <a:lstStyle/>
          <a:p>
            <a:r>
              <a:rPr lang="en-US" b="1" i="0" dirty="0">
                <a:solidFill>
                  <a:srgbClr val="0D0D0D"/>
                </a:solidFill>
                <a:effectLst/>
                <a:latin typeface="Söhne"/>
              </a:rPr>
              <a:t>Requirements Gathering and Planning</a:t>
            </a:r>
            <a:r>
              <a:rPr lang="en-US" b="0" i="0" dirty="0">
                <a:solidFill>
                  <a:srgbClr val="0D0D0D"/>
                </a:solidFill>
                <a:effectLst/>
                <a:latin typeface="Söhne"/>
              </a:rPr>
              <a:t>: March-April 2024</a:t>
            </a:r>
          </a:p>
          <a:p>
            <a:r>
              <a:rPr lang="en-US" b="1" i="0" dirty="0">
                <a:solidFill>
                  <a:srgbClr val="0D0D0D"/>
                </a:solidFill>
                <a:effectLst/>
                <a:latin typeface="Söhne"/>
              </a:rPr>
              <a:t>System Design and Architecture</a:t>
            </a:r>
            <a:r>
              <a:rPr lang="en-US" b="0" i="0" dirty="0">
                <a:solidFill>
                  <a:srgbClr val="0D0D0D"/>
                </a:solidFill>
                <a:effectLst/>
                <a:latin typeface="Söhne"/>
              </a:rPr>
              <a:t>: April-May 2024</a:t>
            </a:r>
          </a:p>
          <a:p>
            <a:r>
              <a:rPr lang="en-US" b="1" i="0" dirty="0">
                <a:solidFill>
                  <a:srgbClr val="0D0D0D"/>
                </a:solidFill>
                <a:effectLst/>
                <a:latin typeface="Söhne"/>
              </a:rPr>
              <a:t>Development and Testing</a:t>
            </a:r>
            <a:r>
              <a:rPr lang="en-US" b="0" i="0" dirty="0">
                <a:solidFill>
                  <a:srgbClr val="0D0D0D"/>
                </a:solidFill>
                <a:effectLst/>
                <a:latin typeface="Söhne"/>
              </a:rPr>
              <a:t>: May-June 2024</a:t>
            </a:r>
          </a:p>
          <a:p>
            <a:r>
              <a:rPr lang="en-US" b="1" i="0" dirty="0">
                <a:solidFill>
                  <a:srgbClr val="0D0D0D"/>
                </a:solidFill>
                <a:effectLst/>
                <a:latin typeface="Söhne"/>
              </a:rPr>
              <a:t>Deployment and Optimization</a:t>
            </a:r>
            <a:r>
              <a:rPr lang="en-US" b="0" i="0" dirty="0">
                <a:solidFill>
                  <a:srgbClr val="0D0D0D"/>
                </a:solidFill>
                <a:effectLst/>
                <a:latin typeface="Söhne"/>
              </a:rPr>
              <a:t>: June-July 2024</a:t>
            </a:r>
          </a:p>
        </p:txBody>
      </p:sp>
    </p:spTree>
    <p:extLst>
      <p:ext uri="{BB962C8B-B14F-4D97-AF65-F5344CB8AC3E}">
        <p14:creationId xmlns:p14="http://schemas.microsoft.com/office/powerpoint/2010/main" val="348935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E19E-1F72-707F-1A88-D1AFC92B83F0}"/>
              </a:ext>
            </a:extLst>
          </p:cNvPr>
          <p:cNvSpPr>
            <a:spLocks noGrp="1"/>
          </p:cNvSpPr>
          <p:nvPr>
            <p:ph type="title"/>
          </p:nvPr>
        </p:nvSpPr>
        <p:spPr/>
        <p:txBody>
          <a:bodyPr>
            <a:normAutofit/>
          </a:bodyPr>
          <a:lstStyle/>
          <a:p>
            <a:pPr algn="ctr"/>
            <a:r>
              <a:rPr lang="en-IN" b="1" i="0" dirty="0">
                <a:solidFill>
                  <a:srgbClr val="0D0D0D"/>
                </a:solidFill>
                <a:effectLst/>
                <a:latin typeface="Söhne"/>
              </a:rPr>
              <a:t>Cost of the Implementation</a:t>
            </a:r>
            <a:endParaRPr lang="en-IN" dirty="0"/>
          </a:p>
        </p:txBody>
      </p:sp>
      <p:sp>
        <p:nvSpPr>
          <p:cNvPr id="3" name="Content Placeholder 2">
            <a:extLst>
              <a:ext uri="{FF2B5EF4-FFF2-40B4-BE49-F238E27FC236}">
                <a16:creationId xmlns:a16="http://schemas.microsoft.com/office/drawing/2014/main" id="{8D25A467-6601-CDDA-17EC-42518ECFBAF1}"/>
              </a:ext>
            </a:extLst>
          </p:cNvPr>
          <p:cNvSpPr>
            <a:spLocks noGrp="1"/>
          </p:cNvSpPr>
          <p:nvPr>
            <p:ph idx="1"/>
          </p:nvPr>
        </p:nvSpPr>
        <p:spPr/>
        <p:txBody>
          <a:bodyPr/>
          <a:lstStyle/>
          <a:p>
            <a:pPr algn="l"/>
            <a:r>
              <a:rPr lang="en-US" b="0" i="0" dirty="0">
                <a:solidFill>
                  <a:srgbClr val="0D0D0D"/>
                </a:solidFill>
                <a:effectLst/>
                <a:latin typeface="Söhne"/>
              </a:rPr>
              <a:t>The cost of implementation includes expenses related to cloud infrastructure, hardware resources, software licenses, and personnel. A detailed cost analysis will be conducted during the planning phase to estimate the total implementation cost accurately.</a:t>
            </a:r>
          </a:p>
        </p:txBody>
      </p:sp>
    </p:spTree>
    <p:extLst>
      <p:ext uri="{BB962C8B-B14F-4D97-AF65-F5344CB8AC3E}">
        <p14:creationId xmlns:p14="http://schemas.microsoft.com/office/powerpoint/2010/main" val="3370815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4996-D436-5BCC-F589-FC25F8764C7E}"/>
              </a:ext>
            </a:extLst>
          </p:cNvPr>
          <p:cNvSpPr>
            <a:spLocks noGrp="1"/>
          </p:cNvSpPr>
          <p:nvPr>
            <p:ph type="title"/>
          </p:nvPr>
        </p:nvSpPr>
        <p:spPr/>
        <p:txBody>
          <a:bodyPr>
            <a:normAutofit/>
          </a:bodyPr>
          <a:lstStyle/>
          <a:p>
            <a:pPr algn="ctr"/>
            <a:r>
              <a:rPr lang="en-IN" b="1" i="0" dirty="0">
                <a:solidFill>
                  <a:srgbClr val="0D0D0D"/>
                </a:solidFill>
                <a:effectLst/>
                <a:latin typeface="Söhne"/>
              </a:rPr>
              <a:t>Scalability and Performance</a:t>
            </a:r>
            <a:endParaRPr lang="en-IN" dirty="0"/>
          </a:p>
        </p:txBody>
      </p:sp>
      <p:sp>
        <p:nvSpPr>
          <p:cNvPr id="3" name="Content Placeholder 2">
            <a:extLst>
              <a:ext uri="{FF2B5EF4-FFF2-40B4-BE49-F238E27FC236}">
                <a16:creationId xmlns:a16="http://schemas.microsoft.com/office/drawing/2014/main" id="{41098569-8349-9863-B73A-2EF97D3DB585}"/>
              </a:ext>
            </a:extLst>
          </p:cNvPr>
          <p:cNvSpPr>
            <a:spLocks noGrp="1"/>
          </p:cNvSpPr>
          <p:nvPr>
            <p:ph idx="1"/>
          </p:nvPr>
        </p:nvSpPr>
        <p:spPr/>
        <p:txBody>
          <a:bodyPr/>
          <a:lstStyle/>
          <a:p>
            <a:pPr algn="l"/>
            <a:r>
              <a:rPr lang="en-US" b="0" i="0" dirty="0">
                <a:solidFill>
                  <a:srgbClr val="0D0D0D"/>
                </a:solidFill>
                <a:effectLst/>
                <a:latin typeface="Söhne"/>
              </a:rPr>
              <a:t>The model is designed to be highly scalable, leveraging distributed computing and cloud infrastructure. It can handle increasing data volumes and processing demands efficiently, ensuring optimal performance even in scenarios with a massive crowd.</a:t>
            </a:r>
          </a:p>
        </p:txBody>
      </p:sp>
    </p:spTree>
    <p:extLst>
      <p:ext uri="{BB962C8B-B14F-4D97-AF65-F5344CB8AC3E}">
        <p14:creationId xmlns:p14="http://schemas.microsoft.com/office/powerpoint/2010/main" val="1999866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2F93-0134-6019-77FE-7330FC27F94B}"/>
              </a:ext>
            </a:extLst>
          </p:cNvPr>
          <p:cNvSpPr>
            <a:spLocks noGrp="1"/>
          </p:cNvSpPr>
          <p:nvPr>
            <p:ph type="title"/>
          </p:nvPr>
        </p:nvSpPr>
        <p:spPr/>
        <p:txBody>
          <a:bodyPr>
            <a:normAutofit/>
          </a:bodyPr>
          <a:lstStyle/>
          <a:p>
            <a:r>
              <a:rPr lang="en-US" b="1" i="0" dirty="0">
                <a:solidFill>
                  <a:srgbClr val="0D0D0D"/>
                </a:solidFill>
                <a:effectLst/>
                <a:latin typeface="Söhne"/>
              </a:rPr>
              <a:t>Deliverables Commitment of the Demonstration</a:t>
            </a:r>
            <a:endParaRPr lang="en-IN" dirty="0"/>
          </a:p>
        </p:txBody>
      </p:sp>
      <p:sp>
        <p:nvSpPr>
          <p:cNvPr id="3" name="Content Placeholder 2">
            <a:extLst>
              <a:ext uri="{FF2B5EF4-FFF2-40B4-BE49-F238E27FC236}">
                <a16:creationId xmlns:a16="http://schemas.microsoft.com/office/drawing/2014/main" id="{E37483DF-AE9A-A582-6404-49113BCDE701}"/>
              </a:ext>
            </a:extLst>
          </p:cNvPr>
          <p:cNvSpPr>
            <a:spLocks noGrp="1"/>
          </p:cNvSpPr>
          <p:nvPr>
            <p:ph idx="1"/>
          </p:nvPr>
        </p:nvSpPr>
        <p:spPr/>
        <p:txBody>
          <a:bodyPr>
            <a:normAutofit/>
          </a:bodyPr>
          <a:lstStyle/>
          <a:p>
            <a:pPr algn="l">
              <a:buFont typeface="+mj-lt"/>
              <a:buAutoNum type="arabicPeriod"/>
            </a:pPr>
            <a:r>
              <a:rPr lang="en-US" b="0" i="0" dirty="0">
                <a:solidFill>
                  <a:srgbClr val="0D0D0D"/>
                </a:solidFill>
                <a:effectLst/>
                <a:latin typeface="Söhne"/>
              </a:rPr>
              <a:t>Fully functional video processing and analysis system capable of real-time person recognition and monitoring.</a:t>
            </a:r>
          </a:p>
          <a:p>
            <a:pPr algn="l">
              <a:buFont typeface="+mj-lt"/>
              <a:buAutoNum type="arabicPeriod"/>
            </a:pPr>
            <a:r>
              <a:rPr lang="en-US" b="0" i="0" dirty="0">
                <a:solidFill>
                  <a:srgbClr val="0D0D0D"/>
                </a:solidFill>
                <a:effectLst/>
                <a:latin typeface="Söhne"/>
              </a:rPr>
              <a:t>Cross-platform mobile applications for accessing real-time data and alerts.</a:t>
            </a:r>
          </a:p>
          <a:p>
            <a:pPr algn="l">
              <a:buFont typeface="+mj-lt"/>
              <a:buAutoNum type="arabicPeriod"/>
            </a:pPr>
            <a:r>
              <a:rPr lang="en-US" b="0" i="0" dirty="0">
                <a:solidFill>
                  <a:srgbClr val="0D0D0D"/>
                </a:solidFill>
                <a:effectLst/>
                <a:latin typeface="Söhne"/>
              </a:rPr>
              <a:t>Comprehensive documentation covering system architecture, implementation details, and deployment instructions.</a:t>
            </a:r>
          </a:p>
          <a:p>
            <a:pPr algn="l">
              <a:buFont typeface="+mj-lt"/>
              <a:buAutoNum type="arabicPeriod"/>
            </a:pPr>
            <a:r>
              <a:rPr lang="en-US" b="0" i="0" dirty="0">
                <a:solidFill>
                  <a:srgbClr val="0D0D0D"/>
                </a:solidFill>
                <a:effectLst/>
                <a:latin typeface="Söhne"/>
              </a:rPr>
              <a:t>Demonstration of system performance, scalability, and real-time monitoring capabilities to stakeholders.</a:t>
            </a:r>
          </a:p>
        </p:txBody>
      </p:sp>
    </p:spTree>
    <p:extLst>
      <p:ext uri="{BB962C8B-B14F-4D97-AF65-F5344CB8AC3E}">
        <p14:creationId xmlns:p14="http://schemas.microsoft.com/office/powerpoint/2010/main" val="256375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CC02-664F-CF73-1684-BE82D749F9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98BD74-37C3-3B40-20DD-740C888CAA5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7091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B337-63C8-3CD2-3D64-F0A36A8FD0E9}"/>
              </a:ext>
            </a:extLst>
          </p:cNvPr>
          <p:cNvSpPr>
            <a:spLocks noGrp="1"/>
          </p:cNvSpPr>
          <p:nvPr>
            <p:ph type="title"/>
          </p:nvPr>
        </p:nvSpPr>
        <p:spPr>
          <a:xfrm>
            <a:off x="838200" y="365125"/>
            <a:ext cx="10515600" cy="2387040"/>
          </a:xfrm>
        </p:spPr>
        <p:txBody>
          <a:bodyPr>
            <a:normAutofit/>
          </a:bodyPr>
          <a:lstStyle/>
          <a:p>
            <a:pPr algn="ctr"/>
            <a:r>
              <a:rPr lang="en-US" sz="3500" b="1" i="0" spc="130" dirty="0">
                <a:effectLst/>
                <a:latin typeface="MS UI Gothic" panose="020B0600070205080204" pitchFamily="34" charset="-128"/>
                <a:ea typeface="MS UI Gothic" panose="020B0600070205080204" pitchFamily="34" charset="-128"/>
              </a:rPr>
              <a:t>Security, Surveillance, </a:t>
            </a:r>
            <a:r>
              <a:rPr lang="en-US" sz="3500" b="1" i="0" u="sng" spc="130" dirty="0">
                <a:solidFill>
                  <a:schemeClr val="accent2">
                    <a:lumMod val="75000"/>
                  </a:schemeClr>
                </a:solidFill>
                <a:effectLst/>
                <a:latin typeface="MS UI Gothic" panose="020B0600070205080204" pitchFamily="34" charset="-128"/>
                <a:ea typeface="MS UI Gothic" panose="020B0600070205080204" pitchFamily="34" charset="-128"/>
              </a:rPr>
              <a:t>mobility and crowd management </a:t>
            </a:r>
            <a:r>
              <a:rPr lang="en-US" sz="3500" b="1" i="0" spc="130" dirty="0">
                <a:effectLst/>
                <a:latin typeface="MS UI Gothic" panose="020B0600070205080204" pitchFamily="34" charset="-128"/>
                <a:ea typeface="MS UI Gothic" panose="020B0600070205080204" pitchFamily="34" charset="-128"/>
              </a:rPr>
              <a:t>using emerging Tech Solution (Artificial Intelligence Solutions, Advance Analytics, Machine Learning, etc.)</a:t>
            </a:r>
            <a:endParaRPr lang="en-IN" sz="3500" dirty="0"/>
          </a:p>
        </p:txBody>
      </p:sp>
      <p:sp>
        <p:nvSpPr>
          <p:cNvPr id="3" name="Content Placeholder 2">
            <a:extLst>
              <a:ext uri="{FF2B5EF4-FFF2-40B4-BE49-F238E27FC236}">
                <a16:creationId xmlns:a16="http://schemas.microsoft.com/office/drawing/2014/main" id="{9DE43BF7-E1FC-A0E3-9CBF-3A88C361DF41}"/>
              </a:ext>
            </a:extLst>
          </p:cNvPr>
          <p:cNvSpPr>
            <a:spLocks noGrp="1"/>
          </p:cNvSpPr>
          <p:nvPr>
            <p:ph idx="1"/>
          </p:nvPr>
        </p:nvSpPr>
        <p:spPr>
          <a:xfrm>
            <a:off x="838200" y="2877670"/>
            <a:ext cx="10515600" cy="2169739"/>
          </a:xfrm>
        </p:spPr>
        <p:txBody>
          <a:bodyPr/>
          <a:lstStyle/>
          <a:p>
            <a:pPr marL="0" indent="0" algn="ctr">
              <a:buNone/>
            </a:pPr>
            <a:r>
              <a:rPr lang="en-US" sz="2800" i="0" dirty="0">
                <a:effectLst/>
                <a:latin typeface="Söhne"/>
              </a:rPr>
              <a:t>Enhancing Mobility, Safety and Crowd Management at the Kumbh Mela Through Machine learning, Public Address systems, GIS, Predictive Analysis and Mass notification Service</a:t>
            </a:r>
          </a:p>
          <a:p>
            <a:pPr algn="ctr"/>
            <a:endParaRPr lang="en-IN" dirty="0"/>
          </a:p>
        </p:txBody>
      </p:sp>
    </p:spTree>
    <p:extLst>
      <p:ext uri="{BB962C8B-B14F-4D97-AF65-F5344CB8AC3E}">
        <p14:creationId xmlns:p14="http://schemas.microsoft.com/office/powerpoint/2010/main" val="394110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A9A46-90A7-A988-2666-15B8FD967642}"/>
              </a:ext>
            </a:extLst>
          </p:cNvPr>
          <p:cNvSpPr>
            <a:spLocks noGrp="1"/>
          </p:cNvSpPr>
          <p:nvPr>
            <p:ph idx="1"/>
          </p:nvPr>
        </p:nvSpPr>
        <p:spPr>
          <a:xfrm>
            <a:off x="838200" y="545464"/>
            <a:ext cx="10515600" cy="5774056"/>
          </a:xfrm>
        </p:spPr>
        <p:txBody>
          <a:bodyPr>
            <a:normAutofit fontScale="92500" lnSpcReduction="10000"/>
          </a:bodyPr>
          <a:lstStyle/>
          <a:p>
            <a:r>
              <a:rPr lang="en-US" b="1" dirty="0"/>
              <a:t>Apache Kafka </a:t>
            </a:r>
            <a:r>
              <a:rPr lang="en-US" dirty="0"/>
              <a:t>– High throughput video streams from multiple cameras</a:t>
            </a:r>
          </a:p>
          <a:p>
            <a:r>
              <a:rPr lang="en-US" b="1" dirty="0"/>
              <a:t>FFMPEG </a:t>
            </a:r>
            <a:r>
              <a:rPr lang="en-US" dirty="0"/>
              <a:t>– Preprocessing tasks: Format conversion, resizing and frame extraction</a:t>
            </a:r>
          </a:p>
          <a:p>
            <a:r>
              <a:rPr lang="en-US" b="1" dirty="0"/>
              <a:t>TensorFlow/</a:t>
            </a:r>
            <a:r>
              <a:rPr lang="en-US" b="1" dirty="0" err="1"/>
              <a:t>Pytorch</a:t>
            </a:r>
            <a:r>
              <a:rPr lang="en-US" b="1" dirty="0"/>
              <a:t> </a:t>
            </a:r>
            <a:r>
              <a:rPr lang="en-US" dirty="0"/>
              <a:t>– Deep learning frameworks for building and training Convolutional Neural Networks (CNNs) for person recognition.</a:t>
            </a:r>
          </a:p>
          <a:p>
            <a:r>
              <a:rPr lang="en-IN" b="1" i="0" dirty="0">
                <a:solidFill>
                  <a:srgbClr val="0D0D0D"/>
                </a:solidFill>
                <a:effectLst/>
                <a:latin typeface="Söhne"/>
              </a:rPr>
              <a:t>NVIDIA GPUs</a:t>
            </a:r>
            <a:r>
              <a:rPr lang="en-IN" b="0" i="0" dirty="0">
                <a:solidFill>
                  <a:srgbClr val="0D0D0D"/>
                </a:solidFill>
                <a:effectLst/>
                <a:latin typeface="Söhne"/>
              </a:rPr>
              <a:t>: Accelerating CNN training and inference tasks with CUDA acceleration.</a:t>
            </a:r>
          </a:p>
          <a:p>
            <a:r>
              <a:rPr lang="en-IN" b="1" dirty="0">
                <a:solidFill>
                  <a:srgbClr val="0D0D0D"/>
                </a:solidFill>
                <a:latin typeface="Söhne"/>
              </a:rPr>
              <a:t>Apache Hadoop(HDFS) – </a:t>
            </a:r>
            <a:r>
              <a:rPr lang="en-IN" dirty="0">
                <a:solidFill>
                  <a:srgbClr val="0D0D0D"/>
                </a:solidFill>
                <a:latin typeface="Söhne"/>
              </a:rPr>
              <a:t>For distributed storage of video data and processed features.</a:t>
            </a:r>
          </a:p>
          <a:p>
            <a:r>
              <a:rPr lang="en-IN" b="1" dirty="0">
                <a:solidFill>
                  <a:srgbClr val="0D0D0D"/>
                </a:solidFill>
                <a:latin typeface="Söhne"/>
              </a:rPr>
              <a:t>Apache HBase</a:t>
            </a:r>
            <a:r>
              <a:rPr lang="en-IN" dirty="0">
                <a:solidFill>
                  <a:srgbClr val="0D0D0D"/>
                </a:solidFill>
                <a:latin typeface="Söhne"/>
              </a:rPr>
              <a:t> - For storing metadata related to videos, people and their paths.</a:t>
            </a:r>
          </a:p>
          <a:p>
            <a:r>
              <a:rPr lang="en-IN" b="1" dirty="0">
                <a:solidFill>
                  <a:srgbClr val="0D0D0D"/>
                </a:solidFill>
                <a:latin typeface="Söhne"/>
              </a:rPr>
              <a:t>Apache Spark – </a:t>
            </a:r>
            <a:r>
              <a:rPr lang="en-IN" dirty="0">
                <a:solidFill>
                  <a:srgbClr val="0D0D0D"/>
                </a:solidFill>
                <a:latin typeface="Söhne"/>
              </a:rPr>
              <a:t>For distributed data processing and Analysis.</a:t>
            </a:r>
          </a:p>
          <a:p>
            <a:r>
              <a:rPr lang="en-IN" b="1" dirty="0">
                <a:solidFill>
                  <a:srgbClr val="0D0D0D"/>
                </a:solidFill>
                <a:latin typeface="Söhne"/>
              </a:rPr>
              <a:t>Elasticsearch </a:t>
            </a:r>
            <a:r>
              <a:rPr lang="en-IN" dirty="0">
                <a:solidFill>
                  <a:srgbClr val="0D0D0D"/>
                </a:solidFill>
                <a:latin typeface="Söhne"/>
              </a:rPr>
              <a:t>and </a:t>
            </a:r>
            <a:r>
              <a:rPr lang="en-IN" b="1" dirty="0">
                <a:solidFill>
                  <a:srgbClr val="0D0D0D"/>
                </a:solidFill>
                <a:latin typeface="Söhne"/>
              </a:rPr>
              <a:t>Kibana – </a:t>
            </a:r>
            <a:r>
              <a:rPr lang="en-IN" dirty="0">
                <a:solidFill>
                  <a:srgbClr val="0D0D0D"/>
                </a:solidFill>
                <a:latin typeface="Söhne"/>
              </a:rPr>
              <a:t>For </a:t>
            </a:r>
            <a:r>
              <a:rPr lang="en-IN" dirty="0" err="1">
                <a:solidFill>
                  <a:srgbClr val="0D0D0D"/>
                </a:solidFill>
                <a:latin typeface="Söhne"/>
              </a:rPr>
              <a:t>realtime</a:t>
            </a:r>
            <a:r>
              <a:rPr lang="en-IN" dirty="0">
                <a:solidFill>
                  <a:srgbClr val="0D0D0D"/>
                </a:solidFill>
                <a:latin typeface="Söhne"/>
              </a:rPr>
              <a:t> monitoring and visualization of system metrics and alerts.</a:t>
            </a:r>
            <a:endParaRPr lang="en-US" dirty="0"/>
          </a:p>
        </p:txBody>
      </p:sp>
    </p:spTree>
    <p:extLst>
      <p:ext uri="{BB962C8B-B14F-4D97-AF65-F5344CB8AC3E}">
        <p14:creationId xmlns:p14="http://schemas.microsoft.com/office/powerpoint/2010/main" val="280197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9C099-91C0-C104-A899-A8B17E2401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C3C11-AD63-91C4-9C2B-234AF153B5EE}"/>
              </a:ext>
            </a:extLst>
          </p:cNvPr>
          <p:cNvSpPr>
            <a:spLocks noGrp="1"/>
          </p:cNvSpPr>
          <p:nvPr>
            <p:ph idx="1"/>
          </p:nvPr>
        </p:nvSpPr>
        <p:spPr>
          <a:xfrm>
            <a:off x="838200" y="545464"/>
            <a:ext cx="10515600" cy="5774056"/>
          </a:xfrm>
        </p:spPr>
        <p:txBody>
          <a:bodyPr>
            <a:normAutofit/>
          </a:bodyPr>
          <a:lstStyle/>
          <a:p>
            <a:r>
              <a:rPr lang="en-US" b="1" dirty="0"/>
              <a:t>RESTful APIs – </a:t>
            </a:r>
            <a:r>
              <a:rPr lang="en-US" dirty="0"/>
              <a:t>For communication with command centers </a:t>
            </a:r>
          </a:p>
          <a:p>
            <a:r>
              <a:rPr lang="en-US" b="1" dirty="0"/>
              <a:t>React Native or Flutter – </a:t>
            </a:r>
            <a:r>
              <a:rPr lang="en-US" dirty="0"/>
              <a:t>For developing cross platform Mobile apps</a:t>
            </a:r>
          </a:p>
          <a:p>
            <a:r>
              <a:rPr lang="en-US" b="1" dirty="0"/>
              <a:t>Docker – </a:t>
            </a:r>
            <a:r>
              <a:rPr lang="en-US" dirty="0"/>
              <a:t>For containerizing and orchestrating system components.</a:t>
            </a:r>
          </a:p>
          <a:p>
            <a:r>
              <a:rPr lang="en-US" b="1" dirty="0"/>
              <a:t>Serverless computing devices – </a:t>
            </a:r>
            <a:r>
              <a:rPr lang="en-US" dirty="0"/>
              <a:t>For minimizing costs during periods of low activity</a:t>
            </a:r>
            <a:endParaRPr lang="en-US" b="1" dirty="0"/>
          </a:p>
        </p:txBody>
      </p:sp>
    </p:spTree>
    <p:extLst>
      <p:ext uri="{BB962C8B-B14F-4D97-AF65-F5344CB8AC3E}">
        <p14:creationId xmlns:p14="http://schemas.microsoft.com/office/powerpoint/2010/main" val="330488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4303-22AE-1BCD-9E5A-7EB3F73B4C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EB4E8A-80A6-47A1-3FA3-636F9818ED00}"/>
              </a:ext>
            </a:extLst>
          </p:cNvPr>
          <p:cNvSpPr>
            <a:spLocks noGrp="1"/>
          </p:cNvSpPr>
          <p:nvPr>
            <p:ph idx="1"/>
          </p:nvPr>
        </p:nvSpPr>
        <p:spPr/>
        <p:txBody>
          <a:bodyPr/>
          <a:lstStyle/>
          <a:p>
            <a:endParaRPr lang="en-IN"/>
          </a:p>
        </p:txBody>
      </p:sp>
      <p:pic>
        <p:nvPicPr>
          <p:cNvPr id="1026" name="Picture 2" descr="2021 Kumbh Mela in India: What You Need to Know">
            <a:extLst>
              <a:ext uri="{FF2B5EF4-FFF2-40B4-BE49-F238E27FC236}">
                <a16:creationId xmlns:a16="http://schemas.microsoft.com/office/drawing/2014/main" id="{7C81A6D8-A3A2-AEF3-3FBE-EE86EEF92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0"/>
            <a:ext cx="102774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145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allout: Down Arrow 37">
            <a:extLst>
              <a:ext uri="{FF2B5EF4-FFF2-40B4-BE49-F238E27FC236}">
                <a16:creationId xmlns:a16="http://schemas.microsoft.com/office/drawing/2014/main" id="{150821C4-D9E8-F14F-0DB5-362B8CA772FE}"/>
              </a:ext>
            </a:extLst>
          </p:cNvPr>
          <p:cNvSpPr/>
          <p:nvPr/>
        </p:nvSpPr>
        <p:spPr>
          <a:xfrm>
            <a:off x="964676" y="3277246"/>
            <a:ext cx="3979994" cy="5345455"/>
          </a:xfrm>
          <a:prstGeom prst="downArrow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Diagram 3">
            <a:extLst>
              <a:ext uri="{FF2B5EF4-FFF2-40B4-BE49-F238E27FC236}">
                <a16:creationId xmlns:a16="http://schemas.microsoft.com/office/drawing/2014/main" id="{C5D27B5E-F23D-2458-DF0A-A17A9445EB56}"/>
              </a:ext>
            </a:extLst>
          </p:cNvPr>
          <p:cNvGraphicFramePr/>
          <p:nvPr>
            <p:extLst>
              <p:ext uri="{D42A27DB-BD31-4B8C-83A1-F6EECF244321}">
                <p14:modId xmlns:p14="http://schemas.microsoft.com/office/powerpoint/2010/main" val="1894673158"/>
              </p:ext>
            </p:extLst>
          </p:nvPr>
        </p:nvGraphicFramePr>
        <p:xfrm>
          <a:off x="848659" y="0"/>
          <a:ext cx="4557059" cy="3036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CEDD87F7-D950-DE82-EFF0-C8DB67B53255}"/>
              </a:ext>
            </a:extLst>
          </p:cNvPr>
          <p:cNvGraphicFramePr/>
          <p:nvPr>
            <p:extLst>
              <p:ext uri="{D42A27DB-BD31-4B8C-83A1-F6EECF244321}">
                <p14:modId xmlns:p14="http://schemas.microsoft.com/office/powerpoint/2010/main" val="2463184255"/>
              </p:ext>
            </p:extLst>
          </p:nvPr>
        </p:nvGraphicFramePr>
        <p:xfrm>
          <a:off x="5952563" y="0"/>
          <a:ext cx="4557059" cy="30365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Arrow: Chevron 13">
            <a:extLst>
              <a:ext uri="{FF2B5EF4-FFF2-40B4-BE49-F238E27FC236}">
                <a16:creationId xmlns:a16="http://schemas.microsoft.com/office/drawing/2014/main" id="{B674EDA2-396F-E628-9974-7C17EC0A391A}"/>
              </a:ext>
            </a:extLst>
          </p:cNvPr>
          <p:cNvSpPr/>
          <p:nvPr/>
        </p:nvSpPr>
        <p:spPr>
          <a:xfrm flipH="1">
            <a:off x="5725673" y="4695872"/>
            <a:ext cx="579289" cy="1105926"/>
          </a:xfrm>
          <a:prstGeom prst="chevron">
            <a:avLst>
              <a:gd name="adj" fmla="val 62310"/>
            </a:avLst>
          </a:prstGeom>
          <a:solidFill>
            <a:srgbClr val="FFC616"/>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Arrow: Chevron 14">
            <a:extLst>
              <a:ext uri="{FF2B5EF4-FFF2-40B4-BE49-F238E27FC236}">
                <a16:creationId xmlns:a16="http://schemas.microsoft.com/office/drawing/2014/main" id="{D0B2EA2C-F9D4-FCA7-059C-48DDF448FD4D}"/>
              </a:ext>
            </a:extLst>
          </p:cNvPr>
          <p:cNvSpPr/>
          <p:nvPr/>
        </p:nvSpPr>
        <p:spPr>
          <a:xfrm flipH="1">
            <a:off x="6185647" y="4695872"/>
            <a:ext cx="579289" cy="1105926"/>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Arrow: Chevron 15">
            <a:extLst>
              <a:ext uri="{FF2B5EF4-FFF2-40B4-BE49-F238E27FC236}">
                <a16:creationId xmlns:a16="http://schemas.microsoft.com/office/drawing/2014/main" id="{6A7951C9-3529-8BFD-4F95-43269D99D58F}"/>
              </a:ext>
            </a:extLst>
          </p:cNvPr>
          <p:cNvSpPr/>
          <p:nvPr/>
        </p:nvSpPr>
        <p:spPr>
          <a:xfrm flipH="1">
            <a:off x="5240514" y="4695872"/>
            <a:ext cx="579289" cy="1105926"/>
          </a:xfrm>
          <a:prstGeom prst="chevron">
            <a:avLst>
              <a:gd name="adj" fmla="val 62310"/>
            </a:avLst>
          </a:prstGeom>
          <a:solidFill>
            <a:srgbClr val="F48036"/>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pic>
        <p:nvPicPr>
          <p:cNvPr id="22" name="Picture 21">
            <a:extLst>
              <a:ext uri="{FF2B5EF4-FFF2-40B4-BE49-F238E27FC236}">
                <a16:creationId xmlns:a16="http://schemas.microsoft.com/office/drawing/2014/main" id="{ECF506EA-983B-F89C-1BC4-142C87A334B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80378" y="3708399"/>
            <a:ext cx="2740631" cy="2740631"/>
          </a:xfrm>
          <a:prstGeom prst="rect">
            <a:avLst/>
          </a:prstGeom>
        </p:spPr>
      </p:pic>
      <p:graphicFrame>
        <p:nvGraphicFramePr>
          <p:cNvPr id="23" name="Diagram 22">
            <a:extLst>
              <a:ext uri="{FF2B5EF4-FFF2-40B4-BE49-F238E27FC236}">
                <a16:creationId xmlns:a16="http://schemas.microsoft.com/office/drawing/2014/main" id="{B29A6204-B1AF-330D-1DD8-3B7E5A279F5F}"/>
              </a:ext>
            </a:extLst>
          </p:cNvPr>
          <p:cNvGraphicFramePr/>
          <p:nvPr>
            <p:extLst>
              <p:ext uri="{D42A27DB-BD31-4B8C-83A1-F6EECF244321}">
                <p14:modId xmlns:p14="http://schemas.microsoft.com/office/powerpoint/2010/main" val="825463395"/>
              </p:ext>
            </p:extLst>
          </p:nvPr>
        </p:nvGraphicFramePr>
        <p:xfrm>
          <a:off x="5952563" y="3429000"/>
          <a:ext cx="5130800" cy="324273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1" name="Arrow: Bent 30">
            <a:extLst>
              <a:ext uri="{FF2B5EF4-FFF2-40B4-BE49-F238E27FC236}">
                <a16:creationId xmlns:a16="http://schemas.microsoft.com/office/drawing/2014/main" id="{4CCB83C1-F9AD-F087-B951-A3DCF5F4A9E0}"/>
              </a:ext>
            </a:extLst>
          </p:cNvPr>
          <p:cNvSpPr/>
          <p:nvPr/>
        </p:nvSpPr>
        <p:spPr>
          <a:xfrm flipV="1">
            <a:off x="6583679" y="2956559"/>
            <a:ext cx="579289" cy="1503680"/>
          </a:xfrm>
          <a:prstGeom prst="bentArrow">
            <a:avLst>
              <a:gd name="adj1" fmla="val 25000"/>
              <a:gd name="adj2" fmla="val 21875"/>
              <a:gd name="adj3" fmla="val 25000"/>
              <a:gd name="adj4" fmla="val 31473"/>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Down 31">
            <a:extLst>
              <a:ext uri="{FF2B5EF4-FFF2-40B4-BE49-F238E27FC236}">
                <a16:creationId xmlns:a16="http://schemas.microsoft.com/office/drawing/2014/main" id="{02BD7328-5A2F-D9D2-F487-563E17B3F3A3}"/>
              </a:ext>
            </a:extLst>
          </p:cNvPr>
          <p:cNvSpPr/>
          <p:nvPr/>
        </p:nvSpPr>
        <p:spPr>
          <a:xfrm>
            <a:off x="8517963" y="2956559"/>
            <a:ext cx="365760" cy="641374"/>
          </a:xfrm>
          <a:prstGeom prst="downArrow">
            <a:avLst/>
          </a:prstGeom>
          <a:solidFill>
            <a:srgbClr val="A5A5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Bent-Up 36">
            <a:extLst>
              <a:ext uri="{FF2B5EF4-FFF2-40B4-BE49-F238E27FC236}">
                <a16:creationId xmlns:a16="http://schemas.microsoft.com/office/drawing/2014/main" id="{9A567314-F80A-A3A0-62A2-EC25700B9B11}"/>
              </a:ext>
            </a:extLst>
          </p:cNvPr>
          <p:cNvSpPr/>
          <p:nvPr/>
        </p:nvSpPr>
        <p:spPr>
          <a:xfrm rot="16200000" flipH="1">
            <a:off x="8138187" y="4277167"/>
            <a:ext cx="3484659" cy="579288"/>
          </a:xfrm>
          <a:prstGeom prst="bentUpArrow">
            <a:avLst>
              <a:gd name="adj1" fmla="val 28508"/>
              <a:gd name="adj2" fmla="val 32892"/>
              <a:gd name="adj3" fmla="val 25000"/>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36243BEC-4C21-4C9C-AAA6-C88B724EE7CA}"/>
              </a:ext>
            </a:extLst>
          </p:cNvPr>
          <p:cNvSpPr/>
          <p:nvPr/>
        </p:nvSpPr>
        <p:spPr>
          <a:xfrm>
            <a:off x="350521" y="8622701"/>
            <a:ext cx="45719"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5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B1FB-AA9E-6E6C-E9A9-069DEE346D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D66815-3460-5FB7-5327-86BEE09908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9552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231A-18E6-CDAB-907B-B6A82AE053EB}"/>
              </a:ext>
            </a:extLst>
          </p:cNvPr>
          <p:cNvSpPr>
            <a:spLocks noGrp="1"/>
          </p:cNvSpPr>
          <p:nvPr>
            <p:ph type="title"/>
          </p:nvPr>
        </p:nvSpPr>
        <p:spPr/>
        <p:txBody>
          <a:bodyPr/>
          <a:lstStyle/>
          <a:p>
            <a:r>
              <a:rPr lang="en-IN" b="1" dirty="0"/>
              <a:t>Workflow of model</a:t>
            </a:r>
          </a:p>
        </p:txBody>
      </p:sp>
      <p:sp>
        <p:nvSpPr>
          <p:cNvPr id="3" name="Content Placeholder 2">
            <a:extLst>
              <a:ext uri="{FF2B5EF4-FFF2-40B4-BE49-F238E27FC236}">
                <a16:creationId xmlns:a16="http://schemas.microsoft.com/office/drawing/2014/main" id="{34C82939-F3C5-BE23-63AD-81BC4D7F84A2}"/>
              </a:ext>
            </a:extLst>
          </p:cNvPr>
          <p:cNvSpPr>
            <a:spLocks noGrp="1"/>
          </p:cNvSpPr>
          <p:nvPr>
            <p:ph idx="1"/>
          </p:nvPr>
        </p:nvSpPr>
        <p:spPr/>
        <p:txBody>
          <a:bodyPr>
            <a:normAutofit fontScale="70000" lnSpcReduction="20000"/>
          </a:bodyPr>
          <a:lstStyle/>
          <a:p>
            <a:pPr marL="514350" indent="-514350">
              <a:buFont typeface="+mj-lt"/>
              <a:buAutoNum type="arabicParenR"/>
            </a:pPr>
            <a:r>
              <a:rPr lang="en-IN" b="1" dirty="0"/>
              <a:t>Video Ingestion and Processing – </a:t>
            </a:r>
          </a:p>
          <a:p>
            <a:pPr marL="971550" lvl="1" indent="-514350">
              <a:buFont typeface="+mj-lt"/>
              <a:buAutoNum type="arabicParenR"/>
            </a:pPr>
            <a:r>
              <a:rPr lang="en-IN" dirty="0"/>
              <a:t>Video streams from multiple cameras is ingested using Apache Kafka</a:t>
            </a:r>
            <a:r>
              <a:rPr lang="en-IN" b="1" dirty="0"/>
              <a:t>. </a:t>
            </a:r>
          </a:p>
          <a:p>
            <a:pPr marL="971550" lvl="1" indent="-514350">
              <a:buFont typeface="+mj-lt"/>
              <a:buAutoNum type="arabicParenR"/>
            </a:pPr>
            <a:r>
              <a:rPr lang="en-IN" dirty="0"/>
              <a:t>Preprocessing tasks such as format conversion and frame extraction is done by FFMPEG.</a:t>
            </a:r>
            <a:endParaRPr lang="en-IN" b="1" dirty="0"/>
          </a:p>
          <a:p>
            <a:pPr marL="514350" indent="-514350">
              <a:buFont typeface="+mj-lt"/>
              <a:buAutoNum type="arabicParenR"/>
            </a:pPr>
            <a:r>
              <a:rPr lang="en-IN" b="1" dirty="0"/>
              <a:t>Convolutional Neural Network for person recognition</a:t>
            </a:r>
          </a:p>
          <a:p>
            <a:pPr marL="971550" lvl="1" indent="-514350">
              <a:buFont typeface="+mj-lt"/>
              <a:buAutoNum type="arabicParenR"/>
            </a:pPr>
            <a:r>
              <a:rPr lang="en-IN" b="1" dirty="0"/>
              <a:t>CNN models are built and trained using TensorFlow or </a:t>
            </a:r>
            <a:r>
              <a:rPr lang="en-IN" b="1" dirty="0" err="1"/>
              <a:t>PyTorch</a:t>
            </a:r>
            <a:r>
              <a:rPr lang="en-IN" b="1" dirty="0"/>
              <a:t>.</a:t>
            </a:r>
          </a:p>
          <a:p>
            <a:pPr marL="971550" lvl="1" indent="-514350">
              <a:buFont typeface="+mj-lt"/>
              <a:buAutoNum type="arabicParenR"/>
            </a:pPr>
            <a:r>
              <a:rPr lang="en-IN" b="1" dirty="0"/>
              <a:t>NVIDIA GPUs are utilised for accelerating training and inference tasks.</a:t>
            </a:r>
          </a:p>
          <a:p>
            <a:pPr marL="514350" indent="-514350">
              <a:buFont typeface="+mj-lt"/>
              <a:buAutoNum type="arabicParenR"/>
            </a:pPr>
            <a:r>
              <a:rPr lang="en-IN" b="1" dirty="0"/>
              <a:t>Storage and Database Management – </a:t>
            </a:r>
            <a:endParaRPr lang="en-IN" dirty="0"/>
          </a:p>
          <a:p>
            <a:pPr marL="971550" lvl="1" indent="-514350">
              <a:buFont typeface="+mj-lt"/>
              <a:buAutoNum type="arabicParenR"/>
            </a:pPr>
            <a:r>
              <a:rPr lang="en-IN" dirty="0"/>
              <a:t>Video data and processed features are stored in Apache Hadoop(HDFS)</a:t>
            </a:r>
          </a:p>
          <a:p>
            <a:pPr marL="971550" lvl="1" indent="-514350">
              <a:buFont typeface="+mj-lt"/>
              <a:buAutoNum type="arabicParenR"/>
            </a:pPr>
            <a:r>
              <a:rPr lang="en-IN" dirty="0"/>
              <a:t>Video and people Metadata is stored in Apache HBase.</a:t>
            </a:r>
          </a:p>
          <a:p>
            <a:pPr marL="971550" lvl="1" indent="-514350">
              <a:buFont typeface="+mj-lt"/>
              <a:buAutoNum type="arabicParenR"/>
            </a:pPr>
            <a:r>
              <a:rPr lang="en-IN" dirty="0"/>
              <a:t>Apache Parquet </a:t>
            </a:r>
          </a:p>
          <a:p>
            <a:pPr marL="514350" indent="-514350">
              <a:buFont typeface="+mj-lt"/>
              <a:buAutoNum type="arabicParenR"/>
            </a:pPr>
            <a:r>
              <a:rPr lang="en-IN" b="1" dirty="0"/>
              <a:t>Data Processing and Analysis </a:t>
            </a:r>
          </a:p>
          <a:p>
            <a:pPr marL="971550" lvl="1" indent="-514350">
              <a:buFont typeface="+mj-lt"/>
              <a:buAutoNum type="arabicParenR"/>
            </a:pPr>
            <a:r>
              <a:rPr lang="en-IN" dirty="0"/>
              <a:t>Apache Spark is used for distributed data processing and analysis</a:t>
            </a:r>
          </a:p>
          <a:p>
            <a:pPr marL="514350" indent="-514350">
              <a:buFont typeface="+mj-lt"/>
              <a:buAutoNum type="arabicParenR"/>
            </a:pPr>
            <a:r>
              <a:rPr lang="en-IN" b="1" dirty="0"/>
              <a:t>Real-Time Monitoring and Alerting</a:t>
            </a:r>
          </a:p>
          <a:p>
            <a:pPr marL="971550" lvl="1" indent="-514350">
              <a:buFont typeface="+mj-lt"/>
              <a:buAutoNum type="arabicParenR"/>
            </a:pPr>
            <a:r>
              <a:rPr lang="en-IN" dirty="0"/>
              <a:t>Apache Kafka streams are used for real-time processing of video streams </a:t>
            </a:r>
          </a:p>
          <a:p>
            <a:pPr marL="971550" lvl="1" indent="-514350">
              <a:buFont typeface="+mj-lt"/>
              <a:buAutoNum type="arabicParenR"/>
            </a:pPr>
            <a:r>
              <a:rPr lang="en-IN" dirty="0"/>
              <a:t>Elasticsearch and Kibana are employed for real-time monitoring and visualization of system metrics and alerts	</a:t>
            </a:r>
          </a:p>
        </p:txBody>
      </p:sp>
    </p:spTree>
    <p:extLst>
      <p:ext uri="{BB962C8B-B14F-4D97-AF65-F5344CB8AC3E}">
        <p14:creationId xmlns:p14="http://schemas.microsoft.com/office/powerpoint/2010/main" val="2526573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EE353-F7D5-EB69-88EC-5C992912D4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D6C5E4-97FA-4B28-6629-4BC7B94787DA}"/>
              </a:ext>
            </a:extLst>
          </p:cNvPr>
          <p:cNvSpPr>
            <a:spLocks noGrp="1"/>
          </p:cNvSpPr>
          <p:nvPr>
            <p:ph type="title"/>
          </p:nvPr>
        </p:nvSpPr>
        <p:spPr/>
        <p:txBody>
          <a:bodyPr/>
          <a:lstStyle/>
          <a:p>
            <a:r>
              <a:rPr lang="en-IN" b="1" dirty="0"/>
              <a:t>Workflow of model</a:t>
            </a:r>
          </a:p>
        </p:txBody>
      </p:sp>
      <p:sp>
        <p:nvSpPr>
          <p:cNvPr id="3" name="Content Placeholder 2">
            <a:extLst>
              <a:ext uri="{FF2B5EF4-FFF2-40B4-BE49-F238E27FC236}">
                <a16:creationId xmlns:a16="http://schemas.microsoft.com/office/drawing/2014/main" id="{F7F302D1-EBDF-CF57-AC52-7E49ABA367ED}"/>
              </a:ext>
            </a:extLst>
          </p:cNvPr>
          <p:cNvSpPr>
            <a:spLocks noGrp="1"/>
          </p:cNvSpPr>
          <p:nvPr>
            <p:ph idx="1"/>
          </p:nvPr>
        </p:nvSpPr>
        <p:spPr/>
        <p:txBody>
          <a:bodyPr>
            <a:normAutofit/>
          </a:bodyPr>
          <a:lstStyle/>
          <a:p>
            <a:pPr marL="514350" indent="-514350">
              <a:buFont typeface="+mj-lt"/>
              <a:buAutoNum type="arabicParenR"/>
            </a:pPr>
            <a:r>
              <a:rPr lang="en-IN" b="1" dirty="0"/>
              <a:t>Command Centre communications</a:t>
            </a:r>
          </a:p>
          <a:p>
            <a:pPr marL="971550" lvl="1" indent="-514350">
              <a:buFont typeface="+mj-lt"/>
              <a:buAutoNum type="arabicParenR"/>
            </a:pPr>
            <a:r>
              <a:rPr lang="en-IN" dirty="0"/>
              <a:t>RESTful APIs are used for communication with command </a:t>
            </a:r>
            <a:r>
              <a:rPr lang="en-IN" dirty="0" err="1"/>
              <a:t>centers</a:t>
            </a:r>
            <a:r>
              <a:rPr lang="en-IN" b="1" dirty="0"/>
              <a:t> </a:t>
            </a:r>
          </a:p>
          <a:p>
            <a:pPr marL="971550" lvl="1" indent="-514350">
              <a:buFont typeface="+mj-lt"/>
              <a:buAutoNum type="arabicParenR"/>
            </a:pPr>
            <a:r>
              <a:rPr lang="en-IN" dirty="0"/>
              <a:t>Apache Kafka is utilised for Asynchronous communication</a:t>
            </a:r>
          </a:p>
          <a:p>
            <a:pPr marL="514350" indent="-514350">
              <a:buFont typeface="+mj-lt"/>
              <a:buAutoNum type="arabicParenR"/>
            </a:pPr>
            <a:r>
              <a:rPr lang="en-IN" b="1" dirty="0"/>
              <a:t>Mobile App Development</a:t>
            </a:r>
          </a:p>
          <a:p>
            <a:pPr marL="971550" lvl="1" indent="-514350">
              <a:buFont typeface="+mj-lt"/>
              <a:buAutoNum type="arabicParenR"/>
            </a:pPr>
            <a:r>
              <a:rPr lang="en-IN" dirty="0"/>
              <a:t>Cross-platform mobile apps are developed using Flutter and React Native.</a:t>
            </a:r>
            <a:endParaRPr lang="en-IN" b="1" dirty="0"/>
          </a:p>
          <a:p>
            <a:pPr marL="514350" indent="-514350">
              <a:buFont typeface="+mj-lt"/>
              <a:buAutoNum type="arabicParenR"/>
            </a:pPr>
            <a:r>
              <a:rPr lang="en-IN" b="1" dirty="0"/>
              <a:t>Infrastructure Management</a:t>
            </a:r>
            <a:endParaRPr lang="en-IN" dirty="0"/>
          </a:p>
          <a:p>
            <a:pPr marL="971550" lvl="1" indent="-514350">
              <a:buFont typeface="+mj-lt"/>
              <a:buAutoNum type="arabicParenR"/>
            </a:pPr>
            <a:r>
              <a:rPr lang="en-IN" dirty="0"/>
              <a:t>Cloud Infrastructure services are utilized for scalability and flexibility</a:t>
            </a:r>
          </a:p>
          <a:p>
            <a:pPr marL="971550" lvl="1" indent="-514350">
              <a:buFont typeface="+mj-lt"/>
              <a:buAutoNum type="arabicParenR"/>
            </a:pPr>
            <a:r>
              <a:rPr lang="en-IN" dirty="0"/>
              <a:t>Docker and Kubernetes are used for containerizing and orchestrating system components</a:t>
            </a:r>
          </a:p>
        </p:txBody>
      </p:sp>
    </p:spTree>
    <p:extLst>
      <p:ext uri="{BB962C8B-B14F-4D97-AF65-F5344CB8AC3E}">
        <p14:creationId xmlns:p14="http://schemas.microsoft.com/office/powerpoint/2010/main" val="349364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892</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MS UI Gothic</vt:lpstr>
      <vt:lpstr>Arial</vt:lpstr>
      <vt:lpstr>Arial Rounded MT Bold</vt:lpstr>
      <vt:lpstr>Calibri</vt:lpstr>
      <vt:lpstr>Calibri Light</vt:lpstr>
      <vt:lpstr>Söhne</vt:lpstr>
      <vt:lpstr>Office Theme</vt:lpstr>
      <vt:lpstr>PowerPoint Presentation</vt:lpstr>
      <vt:lpstr>Security, Surveillance, mobility and crowd management using emerging Tech Solution (Artificial Intelligence Solutions, Advance Analytics, Machine Learning, etc.)</vt:lpstr>
      <vt:lpstr>PowerPoint Presentation</vt:lpstr>
      <vt:lpstr>PowerPoint Presentation</vt:lpstr>
      <vt:lpstr>PowerPoint Presentation</vt:lpstr>
      <vt:lpstr>PowerPoint Presentation</vt:lpstr>
      <vt:lpstr>PowerPoint Presentation</vt:lpstr>
      <vt:lpstr>Workflow of model</vt:lpstr>
      <vt:lpstr>Workflow of model</vt:lpstr>
      <vt:lpstr>Model Matching with the Theme</vt:lpstr>
      <vt:lpstr>Advantages of the model</vt:lpstr>
      <vt:lpstr>Possibility of the Implementation considering the Massive Crowd </vt:lpstr>
      <vt:lpstr>Expertise within the Team</vt:lpstr>
      <vt:lpstr>Implementation Requirements</vt:lpstr>
      <vt:lpstr>Time Plan of the Actual Implementation (Deadline July 2024)</vt:lpstr>
      <vt:lpstr>Cost of the Implementation</vt:lpstr>
      <vt:lpstr>Scalability and Performance</vt:lpstr>
      <vt:lpstr>Deliverables Commitment of the Demonstration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Sharma</dc:creator>
  <cp:lastModifiedBy>Harshit Sharma</cp:lastModifiedBy>
  <cp:revision>3</cp:revision>
  <dcterms:created xsi:type="dcterms:W3CDTF">2024-03-03T06:09:56Z</dcterms:created>
  <dcterms:modified xsi:type="dcterms:W3CDTF">2024-03-03T12:49:48Z</dcterms:modified>
</cp:coreProperties>
</file>