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50" r:id="rId3"/>
    <p:sldId id="790" r:id="rId4"/>
    <p:sldId id="791" r:id="rId5"/>
    <p:sldId id="792" r:id="rId6"/>
    <p:sldId id="793" r:id="rId7"/>
    <p:sldId id="794" r:id="rId8"/>
    <p:sldId id="795" r:id="rId9"/>
    <p:sldId id="796" r:id="rId10"/>
    <p:sldId id="797" r:id="rId11"/>
    <p:sldId id="798" r:id="rId12"/>
    <p:sldId id="799" r:id="rId13"/>
    <p:sldId id="800" r:id="rId14"/>
    <p:sldId id="801" r:id="rId15"/>
    <p:sldId id="802" r:id="rId16"/>
    <p:sldId id="803" r:id="rId17"/>
    <p:sldId id="804" r:id="rId18"/>
    <p:sldId id="805" r:id="rId19"/>
    <p:sldId id="806" r:id="rId20"/>
    <p:sldId id="807" r:id="rId21"/>
    <p:sldId id="808" r:id="rId22"/>
    <p:sldId id="809" r:id="rId23"/>
    <p:sldId id="811" r:id="rId24"/>
    <p:sldId id="810" r:id="rId25"/>
    <p:sldId id="812" r:id="rId26"/>
    <p:sldId id="813" r:id="rId27"/>
    <p:sldId id="814" r:id="rId28"/>
    <p:sldId id="815" r:id="rId29"/>
    <p:sldId id="816" r:id="rId30"/>
    <p:sldId id="817" r:id="rId31"/>
    <p:sldId id="818" r:id="rId32"/>
    <p:sldId id="819" r:id="rId33"/>
    <p:sldId id="820" r:id="rId34"/>
    <p:sldId id="821" r:id="rId35"/>
    <p:sldId id="82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CE07-173A-4525-8978-3D856AFE1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A392C-C6E7-48D2-BF7E-360C51C39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14010-0EB7-49AF-A430-A6FCE862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3D6C-2380-4212-9880-14083C692DDD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BB271-425E-44BA-952C-1023DD8E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820DE-4670-4225-B661-D575D86D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8A37-C8EA-413C-BA0D-FC9D74BEB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6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F0B8-3F81-4B8F-8231-13F54939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DE317-1B31-4514-95D6-45500B5FF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E3308-2A1C-4700-8F6C-EDF9A46C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3D6C-2380-4212-9880-14083C692DDD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23CF5-8AAF-4F27-AEE1-3C7393ED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991D8-3DA0-494D-8915-D9C822FA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8A37-C8EA-413C-BA0D-FC9D74BEB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2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CB06E-A987-49F1-97B7-D14684F5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8002B-1D9D-46D1-BB92-F2930FEF7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F3EE4-AF72-4E7A-8AEE-CD8F0CE6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3D6C-2380-4212-9880-14083C692DDD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F5C2-FE20-472A-8054-7E81681C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24CE6-9F35-4896-91E4-C6377512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8A37-C8EA-413C-BA0D-FC9D74BEB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08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51D0-C0D9-4FEA-9385-44075E47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4A7F-2DFF-4E9A-BC0A-5B8CF4D8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5B8F7-6185-4337-B33B-3DABFB4B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3D6C-2380-4212-9880-14083C692DDD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49B69-16BD-4953-8085-D5C172BB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D649-57F0-44FB-BA2C-A4517AB3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8A37-C8EA-413C-BA0D-FC9D74BEB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46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ADE4-38E4-41E3-8CAA-473480BF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C40A0-4FC0-4E20-BC72-3358660EF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191B3-D4BC-4FC2-8A4A-F3717E36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3D6C-2380-4212-9880-14083C692DDD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4A63-5DF1-4989-B02A-73C2D2E1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3DF8B-1965-4500-86C0-F6F01EE6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8A37-C8EA-413C-BA0D-FC9D74BEB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24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CE67-3A2F-4184-8BFF-FF5F8750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3A2F9-5328-41D5-B218-38C5DFAD6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3BC18-194C-4747-A0E6-E73DCF362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02CD0-E9D9-4E9F-8AAB-8412A153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3D6C-2380-4212-9880-14083C692DDD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08A98-F26E-404D-B93C-63184F55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F8FB3-2D58-4373-A0D8-415A8B9A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8A37-C8EA-413C-BA0D-FC9D74BEB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33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E282-8DA8-410D-9A27-F5CFEB09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7E3DD-5DE3-46F9-9CB7-DE40EE1AC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17EE3-76D7-4601-BAE1-3F2388732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F9C21-F376-4021-9702-C928DBA15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D5241-6573-4633-8AA3-DD40213AC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E48DB-9324-447C-8477-E97A3A60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3D6C-2380-4212-9880-14083C692DDD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64C45-3A8D-41FC-A84F-C93CEE14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EBD09-6B9A-43F8-88FD-3514E828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8A37-C8EA-413C-BA0D-FC9D74BEB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38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D359-2EB2-4656-815D-FA9F12AB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2EA0D-10C2-4F8D-88EC-EB615995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3D6C-2380-4212-9880-14083C692DDD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EEF3B-CB21-405A-B053-04E0C530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AF12C-90E9-45DA-A7B8-E8A0CA06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8A37-C8EA-413C-BA0D-FC9D74BEB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85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06B6D-9379-4297-9A09-59B1B25E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3D6C-2380-4212-9880-14083C692DDD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BBDAB-7D69-4A15-B029-BA5A794D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DA30F-A9D8-415C-A158-29D1DC92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8A37-C8EA-413C-BA0D-FC9D74BEB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77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D043-CE0D-4C55-B3AE-75A6E05A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3AB9-F81E-4377-AAA1-E05C5B927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96D2D-CC35-4935-82DA-1DC431249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3C3D7-95F6-4D32-9441-7257DC5F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3D6C-2380-4212-9880-14083C692DDD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D256B-EA35-4EEA-9890-537E1D74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989CC-EC86-4541-8D5D-D3BAAC87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8A37-C8EA-413C-BA0D-FC9D74BEB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7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DB68-5E49-4398-8EA2-637945DC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62C34-88C2-4814-A44A-B46E4F4E9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9E139-976B-4388-AB39-6F1DD86AC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B286F-3672-4179-9736-55CB15A9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3D6C-2380-4212-9880-14083C692DDD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C66A7-1D95-40CE-88B7-C1039384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C7368-873D-4E5A-9F8B-3E5DB862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8A37-C8EA-413C-BA0D-FC9D74BEB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81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486A6-C65A-4281-8384-B60DA882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3BFB4-5BC0-4060-865E-48E099282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4A285-4EAD-4C63-8876-98F80A464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C3D6C-2380-4212-9880-14083C692DDD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C9254-F244-4A1B-B88C-A9C0DE19F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8349A-AAC6-4842-B9DE-BE4E2D981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48A37-C8EA-413C-BA0D-FC9D74BEB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28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FABF-DA3D-4926-961C-6531F0346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Merge Sort Algorithm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A09C6-EE1D-4507-8B14-A1CD7C41A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With Stack Memory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791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92D05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</p:txBody>
      </p:sp>
    </p:spTree>
    <p:extLst>
      <p:ext uri="{BB962C8B-B14F-4D97-AF65-F5344CB8AC3E}">
        <p14:creationId xmlns:p14="http://schemas.microsoft.com/office/powerpoint/2010/main" val="97696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</p:spTree>
    <p:extLst>
      <p:ext uri="{BB962C8B-B14F-4D97-AF65-F5344CB8AC3E}">
        <p14:creationId xmlns:p14="http://schemas.microsoft.com/office/powerpoint/2010/main" val="2953439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</p:spTree>
    <p:extLst>
      <p:ext uri="{BB962C8B-B14F-4D97-AF65-F5344CB8AC3E}">
        <p14:creationId xmlns:p14="http://schemas.microsoft.com/office/powerpoint/2010/main" val="325537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92D05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5800A2E0-8DD1-4AB2-831C-1D02F6B4C06C}"/>
              </a:ext>
            </a:extLst>
          </p:cNvPr>
          <p:cNvSpPr/>
          <p:nvPr/>
        </p:nvSpPr>
        <p:spPr>
          <a:xfrm>
            <a:off x="7696441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208881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if data size == 1:</a:t>
            </a:r>
          </a:p>
          <a:p>
            <a:r>
              <a:rPr lang="hu-HU" b="1" i="1" dirty="0">
                <a:solidFill>
                  <a:srgbClr val="92D05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5800A2E0-8DD1-4AB2-831C-1D02F6B4C06C}"/>
              </a:ext>
            </a:extLst>
          </p:cNvPr>
          <p:cNvSpPr/>
          <p:nvPr/>
        </p:nvSpPr>
        <p:spPr>
          <a:xfrm>
            <a:off x="7696441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3580179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</p:spTree>
    <p:extLst>
      <p:ext uri="{BB962C8B-B14F-4D97-AF65-F5344CB8AC3E}">
        <p14:creationId xmlns:p14="http://schemas.microsoft.com/office/powerpoint/2010/main" val="2749288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</p:txBody>
      </p:sp>
    </p:spTree>
    <p:extLst>
      <p:ext uri="{BB962C8B-B14F-4D97-AF65-F5344CB8AC3E}">
        <p14:creationId xmlns:p14="http://schemas.microsoft.com/office/powerpoint/2010/main" val="392678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92D05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</p:txBody>
      </p:sp>
    </p:spTree>
    <p:extLst>
      <p:ext uri="{BB962C8B-B14F-4D97-AF65-F5344CB8AC3E}">
        <p14:creationId xmlns:p14="http://schemas.microsoft.com/office/powerpoint/2010/main" val="3821040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</p:txBody>
      </p:sp>
    </p:spTree>
    <p:extLst>
      <p:ext uri="{BB962C8B-B14F-4D97-AF65-F5344CB8AC3E}">
        <p14:creationId xmlns:p14="http://schemas.microsoft.com/office/powerpoint/2010/main" val="1891781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[4]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[1]</a:t>
            </a:r>
          </a:p>
        </p:txBody>
      </p:sp>
    </p:spTree>
    <p:extLst>
      <p:ext uri="{BB962C8B-B14F-4D97-AF65-F5344CB8AC3E}">
        <p14:creationId xmlns:p14="http://schemas.microsoft.com/office/powerpoint/2010/main" val="217651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D06B0-F62C-48FA-9F79-C2F2F5ABA54F}"/>
              </a:ext>
            </a:extLst>
          </p:cNvPr>
          <p:cNvSpPr txBox="1"/>
          <p:nvPr/>
        </p:nvSpPr>
        <p:spPr>
          <a:xfrm>
            <a:off x="2058494" y="2101822"/>
            <a:ext cx="997080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1.)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divide the array into two subarrays recursively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rgbClr val="FFC000"/>
                </a:solidFill>
              </a:rPr>
              <a:t>2.)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 these subarrays recursively with mergesort again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rgbClr val="FFC000"/>
                </a:solidFill>
              </a:rPr>
              <a:t>3.)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there is only a single item left in the subarray: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 consider it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to be sorted by definition (or we can use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insertion sort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on small arrays)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4.)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merge the subarrays to get the final sorted array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0839AF0-EBFD-4F18-9BE6-EA3D6B2B4D49}"/>
              </a:ext>
            </a:extLst>
          </p:cNvPr>
          <p:cNvSpPr/>
          <p:nvPr/>
        </p:nvSpPr>
        <p:spPr>
          <a:xfrm>
            <a:off x="1651247" y="2101822"/>
            <a:ext cx="275207" cy="1325563"/>
          </a:xfrm>
          <a:prstGeom prst="lef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B38F7DD-04EA-429E-BA8C-3B8313F3C5E7}"/>
              </a:ext>
            </a:extLst>
          </p:cNvPr>
          <p:cNvSpPr/>
          <p:nvPr/>
        </p:nvSpPr>
        <p:spPr>
          <a:xfrm>
            <a:off x="1651247" y="3710160"/>
            <a:ext cx="275207" cy="1325563"/>
          </a:xfrm>
          <a:prstGeom prst="lef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94B42-0B2E-4E00-B809-42963ED199E7}"/>
              </a:ext>
            </a:extLst>
          </p:cNvPr>
          <p:cNvSpPr txBox="1"/>
          <p:nvPr/>
        </p:nvSpPr>
        <p:spPr>
          <a:xfrm rot="16200000">
            <a:off x="754070" y="2564547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DIVIDE</a:t>
            </a:r>
            <a:endParaRPr lang="en-GB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4B993-EA8B-42A7-B72E-89AF6C91E7FE}"/>
              </a:ext>
            </a:extLst>
          </p:cNvPr>
          <p:cNvSpPr txBox="1"/>
          <p:nvPr/>
        </p:nvSpPr>
        <p:spPr>
          <a:xfrm rot="16200000">
            <a:off x="579471" y="4199244"/>
            <a:ext cx="1272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CONQUER</a:t>
            </a:r>
            <a:endParaRPr lang="en-GB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3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[4]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[1]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65A255D7-433A-4B94-A6EE-F0D5644B4102}"/>
              </a:ext>
            </a:extLst>
          </p:cNvPr>
          <p:cNvSpPr/>
          <p:nvPr/>
        </p:nvSpPr>
        <p:spPr>
          <a:xfrm>
            <a:off x="7696441" y="2274922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4043875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92D05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[4]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[1]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65A255D7-433A-4B94-A6EE-F0D5644B4102}"/>
              </a:ext>
            </a:extLst>
          </p:cNvPr>
          <p:cNvSpPr/>
          <p:nvPr/>
        </p:nvSpPr>
        <p:spPr>
          <a:xfrm>
            <a:off x="7696441" y="2274922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619098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if data size == 1:</a:t>
            </a:r>
          </a:p>
          <a:p>
            <a:r>
              <a:rPr lang="hu-HU" b="1" i="1" dirty="0">
                <a:solidFill>
                  <a:srgbClr val="92D05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[4]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[1]</a:t>
            </a:r>
          </a:p>
        </p:txBody>
      </p:sp>
      <p:sp>
        <p:nvSpPr>
          <p:cNvPr id="22" name="Lekerekített téglalap 24">
            <a:extLst>
              <a:ext uri="{FF2B5EF4-FFF2-40B4-BE49-F238E27FC236}">
                <a16:creationId xmlns:a16="http://schemas.microsoft.com/office/drawing/2014/main" id="{C38250B9-1AB5-432F-91E3-203601DB4B41}"/>
              </a:ext>
            </a:extLst>
          </p:cNvPr>
          <p:cNvSpPr/>
          <p:nvPr/>
        </p:nvSpPr>
        <p:spPr>
          <a:xfrm>
            <a:off x="7696441" y="2274922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659865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if data size == 1:</a:t>
            </a:r>
          </a:p>
          <a:p>
            <a:r>
              <a:rPr lang="hu-HU" b="1" i="1" dirty="0">
                <a:solidFill>
                  <a:srgbClr val="92D05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[4]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[1]</a:t>
            </a:r>
          </a:p>
        </p:txBody>
      </p:sp>
    </p:spTree>
    <p:extLst>
      <p:ext uri="{BB962C8B-B14F-4D97-AF65-F5344CB8AC3E}">
        <p14:creationId xmlns:p14="http://schemas.microsoft.com/office/powerpoint/2010/main" val="3760168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[4]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[1]</a:t>
            </a:r>
          </a:p>
        </p:txBody>
      </p:sp>
    </p:spTree>
    <p:extLst>
      <p:ext uri="{BB962C8B-B14F-4D97-AF65-F5344CB8AC3E}">
        <p14:creationId xmlns:p14="http://schemas.microsoft.com/office/powerpoint/2010/main" val="3862252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[4]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[1]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23CC9413-99F3-48C1-A1AA-8E736843984B}"/>
              </a:ext>
            </a:extLst>
          </p:cNvPr>
          <p:cNvSpPr/>
          <p:nvPr/>
        </p:nvSpPr>
        <p:spPr>
          <a:xfrm>
            <a:off x="7696441" y="2274922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95041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92D05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[4]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[1]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23CC9413-99F3-48C1-A1AA-8E736843984B}"/>
              </a:ext>
            </a:extLst>
          </p:cNvPr>
          <p:cNvSpPr/>
          <p:nvPr/>
        </p:nvSpPr>
        <p:spPr>
          <a:xfrm>
            <a:off x="7696441" y="2274922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108436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if data size == 1:</a:t>
            </a:r>
          </a:p>
          <a:p>
            <a:r>
              <a:rPr lang="hu-HU" b="1" i="1" dirty="0">
                <a:solidFill>
                  <a:srgbClr val="92D05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[4]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[1]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23CC9413-99F3-48C1-A1AA-8E736843984B}"/>
              </a:ext>
            </a:extLst>
          </p:cNvPr>
          <p:cNvSpPr/>
          <p:nvPr/>
        </p:nvSpPr>
        <p:spPr>
          <a:xfrm>
            <a:off x="7696441" y="2274922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034376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[4]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[1]</a:t>
            </a:r>
          </a:p>
        </p:txBody>
      </p:sp>
    </p:spTree>
    <p:extLst>
      <p:ext uri="{BB962C8B-B14F-4D97-AF65-F5344CB8AC3E}">
        <p14:creationId xmlns:p14="http://schemas.microsoft.com/office/powerpoint/2010/main" val="835746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merge arrays(left side and right side)</a:t>
            </a:r>
            <a:endParaRPr lang="en-GB" b="1" i="1" dirty="0">
              <a:solidFill>
                <a:srgbClr val="92D05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[4]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[1]</a:t>
            </a:r>
          </a:p>
        </p:txBody>
      </p:sp>
    </p:spTree>
    <p:extLst>
      <p:ext uri="{BB962C8B-B14F-4D97-AF65-F5344CB8AC3E}">
        <p14:creationId xmlns:p14="http://schemas.microsoft.com/office/powerpoint/2010/main" val="398861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9CFA1234-B678-460D-ABCD-7F14F2886A4F}"/>
              </a:ext>
            </a:extLst>
          </p:cNvPr>
          <p:cNvSpPr/>
          <p:nvPr/>
        </p:nvSpPr>
        <p:spPr>
          <a:xfrm>
            <a:off x="7696442" y="4084837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[2]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78CDB43E-5F8A-47F0-A9AF-AE252B810E16}"/>
              </a:ext>
            </a:extLst>
          </p:cNvPr>
          <p:cNvSpPr/>
          <p:nvPr/>
        </p:nvSpPr>
        <p:spPr>
          <a:xfrm>
            <a:off x="7696441" y="3203815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783512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merge arrays(left side and right side)</a:t>
            </a:r>
            <a:endParaRPr lang="en-GB" b="1" i="1" dirty="0">
              <a:solidFill>
                <a:srgbClr val="92D05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[1, 4]</a:t>
            </a:r>
          </a:p>
        </p:txBody>
      </p:sp>
    </p:spTree>
    <p:extLst>
      <p:ext uri="{BB962C8B-B14F-4D97-AF65-F5344CB8AC3E}">
        <p14:creationId xmlns:p14="http://schemas.microsoft.com/office/powerpoint/2010/main" val="2891338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[4, 1]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C384A9C7-0EE8-4A0D-9B1B-1DF269FA1CD9}"/>
              </a:ext>
            </a:extLst>
          </p:cNvPr>
          <p:cNvSpPr/>
          <p:nvPr/>
        </p:nvSpPr>
        <p:spPr>
          <a:xfrm>
            <a:off x="7696442" y="3172420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[1, 4]</a:t>
            </a:r>
          </a:p>
        </p:txBody>
      </p:sp>
    </p:spTree>
    <p:extLst>
      <p:ext uri="{BB962C8B-B14F-4D97-AF65-F5344CB8AC3E}">
        <p14:creationId xmlns:p14="http://schemas.microsoft.com/office/powerpoint/2010/main" val="1545804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[6]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[1, 4]</a:t>
            </a:r>
          </a:p>
        </p:txBody>
      </p:sp>
    </p:spTree>
    <p:extLst>
      <p:ext uri="{BB962C8B-B14F-4D97-AF65-F5344CB8AC3E}">
        <p14:creationId xmlns:p14="http://schemas.microsoft.com/office/powerpoint/2010/main" val="3591853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[1, 4, 6]</a:t>
            </a:r>
          </a:p>
        </p:txBody>
      </p:sp>
    </p:spTree>
    <p:extLst>
      <p:ext uri="{BB962C8B-B14F-4D97-AF65-F5344CB8AC3E}">
        <p14:creationId xmlns:p14="http://schemas.microsoft.com/office/powerpoint/2010/main" val="3369173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[1, 4, 6]</a:t>
            </a:r>
          </a:p>
        </p:txBody>
      </p:sp>
    </p:spTree>
    <p:extLst>
      <p:ext uri="{BB962C8B-B14F-4D97-AF65-F5344CB8AC3E}">
        <p14:creationId xmlns:p14="http://schemas.microsoft.com/office/powerpoint/2010/main" val="2852824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[1, 2, 3, 4, 6]</a:t>
            </a:r>
          </a:p>
        </p:txBody>
      </p:sp>
    </p:spTree>
    <p:extLst>
      <p:ext uri="{BB962C8B-B14F-4D97-AF65-F5344CB8AC3E}">
        <p14:creationId xmlns:p14="http://schemas.microsoft.com/office/powerpoint/2010/main" val="212302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92D05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9CFA1234-B678-460D-ABCD-7F14F2886A4F}"/>
              </a:ext>
            </a:extLst>
          </p:cNvPr>
          <p:cNvSpPr/>
          <p:nvPr/>
        </p:nvSpPr>
        <p:spPr>
          <a:xfrm>
            <a:off x="7696442" y="4084837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[2]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78CDB43E-5F8A-47F0-A9AF-AE252B810E16}"/>
              </a:ext>
            </a:extLst>
          </p:cNvPr>
          <p:cNvSpPr/>
          <p:nvPr/>
        </p:nvSpPr>
        <p:spPr>
          <a:xfrm>
            <a:off x="7696441" y="3203815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57944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if data size == 1:</a:t>
            </a:r>
          </a:p>
          <a:p>
            <a:r>
              <a:rPr lang="hu-HU" b="1" i="1" dirty="0">
                <a:solidFill>
                  <a:srgbClr val="92D05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9CFA1234-B678-460D-ABCD-7F14F2886A4F}"/>
              </a:ext>
            </a:extLst>
          </p:cNvPr>
          <p:cNvSpPr/>
          <p:nvPr/>
        </p:nvSpPr>
        <p:spPr>
          <a:xfrm>
            <a:off x="7696442" y="4084837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[2]</a:t>
            </a:r>
          </a:p>
        </p:txBody>
      </p:sp>
      <p:sp>
        <p:nvSpPr>
          <p:cNvPr id="14" name="Lekerekített téglalap 24">
            <a:extLst>
              <a:ext uri="{FF2B5EF4-FFF2-40B4-BE49-F238E27FC236}">
                <a16:creationId xmlns:a16="http://schemas.microsoft.com/office/drawing/2014/main" id="{78CDB43E-5F8A-47F0-A9AF-AE252B810E16}"/>
              </a:ext>
            </a:extLst>
          </p:cNvPr>
          <p:cNvSpPr/>
          <p:nvPr/>
        </p:nvSpPr>
        <p:spPr>
          <a:xfrm>
            <a:off x="7696441" y="3203815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08999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merge arrays(left side and right side)</a:t>
            </a:r>
            <a:endParaRPr lang="en-GB" b="1" i="1" dirty="0">
              <a:solidFill>
                <a:srgbClr val="92D05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9CFA1234-B678-460D-ABCD-7F14F2886A4F}"/>
              </a:ext>
            </a:extLst>
          </p:cNvPr>
          <p:cNvSpPr/>
          <p:nvPr/>
        </p:nvSpPr>
        <p:spPr>
          <a:xfrm>
            <a:off x="7696442" y="4084837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right: [2]</a:t>
            </a:r>
          </a:p>
        </p:txBody>
      </p:sp>
    </p:spTree>
    <p:extLst>
      <p:ext uri="{BB962C8B-B14F-4D97-AF65-F5344CB8AC3E}">
        <p14:creationId xmlns:p14="http://schemas.microsoft.com/office/powerpoint/2010/main" val="12899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merge arrays(left side and right side)</a:t>
            </a:r>
            <a:endParaRPr lang="en-GB" b="1" i="1" dirty="0">
              <a:solidFill>
                <a:srgbClr val="92D05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[3, 2]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9CFA1234-B678-460D-ABCD-7F14F2886A4F}"/>
              </a:ext>
            </a:extLst>
          </p:cNvPr>
          <p:cNvSpPr/>
          <p:nvPr/>
        </p:nvSpPr>
        <p:spPr>
          <a:xfrm>
            <a:off x="7696442" y="4084837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[2, 3]</a:t>
            </a:r>
          </a:p>
        </p:txBody>
      </p:sp>
    </p:spTree>
    <p:extLst>
      <p:ext uri="{BB962C8B-B14F-4D97-AF65-F5344CB8AC3E}">
        <p14:creationId xmlns:p14="http://schemas.microsoft.com/office/powerpoint/2010/main" val="313390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</p:spTree>
    <p:extLst>
      <p:ext uri="{BB962C8B-B14F-4D97-AF65-F5344CB8AC3E}">
        <p14:creationId xmlns:p14="http://schemas.microsoft.com/office/powerpoint/2010/main" val="19460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Merge 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50899-0633-4AA7-9BED-D59A25E27DE3}"/>
              </a:ext>
            </a:extLst>
          </p:cNvPr>
          <p:cNvSpPr txBox="1"/>
          <p:nvPr/>
        </p:nvSpPr>
        <p:spPr>
          <a:xfrm>
            <a:off x="888801" y="2987635"/>
            <a:ext cx="5750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sort(data):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if data size ==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     return 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select middle item and split array (left and right)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sort(left side)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rgbClr val="92D050"/>
                </a:solidFill>
              </a:rPr>
              <a:t>sort(right side)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	merge arrays(left side and right side)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237B2-B363-45C3-9323-EAB3AC9CB005}"/>
              </a:ext>
            </a:extLst>
          </p:cNvPr>
          <p:cNvSpPr/>
          <p:nvPr/>
        </p:nvSpPr>
        <p:spPr>
          <a:xfrm>
            <a:off x="1713470" y="1787611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688B5-E456-4CF7-AE42-427ED74A38CA}"/>
              </a:ext>
            </a:extLst>
          </p:cNvPr>
          <p:cNvSpPr/>
          <p:nvPr/>
        </p:nvSpPr>
        <p:spPr>
          <a:xfrm>
            <a:off x="2290119" y="1786040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11BE9-A133-43A0-AA9B-C45ECA1617E4}"/>
              </a:ext>
            </a:extLst>
          </p:cNvPr>
          <p:cNvSpPr/>
          <p:nvPr/>
        </p:nvSpPr>
        <p:spPr>
          <a:xfrm>
            <a:off x="286676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DFB-DA6D-4A45-9AA0-46387FC82F68}"/>
              </a:ext>
            </a:extLst>
          </p:cNvPr>
          <p:cNvSpPr/>
          <p:nvPr/>
        </p:nvSpPr>
        <p:spPr>
          <a:xfrm>
            <a:off x="3443418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7DD5E-8FFE-44B1-A239-DFDF44B674BE}"/>
              </a:ext>
            </a:extLst>
          </p:cNvPr>
          <p:cNvSpPr/>
          <p:nvPr/>
        </p:nvSpPr>
        <p:spPr>
          <a:xfrm>
            <a:off x="4018160" y="1784469"/>
            <a:ext cx="576649" cy="5766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FB51AC6C-4F84-439E-BC66-CBFB286354A7}"/>
              </a:ext>
            </a:extLst>
          </p:cNvPr>
          <p:cNvSpPr/>
          <p:nvPr/>
        </p:nvSpPr>
        <p:spPr>
          <a:xfrm>
            <a:off x="7696443" y="4967416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[3, 2, 6, 4, 1]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left: [2, 3]</a:t>
            </a:r>
          </a:p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right [6, 4, 1]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D7BCDD47-CF47-47C4-877D-5A252195B6C8}"/>
              </a:ext>
            </a:extLst>
          </p:cNvPr>
          <p:cNvSpPr/>
          <p:nvPr/>
        </p:nvSpPr>
        <p:spPr>
          <a:xfrm>
            <a:off x="7696442" y="4069918"/>
            <a:ext cx="2413687" cy="834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accent3">
                    <a:lumMod val="75000"/>
                  </a:schemeClr>
                </a:solidFill>
              </a:rPr>
              <a:t>[6, 4, 1]</a:t>
            </a:r>
          </a:p>
        </p:txBody>
      </p:sp>
    </p:spTree>
    <p:extLst>
      <p:ext uri="{BB962C8B-B14F-4D97-AF65-F5344CB8AC3E}">
        <p14:creationId xmlns:p14="http://schemas.microsoft.com/office/powerpoint/2010/main" val="181796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3493</Words>
  <Application>Microsoft Office PowerPoint</Application>
  <PresentationFormat>Widescreen</PresentationFormat>
  <Paragraphs>802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Merge Sort Algorithm</vt:lpstr>
      <vt:lpstr>Merge Sort Algorithm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 Algorithm</dc:title>
  <dc:creator>karen immanuel</dc:creator>
  <cp:lastModifiedBy>karen immanuel</cp:lastModifiedBy>
  <cp:revision>1</cp:revision>
  <dcterms:created xsi:type="dcterms:W3CDTF">2021-02-18T16:15:30Z</dcterms:created>
  <dcterms:modified xsi:type="dcterms:W3CDTF">2021-02-18T16:20:27Z</dcterms:modified>
</cp:coreProperties>
</file>