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5" r:id="rId10"/>
    <p:sldId id="266" r:id="rId11"/>
    <p:sldId id="267" r:id="rId12"/>
    <p:sldId id="269" r:id="rId13"/>
    <p:sldId id="270" r:id="rId14"/>
    <p:sldId id="271"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639293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71351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2026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6011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4029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042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extLst>
      <p:ext uri="{BB962C8B-B14F-4D97-AF65-F5344CB8AC3E}">
        <p14:creationId xmlns:p14="http://schemas.microsoft.com/office/powerpoint/2010/main" val="2183349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2172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5373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6408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6932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8956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3603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29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1363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Nirmal-kumaresan/Notes_Sharing_Web_Application_Using_Django_Framework-Nirmal-AK-5022-PCET.git"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95101" y="3956075"/>
            <a:ext cx="2467800" cy="45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KARTHICK R</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:AU712221205012</a:t>
            </a: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414912" y="3904193"/>
            <a:ext cx="2095500" cy="4308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dirty="0">
                <a:solidFill>
                  <a:schemeClr val="dk1"/>
                </a:solidFill>
              </a:rPr>
              <a:t>Park college of </a:t>
            </a:r>
            <a:r>
              <a:rPr lang="en-US" sz="1100" b="0" i="0" u="none" strike="noStrike" cap="none" dirty="0">
                <a:solidFill>
                  <a:schemeClr val="dk1"/>
                </a:solidFill>
                <a:latin typeface="Arial"/>
                <a:ea typeface="Arial"/>
                <a:cs typeface="Arial"/>
                <a:sym typeface="Arial"/>
              </a:rPr>
              <a:t>Engineering &amp; Technology</a:t>
            </a:r>
            <a:endParaRPr sz="1100" b="0" i="0" u="none" strike="noStrike" cap="none" dirty="0">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4" name="Picture 3" descr="A screenshot of a computer&#10;&#10;Description automatically generated">
            <a:extLst>
              <a:ext uri="{FF2B5EF4-FFF2-40B4-BE49-F238E27FC236}">
                <a16:creationId xmlns:a16="http://schemas.microsoft.com/office/drawing/2014/main" id="{3CC341E4-1E3D-A3EC-F145-D52ADCF8D63C}"/>
              </a:ext>
            </a:extLst>
          </p:cNvPr>
          <p:cNvPicPr>
            <a:picLocks noChangeAspect="1"/>
          </p:cNvPicPr>
          <p:nvPr/>
        </p:nvPicPr>
        <p:blipFill>
          <a:blip r:embed="rId3"/>
          <a:stretch>
            <a:fillRect/>
          </a:stretch>
        </p:blipFill>
        <p:spPr>
          <a:xfrm>
            <a:off x="850605" y="1056618"/>
            <a:ext cx="7442790" cy="39556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4" name="Picture 3" descr="A screenshot of a computer&#10;&#10;Description automatically generated">
            <a:extLst>
              <a:ext uri="{FF2B5EF4-FFF2-40B4-BE49-F238E27FC236}">
                <a16:creationId xmlns:a16="http://schemas.microsoft.com/office/drawing/2014/main" id="{35E52859-D803-27F4-DFBA-CBD76614A162}"/>
              </a:ext>
            </a:extLst>
          </p:cNvPr>
          <p:cNvPicPr>
            <a:picLocks noChangeAspect="1"/>
          </p:cNvPicPr>
          <p:nvPr/>
        </p:nvPicPr>
        <p:blipFill>
          <a:blip r:embed="rId3"/>
          <a:stretch>
            <a:fillRect/>
          </a:stretch>
        </p:blipFill>
        <p:spPr>
          <a:xfrm>
            <a:off x="975177" y="1018534"/>
            <a:ext cx="7073670" cy="397699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br>
              <a:rPr lang="en-US" b="0" i="0">
                <a:solidFill>
                  <a:srgbClr val="374151"/>
                </a:solidFill>
                <a:latin typeface="Arial"/>
                <a:ea typeface="Arial"/>
                <a:cs typeface="Arial"/>
                <a:sym typeface="Arial"/>
              </a:rPr>
            </a:br>
            <a:endParaRPr/>
          </a:p>
        </p:txBody>
      </p:sp>
      <p:sp>
        <p:nvSpPr>
          <p:cNvPr id="2" name="Rectangle 1"/>
          <p:cNvSpPr/>
          <p:nvPr/>
        </p:nvSpPr>
        <p:spPr>
          <a:xfrm>
            <a:off x="719192" y="1406643"/>
            <a:ext cx="8044665" cy="2308324"/>
          </a:xfrm>
          <a:prstGeom prst="rect">
            <a:avLst/>
          </a:prstGeom>
        </p:spPr>
        <p:txBody>
          <a:bodyPr wrap="square">
            <a:spAutoFit/>
          </a:bodyPr>
          <a:lstStyle/>
          <a:p>
            <a:pPr>
              <a:lnSpc>
                <a:spcPct val="200000"/>
              </a:lnSpc>
              <a:buFont typeface="Arial" panose="020B0604020202020204" pitchFamily="34" charset="0"/>
              <a:buChar char="•"/>
            </a:pPr>
            <a:r>
              <a:rPr lang="en-US" sz="1800" dirty="0">
                <a:solidFill>
                  <a:srgbClr val="0D0D0D"/>
                </a:solidFill>
                <a:latin typeface="Söhne"/>
              </a:rPr>
              <a:t>Potential improvements or additional features for future </a:t>
            </a:r>
            <a:r>
              <a:rPr lang="en-US" sz="1800" dirty="0" err="1">
                <a:solidFill>
                  <a:srgbClr val="0D0D0D"/>
                </a:solidFill>
                <a:latin typeface="Söhne"/>
              </a:rPr>
              <a:t>iterations.Integration</a:t>
            </a:r>
            <a:r>
              <a:rPr lang="en-US" sz="1800" dirty="0">
                <a:solidFill>
                  <a:srgbClr val="0D0D0D"/>
                </a:solidFill>
                <a:latin typeface="Söhne"/>
              </a:rPr>
              <a:t>       with third-party services (e.g., Google Drive, Dropbox) for note storage.</a:t>
            </a:r>
          </a:p>
          <a:p>
            <a:pPr>
              <a:lnSpc>
                <a:spcPct val="200000"/>
              </a:lnSpc>
              <a:buFont typeface="Arial" panose="020B0604020202020204" pitchFamily="34" charset="0"/>
              <a:buChar char="•"/>
            </a:pPr>
            <a:r>
              <a:rPr lang="en-US" sz="1800" dirty="0">
                <a:solidFill>
                  <a:srgbClr val="0D0D0D"/>
                </a:solidFill>
                <a:latin typeface="Söhne"/>
              </a:rPr>
              <a:t>Real-time collaboration features.</a:t>
            </a:r>
          </a:p>
          <a:p>
            <a:pPr>
              <a:lnSpc>
                <a:spcPct val="200000"/>
              </a:lnSpc>
              <a:buFont typeface="Arial" panose="020B0604020202020204" pitchFamily="34" charset="0"/>
              <a:buChar char="•"/>
            </a:pPr>
            <a:r>
              <a:rPr lang="en-US" sz="1800" dirty="0">
                <a:solidFill>
                  <a:srgbClr val="0D0D0D"/>
                </a:solidFill>
                <a:latin typeface="Söhne"/>
              </a:rPr>
              <a:t>Mobile application development for note access on the go.</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845752" y="1409935"/>
            <a:ext cx="7860013" cy="1477287"/>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Arial" panose="020B0604020202020204" pitchFamily="34" charset="0"/>
              <a:buChar char="•"/>
            </a:pPr>
            <a:r>
              <a:rPr lang="en-US" sz="2000" dirty="0"/>
              <a:t>Summary of the project overview.</a:t>
            </a:r>
          </a:p>
          <a:p>
            <a:pPr marL="285750" indent="-285750">
              <a:lnSpc>
                <a:spcPct val="150000"/>
              </a:lnSpc>
              <a:buFont typeface="Arial" panose="020B0604020202020204" pitchFamily="34" charset="0"/>
              <a:buChar char="•"/>
            </a:pPr>
            <a:r>
              <a:rPr lang="en-US" sz="2000" dirty="0"/>
              <a:t>Importance and potential impact of the notes sharing web app.</a:t>
            </a:r>
          </a:p>
          <a:p>
            <a:pPr marL="285750" indent="-285750">
              <a:lnSpc>
                <a:spcPct val="150000"/>
              </a:lnSpc>
              <a:buFont typeface="Arial" panose="020B0604020202020204" pitchFamily="34" charset="0"/>
              <a:buChar char="•"/>
            </a:pPr>
            <a:r>
              <a:rPr lang="en-US" sz="2000" dirty="0"/>
              <a:t>Acknowledgment of contributors (if applicable).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818707" y="2334505"/>
            <a:ext cx="7357730" cy="936154"/>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dirty="0">
                <a:solidFill>
                  <a:srgbClr val="223366"/>
                </a:solidFill>
              </a:rPr>
              <a:t>                      Thank You!</a:t>
            </a:r>
            <a:br>
              <a:rPr lang="en-US" sz="3000" b="1" dirty="0">
                <a:solidFill>
                  <a:srgbClr val="223366"/>
                </a:solidFill>
              </a:rPr>
            </a:br>
            <a:r>
              <a:rPr lang="en-US" sz="3000" b="1" dirty="0">
                <a:solidFill>
                  <a:srgbClr val="223366"/>
                </a:solidFill>
              </a:rPr>
              <a:t>   </a:t>
            </a:r>
            <a:r>
              <a:rPr lang="en-US" sz="900" b="1" dirty="0">
                <a:solidFill>
                  <a:srgbClr val="223366"/>
                </a:solidFill>
                <a:hlinkClick r:id="rId3"/>
              </a:rPr>
              <a:t>https://github.com/Nirmal-kumaresan/Notes_Sharing_Web_Application_Using_Django_Framework-Nirmal-AK-5022-PCET.git</a:t>
            </a:r>
            <a:endParaRPr sz="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267761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400" b="0" i="0" u="none" strike="noStrike" cap="none" dirty="0">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sp>
        <p:nvSpPr>
          <p:cNvPr id="2" name="Rectangle 1"/>
          <p:cNvSpPr/>
          <p:nvPr/>
        </p:nvSpPr>
        <p:spPr>
          <a:xfrm>
            <a:off x="616449" y="1202076"/>
            <a:ext cx="8260423" cy="3431709"/>
          </a:xfrm>
          <a:prstGeom prst="rect">
            <a:avLst/>
          </a:prstGeom>
        </p:spPr>
        <p:txBody>
          <a:bodyPr wrap="square">
            <a:spAutoFit/>
          </a:bodyPr>
          <a:lstStyle/>
          <a:p>
            <a:pPr>
              <a:lnSpc>
                <a:spcPct val="150000"/>
              </a:lnSpc>
            </a:pPr>
            <a:r>
              <a:rPr lang="en-US" dirty="0">
                <a:solidFill>
                  <a:srgbClr val="0D0D0D"/>
                </a:solidFill>
                <a:latin typeface="Söhne"/>
              </a:rPr>
              <a:t>In an era characterized by digital collaboration and knowledge sharing, our project aims to develop a sophisticated web application utilizing the Django framework, tailored specifically for efficient note sharing among users. This innovative platform addresses the growing need for streamlined information dissemination and collaborative note-taking, offering a robust set of features designed to enhance productivity and facilitate seamless interaction among users.</a:t>
            </a:r>
          </a:p>
          <a:p>
            <a:pPr>
              <a:lnSpc>
                <a:spcPct val="150000"/>
              </a:lnSpc>
            </a:pPr>
            <a:endParaRPr lang="en-US" dirty="0">
              <a:solidFill>
                <a:srgbClr val="0D0D0D"/>
              </a:solidFill>
              <a:latin typeface="Söhne"/>
            </a:endParaRPr>
          </a:p>
          <a:p>
            <a:pPr>
              <a:lnSpc>
                <a:spcPct val="150000"/>
              </a:lnSpc>
            </a:pPr>
            <a:r>
              <a:rPr lang="en-US" dirty="0"/>
              <a:t>Embark on this journey with us as we embark on the development of a cutting-edge notes sharing web app using Django, poised to redefine the way individuals and teams collaborate, communicate, and create together.</a:t>
            </a:r>
            <a:endParaRPr lang="en-US" dirty="0">
              <a:solidFill>
                <a:srgbClr val="0D0D0D"/>
              </a:solidFill>
              <a:latin typeface="Söhne"/>
            </a:endParaRPr>
          </a:p>
          <a:p>
            <a:endParaRPr lang="en-US" dirty="0">
              <a:solidFill>
                <a:srgbClr val="0D0D0D"/>
              </a:solidFill>
              <a:latin typeface="Söhne"/>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4" name="Picture 3" descr="A screenshot of a computer&#10;&#10;Description automatically generated">
            <a:extLst>
              <a:ext uri="{FF2B5EF4-FFF2-40B4-BE49-F238E27FC236}">
                <a16:creationId xmlns:a16="http://schemas.microsoft.com/office/drawing/2014/main" id="{2AB7CBE5-0EC6-4F90-0152-7F1FD404D975}"/>
              </a:ext>
            </a:extLst>
          </p:cNvPr>
          <p:cNvPicPr>
            <a:picLocks noChangeAspect="1"/>
          </p:cNvPicPr>
          <p:nvPr/>
        </p:nvPicPr>
        <p:blipFill>
          <a:blip r:embed="rId3"/>
          <a:stretch>
            <a:fillRect/>
          </a:stretch>
        </p:blipFill>
        <p:spPr>
          <a:xfrm>
            <a:off x="839972" y="959882"/>
            <a:ext cx="7644809" cy="4063054"/>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1069</Words>
  <Application>Microsoft Office PowerPoint</Application>
  <PresentationFormat>On-screen Show (16:9)</PresentationFormat>
  <Paragraphs>67</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Homepage</vt:lpstr>
      <vt:lpstr>User-Profile</vt:lpstr>
      <vt:lpstr>Admin-Page</vt:lpstr>
      <vt:lpstr>Future Enhancements: </vt:lpstr>
      <vt:lpstr>Conclusion</vt:lpstr>
      <vt:lpstr>                      Thank You!    https://github.com/Nirmal-kumaresan/Notes_Sharing_Web_Application_Using_Django_Framework-Nirmal-AK-5022-PCET.git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MASS MAHI.MA</dc:creator>
  <cp:lastModifiedBy>Karthick ramesh</cp:lastModifiedBy>
  <cp:revision>10</cp:revision>
  <dcterms:modified xsi:type="dcterms:W3CDTF">2024-04-30T07:12:18Z</dcterms:modified>
</cp:coreProperties>
</file>