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66" r:id="rId6"/>
    <p:sldId id="270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933AA46-0115-407A-98ED-6CFBB33F3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COVID 19 Impact Storyboard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4E53F1C-0813-44E1-86FE-EF689C2C5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Tableau Storyboard Dashboards and Sheets Exported to PPT</a:t>
            </a:r>
          </a:p>
          <a:p>
            <a:endParaRPr lang="en-US" dirty="0"/>
          </a:p>
          <a:p>
            <a:r>
              <a:rPr lang="en-US" dirty="0"/>
              <a:t>By </a:t>
            </a:r>
          </a:p>
          <a:p>
            <a:r>
              <a:rPr lang="en-US" dirty="0"/>
              <a:t>Krishna Damarla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talPopulation">
            <a:extLst>
              <a:ext uri="{FF2B5EF4-FFF2-40B4-BE49-F238E27FC236}">
                <a16:creationId xmlns:a16="http://schemas.microsoft.com/office/drawing/2014/main" id="{DE95E3B2-0339-4CC7-A15F-81B8AB39F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04" y="0"/>
            <a:ext cx="1076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Deaths">
            <a:extLst>
              <a:ext uri="{FF2B5EF4-FFF2-40B4-BE49-F238E27FC236}">
                <a16:creationId xmlns:a16="http://schemas.microsoft.com/office/drawing/2014/main" id="{0BA3DD4D-CA15-42F3-AF7F-F13881EC4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53" y="0"/>
            <a:ext cx="1114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mainingPopulation">
            <a:extLst>
              <a:ext uri="{FF2B5EF4-FFF2-40B4-BE49-F238E27FC236}">
                <a16:creationId xmlns:a16="http://schemas.microsoft.com/office/drawing/2014/main" id="{57593131-46E2-47BA-9EA5-21531DFCE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500187"/>
            <a:ext cx="6124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4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VID19 Impact4">
            <a:extLst>
              <a:ext uri="{FF2B5EF4-FFF2-40B4-BE49-F238E27FC236}">
                <a16:creationId xmlns:a16="http://schemas.microsoft.com/office/drawing/2014/main" id="{64BAF762-669D-4D6E-B90D-2DFE61F48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42875"/>
            <a:ext cx="95440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9" descr="Regions affected">
            <a:extLst>
              <a:ext uri="{FF2B5EF4-FFF2-40B4-BE49-F238E27FC236}">
                <a16:creationId xmlns:a16="http://schemas.microsoft.com/office/drawing/2014/main" id="{651F9457-5D61-3D38-7B61-ACD2A4A0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6178"/>
            <a:ext cx="5291666" cy="4365624"/>
          </a:xfrm>
          <a:prstGeom prst="rect">
            <a:avLst/>
          </a:prstGeom>
        </p:spPr>
      </p:pic>
      <p:pic>
        <p:nvPicPr>
          <p:cNvPr id="13" name="slide13" descr="COVID19 Impact1">
            <a:extLst>
              <a:ext uri="{FF2B5EF4-FFF2-40B4-BE49-F238E27FC236}">
                <a16:creationId xmlns:a16="http://schemas.microsoft.com/office/drawing/2014/main" id="{E0307723-13A6-474F-873B-AE889702B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5" y="1166178"/>
            <a:ext cx="5291667" cy="43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2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0" descr="Trends">
            <a:extLst>
              <a:ext uri="{FF2B5EF4-FFF2-40B4-BE49-F238E27FC236}">
                <a16:creationId xmlns:a16="http://schemas.microsoft.com/office/drawing/2014/main" id="{42FCDA2C-AE31-6475-CBC1-A4968FAC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38" y="1130074"/>
            <a:ext cx="5291666" cy="4365624"/>
          </a:xfrm>
          <a:prstGeom prst="rect">
            <a:avLst/>
          </a:prstGeom>
        </p:spPr>
      </p:pic>
      <p:pic>
        <p:nvPicPr>
          <p:cNvPr id="14" name="slide14" descr="COVID19 Impact2">
            <a:extLst>
              <a:ext uri="{FF2B5EF4-FFF2-40B4-BE49-F238E27FC236}">
                <a16:creationId xmlns:a16="http://schemas.microsoft.com/office/drawing/2014/main" id="{AA4B59B9-5B79-46A2-925B-11288D65B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8" y="1130074"/>
            <a:ext cx="5291667" cy="43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15" descr="COVID19 Impact3">
            <a:extLst>
              <a:ext uri="{FF2B5EF4-FFF2-40B4-BE49-F238E27FC236}">
                <a16:creationId xmlns:a16="http://schemas.microsoft.com/office/drawing/2014/main" id="{25CAA7C7-D91D-8E32-E94D-D3CBEC518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6188"/>
            <a:ext cx="5291666" cy="4365624"/>
          </a:xfrm>
          <a:prstGeom prst="rect">
            <a:avLst/>
          </a:prstGeom>
        </p:spPr>
      </p:pic>
      <p:pic>
        <p:nvPicPr>
          <p:cNvPr id="11" name="slide11" descr="Population">
            <a:extLst>
              <a:ext uri="{FF2B5EF4-FFF2-40B4-BE49-F238E27FC236}">
                <a16:creationId xmlns:a16="http://schemas.microsoft.com/office/drawing/2014/main" id="{5D41D749-40D9-4525-8A70-3F6F768DB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312333"/>
            <a:ext cx="5291667" cy="42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ateCases">
            <a:extLst>
              <a:ext uri="{FF2B5EF4-FFF2-40B4-BE49-F238E27FC236}">
                <a16:creationId xmlns:a16="http://schemas.microsoft.com/office/drawing/2014/main" id="{F1EB68C8-B043-4148-B06A-3917299F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392" y="0"/>
            <a:ext cx="3693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5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untyCases">
            <a:extLst>
              <a:ext uri="{FF2B5EF4-FFF2-40B4-BE49-F238E27FC236}">
                <a16:creationId xmlns:a16="http://schemas.microsoft.com/office/drawing/2014/main" id="{BBF56C74-A15E-4470-A2E0-3FC1FED5C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71437"/>
            <a:ext cx="61341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3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YearTrends">
            <a:extLst>
              <a:ext uri="{FF2B5EF4-FFF2-40B4-BE49-F238E27FC236}">
                <a16:creationId xmlns:a16="http://schemas.microsoft.com/office/drawing/2014/main" id="{68EF2363-4726-425C-8B66-CDD413EDD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266700"/>
            <a:ext cx="61817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1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ateTrends">
            <a:extLst>
              <a:ext uri="{FF2B5EF4-FFF2-40B4-BE49-F238E27FC236}">
                <a16:creationId xmlns:a16="http://schemas.microsoft.com/office/drawing/2014/main" id="{32B1F496-6AF7-4F52-B52E-1C554A392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81" y="0"/>
            <a:ext cx="3651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9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Macintosh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COVID 19 Impact Storyboard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Damarla, Krishna</cp:lastModifiedBy>
  <cp:revision>6</cp:revision>
  <dcterms:created xsi:type="dcterms:W3CDTF">2024-11-10T22:35:27Z</dcterms:created>
  <dcterms:modified xsi:type="dcterms:W3CDTF">2024-11-10T22:39:44Z</dcterms:modified>
</cp:coreProperties>
</file>