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57" r:id="rId5"/>
    <p:sldId id="258" r:id="rId6"/>
    <p:sldId id="260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5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8FC0-1548-471A-A3D2-2949C6590D6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5112-58DC-4A13-861A-02369951829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78FC0-1548-471A-A3D2-2949C6590D6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5112-58DC-4A13-861A-02369951829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4199" y="591871"/>
            <a:ext cx="9144000" cy="2387600"/>
          </a:xfrm>
        </p:spPr>
        <p:txBody>
          <a:bodyPr/>
          <a:lstStyle/>
          <a:p>
            <a:r>
              <a:rPr lang="en-IN" dirty="0"/>
              <a:t>Subversion and Mercurial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493" y="4907756"/>
            <a:ext cx="9144000" cy="1655762"/>
          </a:xfrm>
        </p:spPr>
        <p:txBody>
          <a:bodyPr>
            <a:normAutofit lnSpcReduction="20000"/>
          </a:bodyPr>
          <a:lstStyle/>
          <a:p>
            <a:pPr algn="l"/>
            <a:r>
              <a:rPr lang="en-IN" dirty="0"/>
              <a:t>Submitted by – </a:t>
            </a:r>
            <a:r>
              <a:rPr lang="en-US" altLang="en-IN" dirty="0"/>
              <a:t>Lakshay Gupta	</a:t>
            </a:r>
            <a:endParaRPr lang="en-IN" dirty="0"/>
          </a:p>
          <a:p>
            <a:pPr algn="l"/>
            <a:r>
              <a:rPr lang="en-IN" dirty="0"/>
              <a:t>50010</a:t>
            </a:r>
            <a:r>
              <a:rPr lang="en-US" altLang="en-IN" dirty="0"/>
              <a:t>5654</a:t>
            </a:r>
            <a:endParaRPr lang="en-IN" dirty="0"/>
          </a:p>
          <a:p>
            <a:pPr algn="l"/>
            <a:r>
              <a:rPr lang="en-IN" dirty="0" err="1"/>
              <a:t>B.Tech</a:t>
            </a:r>
            <a:r>
              <a:rPr lang="en-IN" dirty="0"/>
              <a:t> CSE CCVT B6</a:t>
            </a:r>
            <a:endParaRPr lang="en-IN" dirty="0"/>
          </a:p>
          <a:p>
            <a:pPr algn="l"/>
            <a:r>
              <a:rPr lang="en-IN" dirty="0"/>
              <a:t>Submitted to – Dr. Prateek Raj Gautam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Subversion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471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Subversion (SVN) is a </a:t>
            </a:r>
            <a:r>
              <a:rPr lang="en-US" b="1" dirty="0"/>
              <a:t>centralized version control system (CVCS)</a:t>
            </a:r>
            <a:r>
              <a:rPr lang="en-US" dirty="0"/>
              <a:t> where all versions are stored on a central server.</a:t>
            </a:r>
            <a:endParaRPr lang="en-US" dirty="0"/>
          </a:p>
          <a:p>
            <a:r>
              <a:rPr lang="en-US" dirty="0"/>
              <a:t>Many large organizations (e.g., Apache, Google Code, NASA) still use SVN for maintaining critical software.</a:t>
            </a:r>
            <a:endParaRPr lang="en-US" dirty="0"/>
          </a:p>
          <a:p>
            <a:r>
              <a:rPr lang="en-US" dirty="0"/>
              <a:t>Useful when teams need strict version control and access restrictions.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Subversion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Install SVN </a:t>
            </a: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60" y="2168525"/>
            <a:ext cx="10239884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SVN</a:t>
            </a:r>
            <a:br>
              <a:rPr lang="en-IN" dirty="0"/>
            </a:br>
            <a:r>
              <a:rPr lang="en-IN" sz="1800" dirty="0">
                <a:latin typeface="+mn-lt"/>
              </a:rPr>
              <a:t>create repository</a:t>
            </a:r>
            <a:endParaRPr lang="en-IN" sz="1800" dirty="0">
              <a:latin typeface="+mn-lt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71" y="1576387"/>
            <a:ext cx="7683882" cy="482757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71" y="3190439"/>
            <a:ext cx="7668341" cy="281947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2567520"/>
            <a:ext cx="656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Perform commands for adding a text file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Mercurial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Mercurial is a </a:t>
            </a:r>
            <a:r>
              <a:rPr lang="en-US" sz="1800" b="1" dirty="0"/>
              <a:t>distributed version control system (DVCS)</a:t>
            </a:r>
            <a:r>
              <a:rPr lang="en-US" sz="1800" dirty="0"/>
              <a:t> similar to Git. It is designed for speed, simplicity, and scalability.</a:t>
            </a:r>
            <a:endParaRPr lang="en-US" sz="1800" dirty="0"/>
          </a:p>
          <a:p>
            <a:r>
              <a:rPr lang="en-US" sz="1800" dirty="0"/>
              <a:t>Used by companies like Mozilla (Firefox) and Facebook for handling massive projects.</a:t>
            </a:r>
            <a:endParaRPr lang="en-US" sz="1800" dirty="0"/>
          </a:p>
          <a:p>
            <a:r>
              <a:rPr lang="en-US" sz="1800" dirty="0"/>
              <a:t>Used by companies like Mozilla (Firefox) and Facebook for handling massive projects.</a:t>
            </a:r>
            <a:endParaRPr lang="en-IN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Mercurial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/>
              <a:t>Install  and perform commands</a:t>
            </a:r>
            <a:endParaRPr lang="en-IN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17" y="2136801"/>
            <a:ext cx="7301363" cy="45362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WPS Slides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Subversion and Mercurial</vt:lpstr>
      <vt:lpstr>Subversion</vt:lpstr>
      <vt:lpstr>Subversion</vt:lpstr>
      <vt:lpstr>SVN create repository</vt:lpstr>
      <vt:lpstr>Mercurial</vt:lpstr>
      <vt:lpstr>Mercurial</vt:lpstr>
      <vt:lpstr>GitHub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Samarth Jakhar</dc:creator>
  <cp:lastModifiedBy>lakshay gupta</cp:lastModifiedBy>
  <cp:revision>5</cp:revision>
  <dcterms:created xsi:type="dcterms:W3CDTF">2025-02-16T14:38:00Z</dcterms:created>
  <dcterms:modified xsi:type="dcterms:W3CDTF">2025-04-27T18:00:08Z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112C5137F158446BB5B014A66BF76C0B_13</vt:lpwstr>
  </property>
  <property fmtid="{D5CDD505-2E9C-101B-9397-08002B2CF9AE}" pid="3" name="KSOProductBuildVer">
    <vt:lpwstr>1033-12.2.0.20796</vt:lpwstr>
  </property>
</Properties>
</file>