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41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8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8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A8B9CF-3DC9-44AA-BA61-5A78DEB24D2B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ADA455-37BE-4DB7-979D-F1A680E41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24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9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THE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uter mouse - Wikipedia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5" r="1855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50" y="437972"/>
            <a:ext cx="8534400" cy="94644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Benifits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750" y="1612112"/>
            <a:ext cx="8535990" cy="184893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positioning is fast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interaction is easy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can draw electronically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3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410" y="546931"/>
            <a:ext cx="8534400" cy="87167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mouse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849" y="2033899"/>
            <a:ext cx="8534400" cy="2540633"/>
          </a:xfrm>
        </p:spPr>
        <p:txBody>
          <a:bodyPr>
            <a:normAutofit/>
          </a:bodyPr>
          <a:lstStyle/>
          <a:p>
            <a:r>
              <a:rPr lang="en-US" sz="2000" dirty="0"/>
              <a:t>A computer mouse is a hand-held pointing device that detects two-dimensional motion relative to a surface. This motion is typically translated into the motion of a pointer on a display, which allows a smooth control of the graphical user interface of a computer.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24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03853" y="549066"/>
            <a:ext cx="8001000" cy="107463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mouse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803853" y="2127902"/>
            <a:ext cx="6400800" cy="2709017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Bluetooth mouse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Trackball mouse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Optical mouse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Track pads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Track point </a:t>
            </a:r>
          </a:p>
          <a:p>
            <a:pPr marL="457200" indent="-4572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25998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1)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is a short-range wireless communication technology standard. A mouse that connects to the computer without a card. Bluetooth mice are commonly used with tablets, because most tablets have Bluetooth built in. They can also be used with a computer that has Bluetooth from the factory or via an adapter.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utoShape 78" descr="Wireless Mouse Bluetooth Mouse Silent Computer Mouse PC Mause Wireless  Rechargeable Ergonomic Optical USB Mice 2.4Ghz for Laptop|Mice| -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82" name="Picture 86" descr="Dell Wireless Bluetooth Mouse at Rs 630/piece | डैल वायरलेस माउस - Premier  Informatique, Pune | ID: 20673268691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xfrm>
            <a:off x="963375" y="304800"/>
            <a:ext cx="328097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2)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trackballs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trackball is a pointing device consisting of a ball held by a socket containing sensors to detect a rotation of the ball about two axes –like an upside down mouse with an exposed protruding ball.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Upside down mouse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 rests on the ball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moves the ball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little desk space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8" name="Picture 8" descr="Logitech MX Ergo Wireless Trackball Mouse | Officework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xfrm>
            <a:off x="989011" y="914400"/>
            <a:ext cx="352316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07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1473" y="386696"/>
            <a:ext cx="8001000" cy="121991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3)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mouse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1473" y="2151800"/>
            <a:ext cx="8220507" cy="354824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optical mouse is a computer mouse which uses a light source, typically a light-emitting diode (LED), and a light detector, such as an array of photodiodes, to detect movement relative to a surface…. The earliest optical mice detected movement on printed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mousepad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surfaces. 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Light shown onto mouse pad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determines speed and direction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Requires little maintenance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4)Track pads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919365" y="2836885"/>
            <a:ext cx="6021388" cy="37690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touchpad or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trackpad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pointing device featuring a tactile sensor, a specialized surface that can translate the motion and position of user’s fingers to a relative position on the operating system that is made output to the screen.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Stationary pointing device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Small plastic rectangle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Finger moves across the pad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moves with the pointer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Popular on laptops.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ell admits to wobbly trackpads on the XPS 15 (9500), will ship improved  laptops going forward | Windows Central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3086"/>
          <a:stretch>
            <a:fillRect/>
          </a:stretch>
        </p:blipFill>
        <p:spPr bwMode="auto">
          <a:xfrm>
            <a:off x="675118" y="914400"/>
            <a:ext cx="374305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8285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 Track point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305116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pointing stick is a small joystick used as a pointing device typically mounted centrally in a computer keyboard. Like other pointing devices such as mice, touchpads or trackballs, operating system software translates manipulation of the device into movements of the pointer or cursor on the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moniter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Little joystick on the keyboard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Move pointer by moving the joystick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Trackpoint Images, Stock Photos &amp; Vectors | Shutterstock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r="28251"/>
          <a:stretch>
            <a:fillRect/>
          </a:stretch>
        </p:blipFill>
        <p:spPr bwMode="auto">
          <a:xfrm>
            <a:off x="905854" y="914399"/>
            <a:ext cx="3597780" cy="460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0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23844"/>
            <a:ext cx="8534400" cy="8374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Interacting with a mouse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2" y="2355596"/>
            <a:ext cx="8535990" cy="25838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involve pointing to an object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Clicking selects the object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Clicking and holding drags the object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Releasing an object is a drop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 clicking activates the shortcut menu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modern mice include a scroll wheel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</TotalTime>
  <Words>466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Slice</vt:lpstr>
      <vt:lpstr> THE MOUSE</vt:lpstr>
      <vt:lpstr>What is mouse</vt:lpstr>
      <vt:lpstr> Types of mouse</vt:lpstr>
      <vt:lpstr>    1)Bluetooth mouse</vt:lpstr>
      <vt:lpstr> 2) trackballs</vt:lpstr>
      <vt:lpstr>  3)Optical mouse</vt:lpstr>
      <vt:lpstr>  4)Track pads</vt:lpstr>
      <vt:lpstr> 5) Track point</vt:lpstr>
      <vt:lpstr> Interacting with a mouse</vt:lpstr>
      <vt:lpstr> Benifits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MOUSE</dc:title>
  <dc:creator>YASH SALUNKE</dc:creator>
  <cp:lastModifiedBy>918767950663</cp:lastModifiedBy>
  <cp:revision>21</cp:revision>
  <dcterms:created xsi:type="dcterms:W3CDTF">2021-03-16T16:29:04Z</dcterms:created>
  <dcterms:modified xsi:type="dcterms:W3CDTF">2021-03-17T10:55:00Z</dcterms:modified>
</cp:coreProperties>
</file>