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9404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53" y="471289"/>
            <a:ext cx="4455319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1512522"/>
            <a:ext cx="4455319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7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153319"/>
            <a:ext cx="1280904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4" y="153319"/>
            <a:ext cx="3768457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9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717932"/>
            <a:ext cx="512361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1927150"/>
            <a:ext cx="512361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2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766593"/>
            <a:ext cx="2524681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766593"/>
            <a:ext cx="2524681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2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53319"/>
            <a:ext cx="5123617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8" y="705933"/>
            <a:ext cx="251307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8" y="1051899"/>
            <a:ext cx="251307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0" y="705933"/>
            <a:ext cx="252545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0" y="1051899"/>
            <a:ext cx="2525454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8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91982"/>
            <a:ext cx="191594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414627"/>
            <a:ext cx="300734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863918"/>
            <a:ext cx="191594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8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91982"/>
            <a:ext cx="191594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414627"/>
            <a:ext cx="300734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863918"/>
            <a:ext cx="191594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153319"/>
            <a:ext cx="512361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766593"/>
            <a:ext cx="512361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2669079"/>
            <a:ext cx="133659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4023-02DE-40C4-94BF-19A4D645997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2669079"/>
            <a:ext cx="200489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2669079"/>
            <a:ext cx="133659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0FE4-8450-40B1-9C80-DAF1CDBC2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8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" Type="http://schemas.openxmlformats.org/officeDocument/2006/relationships/image" Target="../media/image1.emf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10" Type="http://schemas.openxmlformats.org/officeDocument/2006/relationships/image" Target="../media/image6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70FDADA4-535B-484F-8F75-0A2E032C8A47}"/>
              </a:ext>
            </a:extLst>
          </p:cNvPr>
          <p:cNvGrpSpPr/>
          <p:nvPr/>
        </p:nvGrpSpPr>
        <p:grpSpPr>
          <a:xfrm>
            <a:off x="43233" y="39679"/>
            <a:ext cx="5849390" cy="2832510"/>
            <a:chOff x="4120533" y="2968110"/>
            <a:chExt cx="5849390" cy="2832510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6ED9EA2D-6391-41D0-ABAA-206AE9FAC51F}"/>
                </a:ext>
              </a:extLst>
            </p:cNvPr>
            <p:cNvGrpSpPr/>
            <p:nvPr/>
          </p:nvGrpSpPr>
          <p:grpSpPr>
            <a:xfrm>
              <a:off x="4124920" y="4274181"/>
              <a:ext cx="3137125" cy="1168551"/>
              <a:chOff x="3425025" y="3302757"/>
              <a:chExt cx="3137125" cy="1168551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DDDCAFFB-7325-4A8A-A988-05A46B50BF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972" t="19519" r="19062" b="30144"/>
              <a:stretch/>
            </p:blipFill>
            <p:spPr>
              <a:xfrm>
                <a:off x="3609366" y="3302757"/>
                <a:ext cx="2702769" cy="900497"/>
              </a:xfrm>
              <a:prstGeom prst="rect">
                <a:avLst/>
              </a:prstGeom>
            </p:spPr>
          </p:pic>
          <p:pic>
            <p:nvPicPr>
              <p:cNvPr id="164" name="Picture 2" descr="https://timgsa.baidu.com/timg?image&amp;quality=80&amp;size=b9999_10000&amp;sec=1541954827&amp;di=55749822254ad23a19a8bf77c205b274&amp;imgtype=jpg&amp;er=1&amp;src=http%3A%2F%2Fdownload.img.dns4.cn%2Fpic%2F191491%2Fp7%2F20170811100218_7328_zs_sy.jpg%3F308%2A308">
                <a:extLst>
                  <a:ext uri="{FF2B5EF4-FFF2-40B4-BE49-F238E27FC236}">
                    <a16:creationId xmlns:a16="http://schemas.microsoft.com/office/drawing/2014/main" id="{CAFCBD30-0FF4-493F-9B5C-D6EBEC527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7931" b="79526" l="12857" r="87429">
                            <a14:foregroundMark x1="85714" y1="75216" x2="85714" y2="75216"/>
                            <a14:foregroundMark x1="85429" y1="75000" x2="29286" y2="50431"/>
                            <a14:foregroundMark x1="16714" y1="40086" x2="16714" y2="40086"/>
                            <a14:foregroundMark x1="15286" y1="43319" x2="15286" y2="43319"/>
                            <a14:foregroundMark x1="15286" y1="44612" x2="15286" y2="44612"/>
                            <a14:foregroundMark x1="15143" y1="41810" x2="15143" y2="41810"/>
                            <a14:foregroundMark x1="15000" y1="43750" x2="15000" y2="43750"/>
                            <a14:foregroundMark x1="15000" y1="44828" x2="15000" y2="44828"/>
                            <a14:foregroundMark x1="15000" y1="45690" x2="15000" y2="45690"/>
                            <a14:foregroundMark x1="15286" y1="46336" x2="15286" y2="46336"/>
                            <a14:foregroundMark x1="15429" y1="47414" x2="15429" y2="47414"/>
                            <a14:foregroundMark x1="15571" y1="48276" x2="15571" y2="48276"/>
                            <a14:foregroundMark x1="15857" y1="48276" x2="15857" y2="48276"/>
                            <a14:foregroundMark x1="15857" y1="47845" x2="15857" y2="47845"/>
                            <a14:foregroundMark x1="16143" y1="47845" x2="16143" y2="47845"/>
                            <a14:foregroundMark x1="16857" y1="47845" x2="16857" y2="47845"/>
                            <a14:foregroundMark x1="18714" y1="48276" x2="18714" y2="48276"/>
                            <a14:foregroundMark x1="18714" y1="48922" x2="18714" y2="48922"/>
                            <a14:foregroundMark x1="18857" y1="49138" x2="18857" y2="49138"/>
                            <a14:foregroundMark x1="19286" y1="49784" x2="19286" y2="49784"/>
                            <a14:foregroundMark x1="19714" y1="50647" x2="19714" y2="50647"/>
                            <a14:foregroundMark x1="24143" y1="52371" x2="24143" y2="52371"/>
                            <a14:foregroundMark x1="24286" y1="51940" x2="24286" y2="51940"/>
                            <a14:foregroundMark x1="24857" y1="51078" x2="24857" y2="51078"/>
                            <a14:foregroundMark x1="25286" y1="50431" x2="25286" y2="50431"/>
                            <a14:foregroundMark x1="25714" y1="50862" x2="25714" y2="50862"/>
                            <a14:foregroundMark x1="25429" y1="51078" x2="25429" y2="51078"/>
                            <a14:foregroundMark x1="26429" y1="50862" x2="26429" y2="50862"/>
                            <a14:foregroundMark x1="27286" y1="51293" x2="27286" y2="51293"/>
                            <a14:foregroundMark x1="27857" y1="51293" x2="27857" y2="51293"/>
                            <a14:backgroundMark x1="24429" y1="52802" x2="25714" y2="51078"/>
                            <a14:backgroundMark x1="25714" y1="51078" x2="28143" y2="52155"/>
                            <a14:backgroundMark x1="19571" y1="51078" x2="18714" y2="49784"/>
                            <a14:backgroundMark x1="18714" y1="49138" x2="16286" y2="48060"/>
                            <a14:backgroundMark x1="16286" y1="48060" x2="16143" y2="49138"/>
                            <a14:backgroundMark x1="15857" y1="48922" x2="15429" y2="48922"/>
                            <a14:backgroundMark x1="15429" y1="48491" x2="14714" y2="44828"/>
                            <a14:backgroundMark x1="14714" y1="44612" x2="14857" y2="4288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59" t="58254" r="9487" b="17909"/>
              <a:stretch/>
            </p:blipFill>
            <p:spPr bwMode="auto">
              <a:xfrm rot="10012921">
                <a:off x="3425025" y="3760258"/>
                <a:ext cx="325115" cy="147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" name="Picture 2" descr="https://timgsa.baidu.com/timg?image&amp;quality=80&amp;size=b9999_10000&amp;sec=1541954827&amp;di=55749822254ad23a19a8bf77c205b274&amp;imgtype=jpg&amp;er=1&amp;src=http%3A%2F%2Fdownload.img.dns4.cn%2Fpic%2F191491%2Fp7%2F20170811100218_7328_zs_sy.jpg%3F308%2A308">
                <a:extLst>
                  <a:ext uri="{FF2B5EF4-FFF2-40B4-BE49-F238E27FC236}">
                    <a16:creationId xmlns:a16="http://schemas.microsoft.com/office/drawing/2014/main" id="{805F0845-0102-47AD-A461-7407CA30D3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7931" b="79526" l="12857" r="87429">
                            <a14:foregroundMark x1="85714" y1="75216" x2="85714" y2="75216"/>
                            <a14:foregroundMark x1="85429" y1="75000" x2="29286" y2="50431"/>
                            <a14:foregroundMark x1="16714" y1="40086" x2="16714" y2="40086"/>
                            <a14:foregroundMark x1="15286" y1="43319" x2="15286" y2="43319"/>
                            <a14:foregroundMark x1="15286" y1="44612" x2="15286" y2="44612"/>
                            <a14:foregroundMark x1="15143" y1="41810" x2="15143" y2="41810"/>
                            <a14:foregroundMark x1="15000" y1="43750" x2="15000" y2="43750"/>
                            <a14:foregroundMark x1="15000" y1="44828" x2="15000" y2="44828"/>
                            <a14:foregroundMark x1="15000" y1="45690" x2="15000" y2="45690"/>
                            <a14:foregroundMark x1="15286" y1="46336" x2="15286" y2="46336"/>
                            <a14:foregroundMark x1="15429" y1="47414" x2="15429" y2="47414"/>
                            <a14:foregroundMark x1="15571" y1="48276" x2="15571" y2="48276"/>
                            <a14:foregroundMark x1="15857" y1="48276" x2="15857" y2="48276"/>
                            <a14:foregroundMark x1="15857" y1="47845" x2="15857" y2="47845"/>
                            <a14:foregroundMark x1="16143" y1="47845" x2="16143" y2="47845"/>
                            <a14:foregroundMark x1="16857" y1="47845" x2="16857" y2="47845"/>
                            <a14:foregroundMark x1="18714" y1="48276" x2="18714" y2="48276"/>
                            <a14:foregroundMark x1="18714" y1="48922" x2="18714" y2="48922"/>
                            <a14:foregroundMark x1="18857" y1="49138" x2="18857" y2="49138"/>
                            <a14:foregroundMark x1="19286" y1="49784" x2="19286" y2="49784"/>
                            <a14:foregroundMark x1="19714" y1="50647" x2="19714" y2="50647"/>
                            <a14:foregroundMark x1="24143" y1="52371" x2="24143" y2="52371"/>
                            <a14:foregroundMark x1="24286" y1="51940" x2="24286" y2="51940"/>
                            <a14:foregroundMark x1="24857" y1="51078" x2="24857" y2="51078"/>
                            <a14:foregroundMark x1="25286" y1="50431" x2="25286" y2="50431"/>
                            <a14:foregroundMark x1="25714" y1="50862" x2="25714" y2="50862"/>
                            <a14:foregroundMark x1="25429" y1="51078" x2="25429" y2="51078"/>
                            <a14:foregroundMark x1="26429" y1="50862" x2="26429" y2="50862"/>
                            <a14:foregroundMark x1="27286" y1="51293" x2="27286" y2="51293"/>
                            <a14:foregroundMark x1="27857" y1="51293" x2="27857" y2="51293"/>
                            <a14:backgroundMark x1="24429" y1="52802" x2="25714" y2="51078"/>
                            <a14:backgroundMark x1="25714" y1="51078" x2="28143" y2="52155"/>
                            <a14:backgroundMark x1="19571" y1="51078" x2="18714" y2="49784"/>
                            <a14:backgroundMark x1="18714" y1="49138" x2="16286" y2="48060"/>
                            <a14:backgroundMark x1="16286" y1="48060" x2="16143" y2="49138"/>
                            <a14:backgroundMark x1="15857" y1="48922" x2="15429" y2="48922"/>
                            <a14:backgroundMark x1="15429" y1="48491" x2="14714" y2="44828"/>
                            <a14:backgroundMark x1="14714" y1="44612" x2="14857" y2="4288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60" t="36596" r="54315" b="34932"/>
              <a:stretch/>
            </p:blipFill>
            <p:spPr bwMode="auto">
              <a:xfrm rot="10072913">
                <a:off x="6067591" y="3699607"/>
                <a:ext cx="494559" cy="206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图片 165">
                <a:extLst>
                  <a:ext uri="{FF2B5EF4-FFF2-40B4-BE49-F238E27FC236}">
                    <a16:creationId xmlns:a16="http://schemas.microsoft.com/office/drawing/2014/main" id="{59DAD460-78A4-401E-8E8E-68F0DAA48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3061" b="76735" l="21567" r="82581">
                            <a14:foregroundMark x1="29770" y1="34898" x2="29954" y2="60612"/>
                            <a14:foregroundMark x1="37512" y1="37143" x2="37696" y2="59592"/>
                            <a14:foregroundMark x1="45806" y1="37959" x2="45899" y2="60408"/>
                            <a14:foregroundMark x1="52995" y1="38776" x2="51982" y2="60816"/>
                            <a14:foregroundMark x1="68848" y1="38163" x2="67097" y2="61020"/>
                            <a14:foregroundMark x1="76959" y1="41837" x2="76221" y2="61224"/>
                          </a14:backgroundRemoval>
                        </a14:imgEffect>
                      </a14:imgLayer>
                    </a14:imgProps>
                  </a:ext>
                </a:extLst>
              </a:blip>
              <a:srcRect l="25050" t="26109" r="20146" b="29035"/>
              <a:stretch/>
            </p:blipFill>
            <p:spPr>
              <a:xfrm>
                <a:off x="3893761" y="3373822"/>
                <a:ext cx="2142778" cy="792039"/>
              </a:xfrm>
              <a:prstGeom prst="rect">
                <a:avLst/>
              </a:prstGeom>
            </p:spPr>
          </p:pic>
          <p:sp>
            <p:nvSpPr>
              <p:cNvPr id="167" name="菱形 166">
                <a:extLst>
                  <a:ext uri="{FF2B5EF4-FFF2-40B4-BE49-F238E27FC236}">
                    <a16:creationId xmlns:a16="http://schemas.microsoft.com/office/drawing/2014/main" id="{4C326129-9BB1-42C6-BA9C-1EBE9EF3F736}"/>
                  </a:ext>
                </a:extLst>
              </p:cNvPr>
              <p:cNvSpPr/>
              <p:nvPr/>
            </p:nvSpPr>
            <p:spPr>
              <a:xfrm>
                <a:off x="3461112" y="3788332"/>
                <a:ext cx="66031" cy="72964"/>
              </a:xfrm>
              <a:prstGeom prst="diamond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58">
                <a:extLst>
                  <a:ext uri="{FF2B5EF4-FFF2-40B4-BE49-F238E27FC236}">
                    <a16:creationId xmlns:a16="http://schemas.microsoft.com/office/drawing/2014/main" id="{9CD532B5-B28B-4342-87B3-661961A4DE63}"/>
                  </a:ext>
                </a:extLst>
              </p:cNvPr>
              <p:cNvSpPr txBox="1"/>
              <p:nvPr/>
            </p:nvSpPr>
            <p:spPr>
              <a:xfrm>
                <a:off x="3465362" y="3897916"/>
                <a:ext cx="3501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0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Tip</a:t>
                </a:r>
                <a:endParaRPr lang="zh-CN" sz="105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文本框 14">
                <a:extLst>
                  <a:ext uri="{FF2B5EF4-FFF2-40B4-BE49-F238E27FC236}">
                    <a16:creationId xmlns:a16="http://schemas.microsoft.com/office/drawing/2014/main" id="{9F5BC86E-6E15-4AA7-ACE7-F75D397E8200}"/>
                  </a:ext>
                </a:extLst>
              </p:cNvPr>
              <p:cNvSpPr txBox="1"/>
              <p:nvPr/>
            </p:nvSpPr>
            <p:spPr>
              <a:xfrm>
                <a:off x="3931549" y="4225087"/>
                <a:ext cx="5447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STEP 2</a:t>
                </a:r>
                <a:endParaRPr lang="zh-CN" sz="105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D3D6BE4B-26A1-4D03-B489-61232625D297}"/>
                </a:ext>
              </a:extLst>
            </p:cNvPr>
            <p:cNvGrpSpPr/>
            <p:nvPr/>
          </p:nvGrpSpPr>
          <p:grpSpPr>
            <a:xfrm>
              <a:off x="4120533" y="3020753"/>
              <a:ext cx="3096494" cy="1160060"/>
              <a:chOff x="3319703" y="4716030"/>
              <a:chExt cx="3096494" cy="1160060"/>
            </a:xfrm>
          </p:grpSpPr>
          <p:pic>
            <p:nvPicPr>
              <p:cNvPr id="151" name="内容占位符 3">
                <a:extLst>
                  <a:ext uri="{FF2B5EF4-FFF2-40B4-BE49-F238E27FC236}">
                    <a16:creationId xmlns:a16="http://schemas.microsoft.com/office/drawing/2014/main" id="{22AF9BBB-7700-4890-BEE9-3760A4639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159" r="8595"/>
              <a:stretch/>
            </p:blipFill>
            <p:spPr>
              <a:xfrm rot="11036581">
                <a:off x="3554985" y="4716030"/>
                <a:ext cx="2640304" cy="1018910"/>
              </a:xfrm>
              <a:prstGeom prst="rect">
                <a:avLst/>
              </a:prstGeom>
            </p:spPr>
          </p:pic>
          <p:pic>
            <p:nvPicPr>
              <p:cNvPr id="152" name="Picture 2" descr="https://timgsa.baidu.com/timg?image&amp;quality=80&amp;size=b9999_10000&amp;sec=1541954827&amp;di=55749822254ad23a19a8bf77c205b274&amp;imgtype=jpg&amp;er=1&amp;src=http%3A%2F%2Fdownload.img.dns4.cn%2Fpic%2F191491%2Fp7%2F20170811100218_7328_zs_sy.jpg%3F308%2A308">
                <a:extLst>
                  <a:ext uri="{FF2B5EF4-FFF2-40B4-BE49-F238E27FC236}">
                    <a16:creationId xmlns:a16="http://schemas.microsoft.com/office/drawing/2014/main" id="{D6F8DB9F-2BDF-421D-9740-A65423D35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7931" b="79526" l="12857" r="87429">
                            <a14:foregroundMark x1="85714" y1="75216" x2="85714" y2="75216"/>
                            <a14:foregroundMark x1="85429" y1="75000" x2="29286" y2="50431"/>
                            <a14:foregroundMark x1="16714" y1="40086" x2="16714" y2="40086"/>
                            <a14:foregroundMark x1="15286" y1="43319" x2="15286" y2="43319"/>
                            <a14:foregroundMark x1="15286" y1="44612" x2="15286" y2="44612"/>
                            <a14:foregroundMark x1="15143" y1="41810" x2="15143" y2="41810"/>
                            <a14:foregroundMark x1="15000" y1="43750" x2="15000" y2="43750"/>
                            <a14:foregroundMark x1="15000" y1="44828" x2="15000" y2="44828"/>
                            <a14:foregroundMark x1="15000" y1="45690" x2="15000" y2="45690"/>
                            <a14:foregroundMark x1="15286" y1="46336" x2="15286" y2="46336"/>
                            <a14:foregroundMark x1="15429" y1="47414" x2="15429" y2="47414"/>
                            <a14:foregroundMark x1="15571" y1="48276" x2="15571" y2="48276"/>
                            <a14:foregroundMark x1="15857" y1="48276" x2="15857" y2="48276"/>
                            <a14:foregroundMark x1="15857" y1="47845" x2="15857" y2="47845"/>
                            <a14:foregroundMark x1="16143" y1="47845" x2="16143" y2="47845"/>
                            <a14:foregroundMark x1="16857" y1="47845" x2="16857" y2="47845"/>
                            <a14:foregroundMark x1="18714" y1="48276" x2="18714" y2="48276"/>
                            <a14:foregroundMark x1="18714" y1="48922" x2="18714" y2="48922"/>
                            <a14:foregroundMark x1="18857" y1="49138" x2="18857" y2="49138"/>
                            <a14:foregroundMark x1="19286" y1="49784" x2="19286" y2="49784"/>
                            <a14:foregroundMark x1="19714" y1="50647" x2="19714" y2="50647"/>
                            <a14:foregroundMark x1="24143" y1="52371" x2="24143" y2="52371"/>
                            <a14:foregroundMark x1="24286" y1="51940" x2="24286" y2="51940"/>
                            <a14:foregroundMark x1="24857" y1="51078" x2="24857" y2="51078"/>
                            <a14:foregroundMark x1="25286" y1="50431" x2="25286" y2="50431"/>
                            <a14:foregroundMark x1="25714" y1="50862" x2="25714" y2="50862"/>
                            <a14:foregroundMark x1="25429" y1="51078" x2="25429" y2="51078"/>
                            <a14:foregroundMark x1="26429" y1="50862" x2="26429" y2="50862"/>
                            <a14:foregroundMark x1="27286" y1="51293" x2="27286" y2="51293"/>
                            <a14:foregroundMark x1="27857" y1="51293" x2="27857" y2="51293"/>
                            <a14:backgroundMark x1="24429" y1="52802" x2="25714" y2="51078"/>
                            <a14:backgroundMark x1="25714" y1="51078" x2="28143" y2="52155"/>
                            <a14:backgroundMark x1="19571" y1="51078" x2="18714" y2="49784"/>
                            <a14:backgroundMark x1="18714" y1="49138" x2="16286" y2="48060"/>
                            <a14:backgroundMark x1="16286" y1="48060" x2="16143" y2="49138"/>
                            <a14:backgroundMark x1="15857" y1="48922" x2="15429" y2="48922"/>
                            <a14:backgroundMark x1="15429" y1="48491" x2="14714" y2="44828"/>
                            <a14:backgroundMark x1="14714" y1="44612" x2="14857" y2="4288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60" t="36596" r="54315" b="34932"/>
              <a:stretch/>
            </p:blipFill>
            <p:spPr bwMode="auto">
              <a:xfrm rot="10072913">
                <a:off x="5899543" y="5186018"/>
                <a:ext cx="516654" cy="215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AD9A9AB1-AD14-426F-8523-B0559FD1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1233" y="5302295"/>
                <a:ext cx="2804253" cy="0"/>
              </a:xfrm>
              <a:prstGeom prst="line">
                <a:avLst/>
              </a:prstGeom>
              <a:ln w="19050">
                <a:solidFill>
                  <a:srgbClr val="3594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8A748660-CD53-4134-B31D-52599E5F7848}"/>
                  </a:ext>
                </a:extLst>
              </p:cNvPr>
              <p:cNvSpPr/>
              <p:nvPr/>
            </p:nvSpPr>
            <p:spPr>
              <a:xfrm rot="169176">
                <a:off x="3832225" y="5260462"/>
                <a:ext cx="80172" cy="674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306E2D54-728F-403F-AFD9-FD4C2119D47D}"/>
                  </a:ext>
                </a:extLst>
              </p:cNvPr>
              <p:cNvSpPr/>
              <p:nvPr/>
            </p:nvSpPr>
            <p:spPr>
              <a:xfrm rot="169176">
                <a:off x="4137431" y="5276572"/>
                <a:ext cx="79981" cy="713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28693F33-002A-4AF1-953A-AFFBEF7D82ED}"/>
                  </a:ext>
                </a:extLst>
              </p:cNvPr>
              <p:cNvSpPr/>
              <p:nvPr/>
            </p:nvSpPr>
            <p:spPr>
              <a:xfrm rot="169176">
                <a:off x="4442446" y="5282948"/>
                <a:ext cx="79787" cy="752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D6FFA1E3-A844-44C0-9664-913D275175AE}"/>
                  </a:ext>
                </a:extLst>
              </p:cNvPr>
              <p:cNvSpPr/>
              <p:nvPr/>
            </p:nvSpPr>
            <p:spPr>
              <a:xfrm rot="169176">
                <a:off x="4747267" y="5262680"/>
                <a:ext cx="79594" cy="792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68FBF66A-93D7-4B1D-A2C9-30CAEE83F329}"/>
                  </a:ext>
                </a:extLst>
              </p:cNvPr>
              <p:cNvSpPr/>
              <p:nvPr/>
            </p:nvSpPr>
            <p:spPr>
              <a:xfrm rot="169176">
                <a:off x="5051895" y="5244749"/>
                <a:ext cx="81491" cy="831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86ADCCA-D8B9-458A-8189-E8EF55682913}"/>
                  </a:ext>
                </a:extLst>
              </p:cNvPr>
              <p:cNvSpPr/>
              <p:nvPr/>
            </p:nvSpPr>
            <p:spPr>
              <a:xfrm rot="169176">
                <a:off x="5358420" y="5248726"/>
                <a:ext cx="79596" cy="791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59A371C-5650-44B5-8718-7B23C539C4A9}"/>
                  </a:ext>
                </a:extLst>
              </p:cNvPr>
              <p:cNvSpPr/>
              <p:nvPr/>
            </p:nvSpPr>
            <p:spPr>
              <a:xfrm rot="169176">
                <a:off x="5663048" y="5240549"/>
                <a:ext cx="79530" cy="805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1" name="菱形 160">
                <a:extLst>
                  <a:ext uri="{FF2B5EF4-FFF2-40B4-BE49-F238E27FC236}">
                    <a16:creationId xmlns:a16="http://schemas.microsoft.com/office/drawing/2014/main" id="{83E4E70B-2E07-4D3F-96C2-3279DA36EDEA}"/>
                  </a:ext>
                </a:extLst>
              </p:cNvPr>
              <p:cNvSpPr/>
              <p:nvPr/>
            </p:nvSpPr>
            <p:spPr>
              <a:xfrm>
                <a:off x="3319703" y="5269568"/>
                <a:ext cx="66031" cy="72964"/>
              </a:xfrm>
              <a:prstGeom prst="diamon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文本框 14">
                <a:extLst>
                  <a:ext uri="{FF2B5EF4-FFF2-40B4-BE49-F238E27FC236}">
                    <a16:creationId xmlns:a16="http://schemas.microsoft.com/office/drawing/2014/main" id="{A2607D4D-9C59-4DD9-84FA-EAA93965A7AF}"/>
                  </a:ext>
                </a:extLst>
              </p:cNvPr>
              <p:cNvSpPr txBox="1"/>
              <p:nvPr/>
            </p:nvSpPr>
            <p:spPr>
              <a:xfrm>
                <a:off x="3830614" y="5629869"/>
                <a:ext cx="5447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STEP 3</a:t>
                </a:r>
                <a:endParaRPr lang="zh-CN" sz="105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1" name="箭头: 圆角右 130">
              <a:extLst>
                <a:ext uri="{FF2B5EF4-FFF2-40B4-BE49-F238E27FC236}">
                  <a16:creationId xmlns:a16="http://schemas.microsoft.com/office/drawing/2014/main" id="{C43B7528-BA13-4363-A417-84B3C3198372}"/>
                </a:ext>
              </a:extLst>
            </p:cNvPr>
            <p:cNvSpPr/>
            <p:nvPr/>
          </p:nvSpPr>
          <p:spPr>
            <a:xfrm rot="16200000">
              <a:off x="5648411" y="5292698"/>
              <a:ext cx="316871" cy="316832"/>
            </a:xfrm>
            <a:prstGeom prst="ben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箭头: 上 131">
              <a:extLst>
                <a:ext uri="{FF2B5EF4-FFF2-40B4-BE49-F238E27FC236}">
                  <a16:creationId xmlns:a16="http://schemas.microsoft.com/office/drawing/2014/main" id="{9CE819AF-750C-48AB-A1CA-0FBE39743D53}"/>
                </a:ext>
              </a:extLst>
            </p:cNvPr>
            <p:cNvSpPr/>
            <p:nvPr/>
          </p:nvSpPr>
          <p:spPr>
            <a:xfrm>
              <a:off x="5648430" y="4063318"/>
              <a:ext cx="153824" cy="238522"/>
            </a:xfrm>
            <a:prstGeom prst="up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48F99EA-144E-46A7-BA1D-C4CCBBDFBC94}"/>
                </a:ext>
              </a:extLst>
            </p:cNvPr>
            <p:cNvGrpSpPr/>
            <p:nvPr/>
          </p:nvGrpSpPr>
          <p:grpSpPr>
            <a:xfrm>
              <a:off x="6674485" y="2968110"/>
              <a:ext cx="3295438" cy="2832510"/>
              <a:chOff x="6674485" y="2968110"/>
              <a:chExt cx="3295438" cy="2832510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7C367DFC-93DE-407C-9A89-8A79F7978B13}"/>
                  </a:ext>
                </a:extLst>
              </p:cNvPr>
              <p:cNvGrpSpPr/>
              <p:nvPr/>
            </p:nvGrpSpPr>
            <p:grpSpPr>
              <a:xfrm>
                <a:off x="6674485" y="4739841"/>
                <a:ext cx="3295438" cy="1060779"/>
                <a:chOff x="6750685" y="4709361"/>
                <a:chExt cx="3295438" cy="1060779"/>
              </a:xfrm>
            </p:grpSpPr>
            <p:pic>
              <p:nvPicPr>
                <p:cNvPr id="147" name="内容占位符 3">
                  <a:extLst>
                    <a:ext uri="{FF2B5EF4-FFF2-40B4-BE49-F238E27FC236}">
                      <a16:creationId xmlns:a16="http://schemas.microsoft.com/office/drawing/2014/main" id="{781AE80E-4758-4688-9857-1D6A5E9D07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140" b="96866" l="3837" r="91708"/>
                          </a14:imgEffect>
                        </a14:imgLayer>
                      </a14:imgProps>
                    </a:ext>
                  </a:extLst>
                </a:blip>
                <a:srcRect l="4159" r="8595"/>
                <a:stretch/>
              </p:blipFill>
              <p:spPr>
                <a:xfrm rot="11036581">
                  <a:off x="7053789" y="4709361"/>
                  <a:ext cx="2748799" cy="1060779"/>
                </a:xfrm>
                <a:prstGeom prst="rect">
                  <a:avLst/>
                </a:prstGeom>
              </p:spPr>
            </p:pic>
            <p:pic>
              <p:nvPicPr>
                <p:cNvPr id="148" name="Picture 2" descr="https://timgsa.baidu.com/timg?image&amp;quality=80&amp;size=b9999_10000&amp;sec=1541954827&amp;di=55749822254ad23a19a8bf77c205b274&amp;imgtype=jpg&amp;er=1&amp;src=http%3A%2F%2Fdownload.img.dns4.cn%2Fpic%2F191491%2Fp7%2F20170811100218_7328_zs_sy.jpg%3F308%2A308">
                  <a:extLst>
                    <a:ext uri="{FF2B5EF4-FFF2-40B4-BE49-F238E27FC236}">
                      <a16:creationId xmlns:a16="http://schemas.microsoft.com/office/drawing/2014/main" id="{10FE0542-2C4F-414E-9549-2C8866ED17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37931" b="79526" l="12857" r="87429">
                              <a14:foregroundMark x1="85714" y1="75216" x2="85714" y2="75216"/>
                              <a14:foregroundMark x1="85429" y1="75000" x2="29286" y2="50431"/>
                              <a14:foregroundMark x1="16714" y1="40086" x2="16714" y2="40086"/>
                              <a14:foregroundMark x1="15286" y1="43319" x2="15286" y2="43319"/>
                              <a14:foregroundMark x1="15286" y1="44612" x2="15286" y2="44612"/>
                              <a14:foregroundMark x1="15143" y1="41810" x2="15143" y2="41810"/>
                              <a14:foregroundMark x1="15000" y1="43750" x2="15000" y2="43750"/>
                              <a14:foregroundMark x1="15000" y1="44828" x2="15000" y2="44828"/>
                              <a14:foregroundMark x1="15000" y1="45690" x2="15000" y2="45690"/>
                              <a14:foregroundMark x1="15286" y1="46336" x2="15286" y2="46336"/>
                              <a14:foregroundMark x1="15429" y1="47414" x2="15429" y2="47414"/>
                              <a14:foregroundMark x1="15571" y1="48276" x2="15571" y2="48276"/>
                              <a14:foregroundMark x1="15857" y1="48276" x2="15857" y2="48276"/>
                              <a14:foregroundMark x1="15857" y1="47845" x2="15857" y2="47845"/>
                              <a14:foregroundMark x1="16143" y1="47845" x2="16143" y2="47845"/>
                              <a14:foregroundMark x1="16857" y1="47845" x2="16857" y2="47845"/>
                              <a14:foregroundMark x1="18714" y1="48276" x2="18714" y2="48276"/>
                              <a14:foregroundMark x1="18714" y1="48922" x2="18714" y2="48922"/>
                              <a14:foregroundMark x1="18857" y1="49138" x2="18857" y2="49138"/>
                              <a14:foregroundMark x1="19286" y1="49784" x2="19286" y2="49784"/>
                              <a14:foregroundMark x1="19714" y1="50647" x2="19714" y2="50647"/>
                              <a14:foregroundMark x1="24143" y1="52371" x2="24143" y2="52371"/>
                              <a14:foregroundMark x1="24286" y1="51940" x2="24286" y2="51940"/>
                              <a14:foregroundMark x1="24857" y1="51078" x2="24857" y2="51078"/>
                              <a14:foregroundMark x1="25286" y1="50431" x2="25286" y2="50431"/>
                              <a14:foregroundMark x1="25714" y1="50862" x2="25714" y2="50862"/>
                              <a14:foregroundMark x1="25429" y1="51078" x2="25429" y2="51078"/>
                              <a14:foregroundMark x1="26429" y1="50862" x2="26429" y2="50862"/>
                              <a14:foregroundMark x1="27286" y1="51293" x2="27286" y2="51293"/>
                              <a14:foregroundMark x1="27857" y1="51293" x2="27857" y2="51293"/>
                              <a14:backgroundMark x1="24429" y1="52802" x2="25714" y2="51078"/>
                              <a14:backgroundMark x1="25714" y1="51078" x2="28143" y2="52155"/>
                              <a14:backgroundMark x1="19571" y1="51078" x2="18714" y2="49784"/>
                              <a14:backgroundMark x1="18714" y1="49138" x2="16286" y2="48060"/>
                              <a14:backgroundMark x1="16286" y1="48060" x2="16143" y2="49138"/>
                              <a14:backgroundMark x1="15857" y1="48922" x2="15429" y2="48922"/>
                              <a14:backgroundMark x1="15429" y1="48491" x2="14714" y2="44828"/>
                              <a14:backgroundMark x1="14714" y1="44612" x2="14857" y2="4288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759" t="58254" r="9487" b="17909"/>
                <a:stretch/>
              </p:blipFill>
              <p:spPr bwMode="auto">
                <a:xfrm rot="10028316">
                  <a:off x="6832658" y="5267128"/>
                  <a:ext cx="361128" cy="163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2" descr="https://timgsa.baidu.com/timg?image&amp;quality=80&amp;size=b9999_10000&amp;sec=1541954827&amp;di=55749822254ad23a19a8bf77c205b274&amp;imgtype=jpg&amp;er=1&amp;src=http%3A%2F%2Fdownload.img.dns4.cn%2Fpic%2F191491%2Fp7%2F20170811100218_7328_zs_sy.jpg%3F308%2A308">
                  <a:extLst>
                    <a:ext uri="{FF2B5EF4-FFF2-40B4-BE49-F238E27FC236}">
                      <a16:creationId xmlns:a16="http://schemas.microsoft.com/office/drawing/2014/main" id="{9B4D27A1-9DE2-4335-ACD1-E261E6B34A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37931" b="79526" l="12857" r="87429">
                              <a14:foregroundMark x1="85714" y1="75216" x2="85714" y2="75216"/>
                              <a14:foregroundMark x1="85429" y1="75000" x2="29286" y2="50431"/>
                              <a14:foregroundMark x1="16714" y1="40086" x2="16714" y2="40086"/>
                              <a14:foregroundMark x1="15286" y1="43319" x2="15286" y2="43319"/>
                              <a14:foregroundMark x1="15286" y1="44612" x2="15286" y2="44612"/>
                              <a14:foregroundMark x1="15143" y1="41810" x2="15143" y2="41810"/>
                              <a14:foregroundMark x1="15000" y1="43750" x2="15000" y2="43750"/>
                              <a14:foregroundMark x1="15000" y1="44828" x2="15000" y2="44828"/>
                              <a14:foregroundMark x1="15000" y1="45690" x2="15000" y2="45690"/>
                              <a14:foregroundMark x1="15286" y1="46336" x2="15286" y2="46336"/>
                              <a14:foregroundMark x1="15429" y1="47414" x2="15429" y2="47414"/>
                              <a14:foregroundMark x1="15571" y1="48276" x2="15571" y2="48276"/>
                              <a14:foregroundMark x1="15857" y1="48276" x2="15857" y2="48276"/>
                              <a14:foregroundMark x1="15857" y1="47845" x2="15857" y2="47845"/>
                              <a14:foregroundMark x1="16143" y1="47845" x2="16143" y2="47845"/>
                              <a14:foregroundMark x1="16857" y1="47845" x2="16857" y2="47845"/>
                              <a14:foregroundMark x1="18714" y1="48276" x2="18714" y2="48276"/>
                              <a14:foregroundMark x1="18714" y1="48922" x2="18714" y2="48922"/>
                              <a14:foregroundMark x1="18857" y1="49138" x2="18857" y2="49138"/>
                              <a14:foregroundMark x1="19286" y1="49784" x2="19286" y2="49784"/>
                              <a14:foregroundMark x1="19714" y1="50647" x2="19714" y2="50647"/>
                              <a14:foregroundMark x1="24143" y1="52371" x2="24143" y2="52371"/>
                              <a14:foregroundMark x1="24286" y1="51940" x2="24286" y2="51940"/>
                              <a14:foregroundMark x1="24857" y1="51078" x2="24857" y2="51078"/>
                              <a14:foregroundMark x1="25286" y1="50431" x2="25286" y2="50431"/>
                              <a14:foregroundMark x1="25714" y1="50862" x2="25714" y2="50862"/>
                              <a14:foregroundMark x1="25429" y1="51078" x2="25429" y2="51078"/>
                              <a14:foregroundMark x1="26429" y1="50862" x2="26429" y2="50862"/>
                              <a14:foregroundMark x1="27286" y1="51293" x2="27286" y2="51293"/>
                              <a14:foregroundMark x1="27857" y1="51293" x2="27857" y2="51293"/>
                              <a14:backgroundMark x1="24429" y1="52802" x2="25714" y2="51078"/>
                              <a14:backgroundMark x1="25714" y1="51078" x2="28143" y2="52155"/>
                              <a14:backgroundMark x1="19571" y1="51078" x2="18714" y2="49784"/>
                              <a14:backgroundMark x1="18714" y1="49138" x2="16286" y2="48060"/>
                              <a14:backgroundMark x1="16286" y1="48060" x2="16143" y2="49138"/>
                              <a14:backgroundMark x1="15857" y1="48922" x2="15429" y2="48922"/>
                              <a14:backgroundMark x1="15429" y1="48491" x2="14714" y2="44828"/>
                              <a14:backgroundMark x1="14714" y1="44612" x2="14857" y2="4288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60" t="36596" r="54315" b="34932"/>
                <a:stretch/>
              </p:blipFill>
              <p:spPr bwMode="auto">
                <a:xfrm rot="10028316">
                  <a:off x="9545586" y="5217897"/>
                  <a:ext cx="500537" cy="2091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0" name="文本框 58">
                  <a:extLst>
                    <a:ext uri="{FF2B5EF4-FFF2-40B4-BE49-F238E27FC236}">
                      <a16:creationId xmlns:a16="http://schemas.microsoft.com/office/drawing/2014/main" id="{BFD02A19-B3C6-4DB1-8334-771C59295F67}"/>
                    </a:ext>
                  </a:extLst>
                </p:cNvPr>
                <p:cNvSpPr txBox="1"/>
                <p:nvPr/>
              </p:nvSpPr>
              <p:spPr>
                <a:xfrm>
                  <a:off x="6750685" y="5410935"/>
                  <a:ext cx="55944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00" b="1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Needle</a:t>
                  </a:r>
                  <a:endParaRPr lang="zh-CN" sz="105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724BFD84-3B45-4448-BD4A-45A3876A0A39}"/>
                  </a:ext>
                </a:extLst>
              </p:cNvPr>
              <p:cNvGrpSpPr/>
              <p:nvPr/>
            </p:nvGrpSpPr>
            <p:grpSpPr>
              <a:xfrm>
                <a:off x="7198551" y="2968110"/>
                <a:ext cx="864000" cy="2016000"/>
                <a:chOff x="4905892" y="1737151"/>
                <a:chExt cx="1190108" cy="2632175"/>
              </a:xfrm>
            </p:grpSpPr>
            <p:pic>
              <p:nvPicPr>
                <p:cNvPr id="145" name="图片 144">
                  <a:extLst>
                    <a:ext uri="{FF2B5EF4-FFF2-40B4-BE49-F238E27FC236}">
                      <a16:creationId xmlns:a16="http://schemas.microsoft.com/office/drawing/2014/main" id="{BE7A230C-3B78-4778-9B88-4913420B6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28375" b="92625" l="59500" r="90000">
                              <a14:foregroundMark x1="77875" y1="72875" x2="80250" y2="72750"/>
                              <a14:foregroundMark x1="78250" y1="76125" x2="78000" y2="8862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699" t="29138" r="6498" b="5846"/>
                <a:stretch/>
              </p:blipFill>
              <p:spPr>
                <a:xfrm>
                  <a:off x="4905892" y="1737151"/>
                  <a:ext cx="1190108" cy="228898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146" name="图片 145">
                  <a:extLst>
                    <a:ext uri="{FF2B5EF4-FFF2-40B4-BE49-F238E27FC236}">
                      <a16:creationId xmlns:a16="http://schemas.microsoft.com/office/drawing/2014/main" id="{0FB3559A-D7D4-4428-8330-E1B9339DB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4458" b="99703" l="10174" r="83721"/>
                          </a14:imgEffect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20983494">
                  <a:off x="5256086" y="3263214"/>
                  <a:ext cx="565383" cy="1106112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</p:pic>
          </p:grpSp>
          <p:pic>
            <p:nvPicPr>
              <p:cNvPr id="136" name="图片 135">
                <a:extLst>
                  <a:ext uri="{FF2B5EF4-FFF2-40B4-BE49-F238E27FC236}">
                    <a16:creationId xmlns:a16="http://schemas.microsoft.com/office/drawing/2014/main" id="{2FD093D1-E4F3-479E-8A76-1558313DC7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5616" b="84239" l="20681" r="69110">
                            <a14:foregroundMark x1="53141" y1="51630" x2="53141" y2="51630"/>
                            <a14:foregroundMark x1="54188" y1="51268" x2="54188" y2="5126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2" t="5488" r="30939" b="13881"/>
              <a:stretch/>
            </p:blipFill>
            <p:spPr>
              <a:xfrm>
                <a:off x="7956069" y="2968110"/>
                <a:ext cx="827588" cy="2091517"/>
              </a:xfrm>
              <a:prstGeom prst="rect">
                <a:avLst/>
              </a:prstGeom>
            </p:spPr>
          </p:pic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AFC794BB-077B-4766-9A21-827DAB0FB4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4529" b="85145" l="20681" r="69110">
                            <a14:foregroundMark x1="50785" y1="49638" x2="50785" y2="49638"/>
                            <a14:foregroundMark x1="45550" y1="47645" x2="45550" y2="47645"/>
                            <a14:foregroundMark x1="52880" y1="51087" x2="52880" y2="51087"/>
                            <a14:foregroundMark x1="60995" y1="46558" x2="60995" y2="46558"/>
                            <a14:foregroundMark x1="57330" y1="45652" x2="57330" y2="45652"/>
                            <a14:foregroundMark x1="55759" y1="45833" x2="54712" y2="46014"/>
                            <a14:foregroundMark x1="41885" y1="45833" x2="41885" y2="458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87" t="5658" r="31342" b="15129"/>
              <a:stretch/>
            </p:blipFill>
            <p:spPr>
              <a:xfrm>
                <a:off x="8769902" y="2968110"/>
                <a:ext cx="768419" cy="2044116"/>
              </a:xfrm>
              <a:prstGeom prst="rect">
                <a:avLst/>
              </a:prstGeom>
            </p:spPr>
          </p:pic>
          <p:sp>
            <p:nvSpPr>
              <p:cNvPr id="138" name="箭头: 左 137">
                <a:extLst>
                  <a:ext uri="{FF2B5EF4-FFF2-40B4-BE49-F238E27FC236}">
                    <a16:creationId xmlns:a16="http://schemas.microsoft.com/office/drawing/2014/main" id="{268CEDE8-B9E3-49A9-A30A-D825B53590A5}"/>
                  </a:ext>
                </a:extLst>
              </p:cNvPr>
              <p:cNvSpPr/>
              <p:nvPr/>
            </p:nvSpPr>
            <p:spPr>
              <a:xfrm>
                <a:off x="7307891" y="3466088"/>
                <a:ext cx="2149158" cy="311382"/>
              </a:xfrm>
              <a:prstGeom prst="leftArrow">
                <a:avLst/>
              </a:prstGeom>
              <a:solidFill>
                <a:schemeClr val="bg1">
                  <a:alpha val="47000"/>
                </a:schemeClr>
              </a:solidFill>
              <a:ln w="28575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文本框 14">
                <a:extLst>
                  <a:ext uri="{FF2B5EF4-FFF2-40B4-BE49-F238E27FC236}">
                    <a16:creationId xmlns:a16="http://schemas.microsoft.com/office/drawing/2014/main" id="{38C48C64-00B9-4E01-837D-34246B889989}"/>
                  </a:ext>
                </a:extLst>
              </p:cNvPr>
              <p:cNvSpPr txBox="1"/>
              <p:nvPr/>
            </p:nvSpPr>
            <p:spPr>
              <a:xfrm>
                <a:off x="7630551" y="3065193"/>
                <a:ext cx="427776" cy="24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RUS</a:t>
                </a:r>
                <a:endParaRPr lang="zh-CN" sz="105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文本框 14">
                <a:extLst>
                  <a:ext uri="{FF2B5EF4-FFF2-40B4-BE49-F238E27FC236}">
                    <a16:creationId xmlns:a16="http://schemas.microsoft.com/office/drawing/2014/main" id="{71D3038E-2903-4D6A-ABDA-F30535D00E09}"/>
                  </a:ext>
                </a:extLst>
              </p:cNvPr>
              <p:cNvSpPr txBox="1"/>
              <p:nvPr/>
            </p:nvSpPr>
            <p:spPr>
              <a:xfrm>
                <a:off x="7790079" y="3494066"/>
                <a:ext cx="1254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Moving direction</a:t>
                </a:r>
                <a:endParaRPr lang="zh-CN" altLang="en-US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41" name="图片 140">
                <a:extLst>
                  <a:ext uri="{FF2B5EF4-FFF2-40B4-BE49-F238E27FC236}">
                    <a16:creationId xmlns:a16="http://schemas.microsoft.com/office/drawing/2014/main" id="{3EC3C2D6-3A65-45B5-9662-48DFD55111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27195" b="68951" l="17597" r="72747">
                            <a14:foregroundMark x1="27253" y1="36188" x2="26288" y2="62099"/>
                            <a14:foregroundMark x1="46352" y1="35332" x2="46567" y2="62955"/>
                            <a14:foregroundMark x1="25107" y1="48822" x2="25107" y2="48822"/>
                            <a14:foregroundMark x1="21352" y1="60171" x2="21352" y2="60171"/>
                            <a14:foregroundMark x1="30472" y1="58887" x2="30472" y2="58887"/>
                            <a14:foregroundMark x1="29721" y1="56959" x2="29721" y2="56959"/>
                            <a14:foregroundMark x1="29721" y1="56959" x2="29721" y2="56959"/>
                            <a14:foregroundMark x1="22103" y1="58030" x2="22103" y2="58030"/>
                            <a14:foregroundMark x1="48176" y1="59315" x2="48176" y2="59315"/>
                            <a14:foregroundMark x1="48391" y1="58887" x2="48391" y2="58887"/>
                            <a14:foregroundMark x1="49034" y1="58244" x2="49034" y2="58244"/>
                            <a14:foregroundMark x1="49356" y1="58244" x2="49356" y2="58244"/>
                            <a14:foregroundMark x1="49893" y1="56959" x2="49893" y2="56959"/>
                            <a14:foregroundMark x1="45923" y1="46895" x2="45923" y2="46895"/>
                            <a14:foregroundMark x1="45923" y1="49465" x2="45923" y2="49465"/>
                            <a14:foregroundMark x1="45708" y1="50107" x2="45708" y2="50107"/>
                            <a14:foregroundMark x1="45172" y1="48608" x2="45172" y2="48608"/>
                          </a14:backgroundRemoval>
                        </a14:imgEffect>
                      </a14:imgLayer>
                    </a14:imgProps>
                  </a:ext>
                </a:extLst>
              </a:blip>
              <a:srcRect l="18100" t="26886" r="26947" b="31624"/>
              <a:stretch/>
            </p:blipFill>
            <p:spPr>
              <a:xfrm>
                <a:off x="7346791" y="4936961"/>
                <a:ext cx="2167395" cy="819944"/>
              </a:xfrm>
              <a:prstGeom prst="rect">
                <a:avLst/>
              </a:prstGeom>
            </p:spPr>
          </p:pic>
          <p:sp>
            <p:nvSpPr>
              <p:cNvPr id="142" name="文本框 14">
                <a:extLst>
                  <a:ext uri="{FF2B5EF4-FFF2-40B4-BE49-F238E27FC236}">
                    <a16:creationId xmlns:a16="http://schemas.microsoft.com/office/drawing/2014/main" id="{14BD7233-C83A-40E7-BAE9-41DB2010BE97}"/>
                  </a:ext>
                </a:extLst>
              </p:cNvPr>
              <p:cNvSpPr txBox="1"/>
              <p:nvPr/>
            </p:nvSpPr>
            <p:spPr>
              <a:xfrm>
                <a:off x="9174886" y="3005224"/>
                <a:ext cx="5447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STEP 1</a:t>
                </a:r>
                <a:endParaRPr lang="zh-CN" sz="105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文本框 14">
                <a:extLst>
                  <a:ext uri="{FF2B5EF4-FFF2-40B4-BE49-F238E27FC236}">
                    <a16:creationId xmlns:a16="http://schemas.microsoft.com/office/drawing/2014/main" id="{01424F1F-437E-4A56-A625-7B2D08B27F1A}"/>
                  </a:ext>
                </a:extLst>
              </p:cNvPr>
              <p:cNvSpPr txBox="1"/>
              <p:nvPr/>
            </p:nvSpPr>
            <p:spPr>
              <a:xfrm>
                <a:off x="7773495" y="4074126"/>
                <a:ext cx="617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000" b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Scan interval</a:t>
                </a:r>
                <a:endParaRPr lang="zh-CN" sz="105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9638BC3F-CD8C-41D4-ABFD-A84AEFB69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015" y="4507227"/>
                <a:ext cx="851030" cy="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0454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13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子豪</dc:creator>
  <cp:lastModifiedBy>李 子豪</cp:lastModifiedBy>
  <cp:revision>2</cp:revision>
  <dcterms:created xsi:type="dcterms:W3CDTF">2019-09-10T10:32:54Z</dcterms:created>
  <dcterms:modified xsi:type="dcterms:W3CDTF">2019-09-10T11:23:10Z</dcterms:modified>
</cp:coreProperties>
</file>