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67995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1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883861"/>
            <a:ext cx="3977958" cy="1880235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2836605"/>
            <a:ext cx="3509963" cy="1303913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EA6C-8170-454D-965B-2D46943DA23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E7B5-C38D-4AD2-810C-9025B29A2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38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EA6C-8170-454D-965B-2D46943DA23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E7B5-C38D-4AD2-810C-9025B29A2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287536"/>
            <a:ext cx="1009114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287536"/>
            <a:ext cx="2968843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EA6C-8170-454D-965B-2D46943DA23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E7B5-C38D-4AD2-810C-9025B29A2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2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EA6C-8170-454D-965B-2D46943DA23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E7B5-C38D-4AD2-810C-9025B29A2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0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1346420"/>
            <a:ext cx="4036457" cy="2246530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3614203"/>
            <a:ext cx="4036457" cy="1181397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EA6C-8170-454D-965B-2D46943DA23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E7B5-C38D-4AD2-810C-9025B29A2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4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1437680"/>
            <a:ext cx="1988979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1437680"/>
            <a:ext cx="1988979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EA6C-8170-454D-965B-2D46943DA23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E7B5-C38D-4AD2-810C-9025B29A2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4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87537"/>
            <a:ext cx="4036457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1323916"/>
            <a:ext cx="1979838" cy="648831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972747"/>
            <a:ext cx="197983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1323916"/>
            <a:ext cx="1989588" cy="648831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972747"/>
            <a:ext cx="198958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EA6C-8170-454D-965B-2D46943DA23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E7B5-C38D-4AD2-810C-9025B29A2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2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EA6C-8170-454D-965B-2D46943DA23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E7B5-C38D-4AD2-810C-9025B29A2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0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EA6C-8170-454D-965B-2D46943DA23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E7B5-C38D-4AD2-810C-9025B29A2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0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360045"/>
            <a:ext cx="1509406" cy="1260158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777598"/>
            <a:ext cx="2369225" cy="3837980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620202"/>
            <a:ext cx="1509406" cy="3001626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EA6C-8170-454D-965B-2D46943DA23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E7B5-C38D-4AD2-810C-9025B29A2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4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360045"/>
            <a:ext cx="1509406" cy="1260158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777598"/>
            <a:ext cx="2369225" cy="3837980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620202"/>
            <a:ext cx="1509406" cy="3001626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EA6C-8170-454D-965B-2D46943DA23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E7B5-C38D-4AD2-810C-9025B29A2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2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287537"/>
            <a:ext cx="403645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1437680"/>
            <a:ext cx="403645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5005627"/>
            <a:ext cx="105298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8EA6C-8170-454D-965B-2D46943DA23F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5005627"/>
            <a:ext cx="157948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5005627"/>
            <a:ext cx="105298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E7B5-C38D-4AD2-810C-9025B29A2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1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86E684E-109D-4BEB-9708-755AFC4CEAF7}"/>
              </a:ext>
            </a:extLst>
          </p:cNvPr>
          <p:cNvGrpSpPr/>
          <p:nvPr/>
        </p:nvGrpSpPr>
        <p:grpSpPr>
          <a:xfrm>
            <a:off x="88667" y="92148"/>
            <a:ext cx="4502616" cy="5162058"/>
            <a:chOff x="2902793" y="572675"/>
            <a:chExt cx="4502616" cy="516205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2BF5A78-7730-4D56-B382-244CDC156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574" t="38387" r="13142" b="17736"/>
            <a:stretch/>
          </p:blipFill>
          <p:spPr>
            <a:xfrm>
              <a:off x="5248978" y="572675"/>
              <a:ext cx="1873227" cy="987943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35E7F97-BD3B-4E84-9D2F-16F59520F5B0}"/>
                </a:ext>
              </a:extLst>
            </p:cNvPr>
            <p:cNvSpPr txBox="1"/>
            <p:nvPr/>
          </p:nvSpPr>
          <p:spPr>
            <a:xfrm>
              <a:off x="3401531" y="943536"/>
              <a:ext cx="1276077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ROI Configuration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8B93C4-E95C-4FD3-B490-0256479AD9C6}"/>
                </a:ext>
              </a:extLst>
            </p:cNvPr>
            <p:cNvSpPr txBox="1"/>
            <p:nvPr/>
          </p:nvSpPr>
          <p:spPr>
            <a:xfrm>
              <a:off x="3466883" y="1499642"/>
              <a:ext cx="1154341" cy="246221"/>
            </a:xfrm>
            <a:prstGeom prst="rect">
              <a:avLst/>
            </a:prstGeom>
            <a:noFill/>
            <a:effectLst/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KF Initialization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20A3B4C-9CBF-4276-A066-F30BDD7378E5}"/>
                </a:ext>
              </a:extLst>
            </p:cNvPr>
            <p:cNvSpPr txBox="1"/>
            <p:nvPr/>
          </p:nvSpPr>
          <p:spPr>
            <a:xfrm>
              <a:off x="3534633" y="2055748"/>
              <a:ext cx="989432" cy="246221"/>
            </a:xfrm>
            <a:prstGeom prst="rect">
              <a:avLst/>
            </a:prstGeom>
            <a:noFill/>
            <a:effectLst/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KF Prediction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72BD7D5-19A0-452D-8D82-6587D5C08876}"/>
                </a:ext>
              </a:extLst>
            </p:cNvPr>
            <p:cNvSpPr txBox="1"/>
            <p:nvPr/>
          </p:nvSpPr>
          <p:spPr>
            <a:xfrm>
              <a:off x="3498909" y="3164668"/>
              <a:ext cx="1091210" cy="246221"/>
            </a:xfrm>
            <a:prstGeom prst="rect">
              <a:avLst/>
            </a:prstGeom>
            <a:noFill/>
            <a:effectLst/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Needle Location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C9D666F-83BD-4894-9C79-75CEBE23B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185" t="39798" r="13532" b="17911"/>
            <a:stretch/>
          </p:blipFill>
          <p:spPr>
            <a:xfrm>
              <a:off x="5488439" y="1722902"/>
              <a:ext cx="1873231" cy="95219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5D2EDF5-8721-4FC8-AC17-D7D2CDE1F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0160" t="18282" r="40419" b="50839"/>
            <a:stretch/>
          </p:blipFill>
          <p:spPr>
            <a:xfrm>
              <a:off x="5319660" y="2757434"/>
              <a:ext cx="337558" cy="363831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1E90DD0-7D6F-4B59-B8E0-DDA4AEED9871}"/>
                </a:ext>
              </a:extLst>
            </p:cNvPr>
            <p:cNvSpPr txBox="1"/>
            <p:nvPr/>
          </p:nvSpPr>
          <p:spPr>
            <a:xfrm>
              <a:off x="3455034" y="2610208"/>
              <a:ext cx="1183238" cy="246221"/>
            </a:xfrm>
            <a:prstGeom prst="rect">
              <a:avLst/>
            </a:prstGeom>
            <a:noFill/>
            <a:effectLst/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Processing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221972-B71A-41F7-9D94-2BBA226A862B}"/>
                </a:ext>
              </a:extLst>
            </p:cNvPr>
            <p:cNvSpPr txBox="1"/>
            <p:nvPr/>
          </p:nvSpPr>
          <p:spPr>
            <a:xfrm>
              <a:off x="3632758" y="3719128"/>
              <a:ext cx="823514" cy="246221"/>
            </a:xfrm>
            <a:prstGeom prst="rect">
              <a:avLst/>
            </a:prstGeom>
            <a:noFill/>
            <a:effectLst/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KF Update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B5AB380-9D6B-4EAA-A3F8-25C7360ED053}"/>
                </a:ext>
              </a:extLst>
            </p:cNvPr>
            <p:cNvSpPr txBox="1"/>
            <p:nvPr/>
          </p:nvSpPr>
          <p:spPr>
            <a:xfrm>
              <a:off x="3401531" y="4828048"/>
              <a:ext cx="1322580" cy="246221"/>
            </a:xfrm>
            <a:prstGeom prst="rect">
              <a:avLst/>
            </a:prstGeom>
            <a:noFill/>
            <a:effectLst/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Shape Construction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F63A2BE-8C41-477F-BC08-EF6AAE4C775F}"/>
                </a:ext>
              </a:extLst>
            </p:cNvPr>
            <p:cNvSpPr txBox="1"/>
            <p:nvPr/>
          </p:nvSpPr>
          <p:spPr>
            <a:xfrm>
              <a:off x="3583743" y="5382508"/>
              <a:ext cx="1037481" cy="246221"/>
            </a:xfrm>
            <a:prstGeom prst="rect">
              <a:avLst/>
            </a:prstGeom>
            <a:noFill/>
            <a:effectLst/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Tip Estimation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160D98B-32FD-45BC-82F7-07FB86BF9490}"/>
                </a:ext>
              </a:extLst>
            </p:cNvPr>
            <p:cNvSpPr txBox="1"/>
            <p:nvPr/>
          </p:nvSpPr>
          <p:spPr>
            <a:xfrm>
              <a:off x="3486706" y="4273588"/>
              <a:ext cx="1088112" cy="246221"/>
            </a:xfrm>
            <a:prstGeom prst="rect">
              <a:avLst/>
            </a:prstGeom>
            <a:noFill/>
            <a:effectLst/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Collection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B1561D8E-91D4-4DE6-BAE9-D6555FC89090}"/>
                </a:ext>
              </a:extLst>
            </p:cNvPr>
            <p:cNvCxnSpPr>
              <a:cxnSpLocks/>
              <a:stCxn id="11" idx="1"/>
              <a:endCxn id="6" idx="1"/>
            </p:cNvCxnSpPr>
            <p:nvPr/>
          </p:nvCxnSpPr>
          <p:spPr>
            <a:xfrm rot="10800000">
              <a:off x="3534634" y="2178859"/>
              <a:ext cx="98125" cy="1663380"/>
            </a:xfrm>
            <a:prstGeom prst="bentConnector3">
              <a:avLst>
                <a:gd name="adj1" fmla="val 43537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290B04D-0380-4C42-BFCE-33DADEE896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9347" y="1201894"/>
              <a:ext cx="1" cy="285611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E40EAC7-33B1-46BA-BA06-6A0F187428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902" y="2314106"/>
              <a:ext cx="1" cy="283965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2D19606-1E33-49E8-85B5-D14F28EC67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4515" y="2868566"/>
              <a:ext cx="1" cy="283965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B413896-2EE8-42A7-A577-D3C1664623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5206" y="3423026"/>
              <a:ext cx="1" cy="283965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4567693-2D91-4A5D-B961-CE6B893723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1915" y="4531946"/>
              <a:ext cx="1" cy="283965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57CE9BF-4851-4D8F-BAD7-84432F880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3020" y="5086406"/>
              <a:ext cx="1" cy="283965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B5AA97F-258A-4DB9-8199-4AF562C5EE49}"/>
                </a:ext>
              </a:extLst>
            </p:cNvPr>
            <p:cNvCxnSpPr>
              <a:cxnSpLocks/>
              <a:stCxn id="3" idx="1"/>
              <a:endCxn id="4" idx="3"/>
            </p:cNvCxnSpPr>
            <p:nvPr/>
          </p:nvCxnSpPr>
          <p:spPr>
            <a:xfrm flipH="1">
              <a:off x="4677608" y="1066647"/>
              <a:ext cx="5713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368A890-A44A-46F8-BEF5-34FB46577084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524065" y="2178859"/>
              <a:ext cx="964374" cy="201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FCE3E38-904C-49BE-B060-F15934CE9673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4638272" y="2733319"/>
              <a:ext cx="681388" cy="2060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096B280-82C9-40A5-AD36-EC6F5CE3AB33}"/>
                </a:ext>
              </a:extLst>
            </p:cNvPr>
            <p:cNvCxnSpPr>
              <a:cxnSpLocks/>
              <a:stCxn id="7" idx="3"/>
              <a:endCxn id="28" idx="1"/>
            </p:cNvCxnSpPr>
            <p:nvPr/>
          </p:nvCxnSpPr>
          <p:spPr>
            <a:xfrm>
              <a:off x="4590119" y="3287779"/>
              <a:ext cx="493061" cy="1960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6582187-F359-483D-A4A5-5F2C0C811E96}"/>
                </a:ext>
              </a:extLst>
            </p:cNvPr>
            <p:cNvCxnSpPr>
              <a:cxnSpLocks/>
              <a:stCxn id="14" idx="3"/>
              <a:endCxn id="32" idx="1"/>
            </p:cNvCxnSpPr>
            <p:nvPr/>
          </p:nvCxnSpPr>
          <p:spPr>
            <a:xfrm flipV="1">
              <a:off x="4574818" y="3871003"/>
              <a:ext cx="957360" cy="5256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1969D4A-A6FC-4D50-8BF2-CB8738EAAF38}"/>
                </a:ext>
              </a:extLst>
            </p:cNvPr>
            <p:cNvCxnSpPr>
              <a:cxnSpLocks/>
              <a:stCxn id="12" idx="3"/>
              <a:endCxn id="33" idx="1"/>
            </p:cNvCxnSpPr>
            <p:nvPr/>
          </p:nvCxnSpPr>
          <p:spPr>
            <a:xfrm>
              <a:off x="4724111" y="4951159"/>
              <a:ext cx="438972" cy="1825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A8FBB5B4-DB8E-4DDD-A11E-65E37346B3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0447" t="19190" r="40132" b="51109"/>
            <a:stretch/>
          </p:blipFill>
          <p:spPr>
            <a:xfrm>
              <a:off x="5083180" y="3311894"/>
              <a:ext cx="331596" cy="343773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536C0A9-EC79-4E2C-B70C-DB2C1EAC1A8B}"/>
                </a:ext>
              </a:extLst>
            </p:cNvPr>
            <p:cNvSpPr/>
            <p:nvPr/>
          </p:nvSpPr>
          <p:spPr>
            <a:xfrm>
              <a:off x="3034604" y="2069666"/>
              <a:ext cx="1802618" cy="189839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8A30AB2-09B7-4F48-9C79-97C937AB11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9349" y="1758000"/>
              <a:ext cx="1" cy="285611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81B1F37-AF2D-4261-B38D-DEEC91A83B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4515" y="3977486"/>
              <a:ext cx="1" cy="283965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16030226-FA74-468B-B21A-6DAF0A910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32178" y="3269287"/>
              <a:ext cx="1873231" cy="1203432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547230A0-733C-47E8-BE6D-3325915C7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63083" y="4532590"/>
              <a:ext cx="1873231" cy="1202143"/>
            </a:xfrm>
            <a:prstGeom prst="rect">
              <a:avLst/>
            </a:prstGeom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67CFAC3-F10E-430B-9071-BCF66E221613}"/>
                </a:ext>
              </a:extLst>
            </p:cNvPr>
            <p:cNvSpPr/>
            <p:nvPr/>
          </p:nvSpPr>
          <p:spPr>
            <a:xfrm>
              <a:off x="3290612" y="2563969"/>
              <a:ext cx="1386996" cy="9007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A6B9ECA-0D5D-4249-AF63-8041DA4AAD1D}"/>
                </a:ext>
              </a:extLst>
            </p:cNvPr>
            <p:cNvSpPr txBox="1"/>
            <p:nvPr/>
          </p:nvSpPr>
          <p:spPr>
            <a:xfrm>
              <a:off x="3188691" y="2309520"/>
              <a:ext cx="385987" cy="246221"/>
            </a:xfrm>
            <a:prstGeom prst="rect">
              <a:avLst/>
            </a:prstGeom>
            <a:noFill/>
            <a:effectLst/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sz="10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77FA3E4-41C6-4301-83C9-05E07E8DD355}"/>
                </a:ext>
              </a:extLst>
            </p:cNvPr>
            <p:cNvSpPr txBox="1"/>
            <p:nvPr/>
          </p:nvSpPr>
          <p:spPr>
            <a:xfrm>
              <a:off x="2902793" y="1803179"/>
              <a:ext cx="385987" cy="246221"/>
            </a:xfrm>
            <a:prstGeom prst="rect">
              <a:avLst/>
            </a:prstGeom>
            <a:noFill/>
            <a:effectLst/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1E1E77E-654E-4171-AF31-1B30B4E1AD14}"/>
                </a:ext>
              </a:extLst>
            </p:cNvPr>
            <p:cNvSpPr/>
            <p:nvPr/>
          </p:nvSpPr>
          <p:spPr>
            <a:xfrm>
              <a:off x="3289852" y="4291859"/>
              <a:ext cx="1477297" cy="1364247"/>
            </a:xfrm>
            <a:prstGeom prst="rect">
              <a:avLst/>
            </a:prstGeom>
            <a:noFill/>
            <a:ln w="19050">
              <a:solidFill>
                <a:srgbClr val="92D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5A5C119-E2BE-483C-BD1C-597A24E96F95}"/>
                </a:ext>
              </a:extLst>
            </p:cNvPr>
            <p:cNvSpPr txBox="1"/>
            <p:nvPr/>
          </p:nvSpPr>
          <p:spPr>
            <a:xfrm>
              <a:off x="3231703" y="4033726"/>
              <a:ext cx="385987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sz="1000" b="1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179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21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子豪</dc:creator>
  <cp:lastModifiedBy>李 子豪</cp:lastModifiedBy>
  <cp:revision>1</cp:revision>
  <dcterms:created xsi:type="dcterms:W3CDTF">2019-09-10T11:23:35Z</dcterms:created>
  <dcterms:modified xsi:type="dcterms:W3CDTF">2019-09-10T11:27:46Z</dcterms:modified>
</cp:coreProperties>
</file>