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27875" cy="2447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06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85" y="400621"/>
            <a:ext cx="5345906" cy="852241"/>
          </a:xfrm>
        </p:spPr>
        <p:txBody>
          <a:bodyPr anchor="b"/>
          <a:lstStyle>
            <a:lvl1pPr algn="ctr">
              <a:defRPr sz="21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85" y="1285727"/>
            <a:ext cx="5345906" cy="591015"/>
          </a:xfrm>
        </p:spPr>
        <p:txBody>
          <a:bodyPr/>
          <a:lstStyle>
            <a:lvl1pPr marL="0" indent="0" algn="ctr">
              <a:buNone/>
              <a:defRPr sz="857"/>
            </a:lvl1pPr>
            <a:lvl2pPr marL="163175" indent="0" algn="ctr">
              <a:buNone/>
              <a:defRPr sz="714"/>
            </a:lvl2pPr>
            <a:lvl3pPr marL="326349" indent="0" algn="ctr">
              <a:buNone/>
              <a:defRPr sz="642"/>
            </a:lvl3pPr>
            <a:lvl4pPr marL="489524" indent="0" algn="ctr">
              <a:buNone/>
              <a:defRPr sz="571"/>
            </a:lvl4pPr>
            <a:lvl5pPr marL="652699" indent="0" algn="ctr">
              <a:buNone/>
              <a:defRPr sz="571"/>
            </a:lvl5pPr>
            <a:lvl6pPr marL="815873" indent="0" algn="ctr">
              <a:buNone/>
              <a:defRPr sz="571"/>
            </a:lvl6pPr>
            <a:lvl7pPr marL="979048" indent="0" algn="ctr">
              <a:buNone/>
              <a:defRPr sz="571"/>
            </a:lvl7pPr>
            <a:lvl8pPr marL="1142223" indent="0" algn="ctr">
              <a:buNone/>
              <a:defRPr sz="571"/>
            </a:lvl8pPr>
            <a:lvl9pPr marL="1305397" indent="0" algn="ctr">
              <a:buNone/>
              <a:defRPr sz="57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1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0886" y="130329"/>
            <a:ext cx="1536948" cy="20745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041" y="130329"/>
            <a:ext cx="4521746" cy="20745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6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29" y="610281"/>
            <a:ext cx="6147792" cy="1018269"/>
          </a:xfrm>
        </p:spPr>
        <p:txBody>
          <a:bodyPr anchor="b"/>
          <a:lstStyle>
            <a:lvl1pPr>
              <a:defRPr sz="21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329" y="1638184"/>
            <a:ext cx="6147792" cy="535483"/>
          </a:xfrm>
        </p:spPr>
        <p:txBody>
          <a:bodyPr/>
          <a:lstStyle>
            <a:lvl1pPr marL="0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1pPr>
            <a:lvl2pPr marL="16317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2pPr>
            <a:lvl3pPr marL="326349" indent="0">
              <a:buNone/>
              <a:defRPr sz="642">
                <a:solidFill>
                  <a:schemeClr val="tx1">
                    <a:tint val="75000"/>
                  </a:schemeClr>
                </a:solidFill>
              </a:defRPr>
            </a:lvl3pPr>
            <a:lvl4pPr marL="489524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4pPr>
            <a:lvl5pPr marL="652699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5pPr>
            <a:lvl6pPr marL="815873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6pPr>
            <a:lvl7pPr marL="979048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7pPr>
            <a:lvl8pPr marL="1142223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8pPr>
            <a:lvl9pPr marL="1305397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041" y="651647"/>
            <a:ext cx="3029347" cy="1553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8487" y="651647"/>
            <a:ext cx="3029347" cy="1553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2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130330"/>
            <a:ext cx="6147792" cy="4731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70" y="600082"/>
            <a:ext cx="3015425" cy="294091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175" indent="0">
              <a:buNone/>
              <a:defRPr sz="714" b="1"/>
            </a:lvl2pPr>
            <a:lvl3pPr marL="326349" indent="0">
              <a:buNone/>
              <a:defRPr sz="642" b="1"/>
            </a:lvl3pPr>
            <a:lvl4pPr marL="489524" indent="0">
              <a:buNone/>
              <a:defRPr sz="571" b="1"/>
            </a:lvl4pPr>
            <a:lvl5pPr marL="652699" indent="0">
              <a:buNone/>
              <a:defRPr sz="571" b="1"/>
            </a:lvl5pPr>
            <a:lvl6pPr marL="815873" indent="0">
              <a:buNone/>
              <a:defRPr sz="571" b="1"/>
            </a:lvl6pPr>
            <a:lvl7pPr marL="979048" indent="0">
              <a:buNone/>
              <a:defRPr sz="571" b="1"/>
            </a:lvl7pPr>
            <a:lvl8pPr marL="1142223" indent="0">
              <a:buNone/>
              <a:defRPr sz="571" b="1"/>
            </a:lvl8pPr>
            <a:lvl9pPr marL="1305397" indent="0">
              <a:buNone/>
              <a:defRPr sz="5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970" y="894173"/>
            <a:ext cx="3015425" cy="1315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8487" y="600082"/>
            <a:ext cx="3030275" cy="294091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175" indent="0">
              <a:buNone/>
              <a:defRPr sz="714" b="1"/>
            </a:lvl2pPr>
            <a:lvl3pPr marL="326349" indent="0">
              <a:buNone/>
              <a:defRPr sz="642" b="1"/>
            </a:lvl3pPr>
            <a:lvl4pPr marL="489524" indent="0">
              <a:buNone/>
              <a:defRPr sz="571" b="1"/>
            </a:lvl4pPr>
            <a:lvl5pPr marL="652699" indent="0">
              <a:buNone/>
              <a:defRPr sz="571" b="1"/>
            </a:lvl5pPr>
            <a:lvl6pPr marL="815873" indent="0">
              <a:buNone/>
              <a:defRPr sz="571" b="1"/>
            </a:lvl6pPr>
            <a:lvl7pPr marL="979048" indent="0">
              <a:buNone/>
              <a:defRPr sz="571" b="1"/>
            </a:lvl7pPr>
            <a:lvl8pPr marL="1142223" indent="0">
              <a:buNone/>
              <a:defRPr sz="571" b="1"/>
            </a:lvl8pPr>
            <a:lvl9pPr marL="1305397" indent="0">
              <a:buNone/>
              <a:defRPr sz="5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8487" y="894173"/>
            <a:ext cx="3030275" cy="1315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6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163195"/>
            <a:ext cx="2298925" cy="571183"/>
          </a:xfrm>
        </p:spPr>
        <p:txBody>
          <a:bodyPr anchor="b"/>
          <a:lstStyle>
            <a:lvl1pPr>
              <a:defRPr sz="1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275" y="352456"/>
            <a:ext cx="3608487" cy="1739613"/>
          </a:xfrm>
        </p:spPr>
        <p:txBody>
          <a:bodyPr/>
          <a:lstStyle>
            <a:lvl1pPr>
              <a:defRPr sz="1142"/>
            </a:lvl1pPr>
            <a:lvl2pPr>
              <a:defRPr sz="999"/>
            </a:lvl2pPr>
            <a:lvl3pPr>
              <a:defRPr sz="857"/>
            </a:lvl3pPr>
            <a:lvl4pPr>
              <a:defRPr sz="714"/>
            </a:lvl4pPr>
            <a:lvl5pPr>
              <a:defRPr sz="714"/>
            </a:lvl5pPr>
            <a:lvl6pPr>
              <a:defRPr sz="714"/>
            </a:lvl6pPr>
            <a:lvl7pPr>
              <a:defRPr sz="714"/>
            </a:lvl7pPr>
            <a:lvl8pPr>
              <a:defRPr sz="714"/>
            </a:lvl8pPr>
            <a:lvl9pPr>
              <a:defRPr sz="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970" y="734378"/>
            <a:ext cx="2298925" cy="1360525"/>
          </a:xfrm>
        </p:spPr>
        <p:txBody>
          <a:bodyPr/>
          <a:lstStyle>
            <a:lvl1pPr marL="0" indent="0">
              <a:buNone/>
              <a:defRPr sz="571"/>
            </a:lvl1pPr>
            <a:lvl2pPr marL="163175" indent="0">
              <a:buNone/>
              <a:defRPr sz="500"/>
            </a:lvl2pPr>
            <a:lvl3pPr marL="326349" indent="0">
              <a:buNone/>
              <a:defRPr sz="428"/>
            </a:lvl3pPr>
            <a:lvl4pPr marL="489524" indent="0">
              <a:buNone/>
              <a:defRPr sz="357"/>
            </a:lvl4pPr>
            <a:lvl5pPr marL="652699" indent="0">
              <a:buNone/>
              <a:defRPr sz="357"/>
            </a:lvl5pPr>
            <a:lvl6pPr marL="815873" indent="0">
              <a:buNone/>
              <a:defRPr sz="357"/>
            </a:lvl6pPr>
            <a:lvl7pPr marL="979048" indent="0">
              <a:buNone/>
              <a:defRPr sz="357"/>
            </a:lvl7pPr>
            <a:lvl8pPr marL="1142223" indent="0">
              <a:buNone/>
              <a:defRPr sz="357"/>
            </a:lvl8pPr>
            <a:lvl9pPr marL="1305397" indent="0">
              <a:buNone/>
              <a:defRPr sz="3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163195"/>
            <a:ext cx="2298925" cy="571183"/>
          </a:xfrm>
        </p:spPr>
        <p:txBody>
          <a:bodyPr anchor="b"/>
          <a:lstStyle>
            <a:lvl1pPr>
              <a:defRPr sz="1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0275" y="352456"/>
            <a:ext cx="3608487" cy="1739613"/>
          </a:xfrm>
        </p:spPr>
        <p:txBody>
          <a:bodyPr anchor="t"/>
          <a:lstStyle>
            <a:lvl1pPr marL="0" indent="0">
              <a:buNone/>
              <a:defRPr sz="1142"/>
            </a:lvl1pPr>
            <a:lvl2pPr marL="163175" indent="0">
              <a:buNone/>
              <a:defRPr sz="999"/>
            </a:lvl2pPr>
            <a:lvl3pPr marL="326349" indent="0">
              <a:buNone/>
              <a:defRPr sz="857"/>
            </a:lvl3pPr>
            <a:lvl4pPr marL="489524" indent="0">
              <a:buNone/>
              <a:defRPr sz="714"/>
            </a:lvl4pPr>
            <a:lvl5pPr marL="652699" indent="0">
              <a:buNone/>
              <a:defRPr sz="714"/>
            </a:lvl5pPr>
            <a:lvl6pPr marL="815873" indent="0">
              <a:buNone/>
              <a:defRPr sz="714"/>
            </a:lvl6pPr>
            <a:lvl7pPr marL="979048" indent="0">
              <a:buNone/>
              <a:defRPr sz="714"/>
            </a:lvl7pPr>
            <a:lvl8pPr marL="1142223" indent="0">
              <a:buNone/>
              <a:defRPr sz="714"/>
            </a:lvl8pPr>
            <a:lvl9pPr marL="1305397" indent="0">
              <a:buNone/>
              <a:defRPr sz="71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970" y="734378"/>
            <a:ext cx="2298925" cy="1360525"/>
          </a:xfrm>
        </p:spPr>
        <p:txBody>
          <a:bodyPr/>
          <a:lstStyle>
            <a:lvl1pPr marL="0" indent="0">
              <a:buNone/>
              <a:defRPr sz="571"/>
            </a:lvl1pPr>
            <a:lvl2pPr marL="163175" indent="0">
              <a:buNone/>
              <a:defRPr sz="500"/>
            </a:lvl2pPr>
            <a:lvl3pPr marL="326349" indent="0">
              <a:buNone/>
              <a:defRPr sz="428"/>
            </a:lvl3pPr>
            <a:lvl4pPr marL="489524" indent="0">
              <a:buNone/>
              <a:defRPr sz="357"/>
            </a:lvl4pPr>
            <a:lvl5pPr marL="652699" indent="0">
              <a:buNone/>
              <a:defRPr sz="357"/>
            </a:lvl5pPr>
            <a:lvl6pPr marL="815873" indent="0">
              <a:buNone/>
              <a:defRPr sz="357"/>
            </a:lvl6pPr>
            <a:lvl7pPr marL="979048" indent="0">
              <a:buNone/>
              <a:defRPr sz="357"/>
            </a:lvl7pPr>
            <a:lvl8pPr marL="1142223" indent="0">
              <a:buNone/>
              <a:defRPr sz="357"/>
            </a:lvl8pPr>
            <a:lvl9pPr marL="1305397" indent="0">
              <a:buNone/>
              <a:defRPr sz="3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4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042" y="130330"/>
            <a:ext cx="6147792" cy="47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042" y="651647"/>
            <a:ext cx="6147792" cy="155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041" y="2268864"/>
            <a:ext cx="1603772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1109" y="2268864"/>
            <a:ext cx="2405658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4062" y="2268864"/>
            <a:ext cx="1603772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9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6349" rtl="0" eaLnBrk="1" latinLnBrk="0" hangingPunct="1">
        <a:lnSpc>
          <a:spcPct val="90000"/>
        </a:lnSpc>
        <a:spcBef>
          <a:spcPct val="0"/>
        </a:spcBef>
        <a:buNone/>
        <a:defRPr sz="1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587" indent="-81587" algn="l" defTabSz="326349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999" kern="1200">
          <a:solidFill>
            <a:schemeClr val="tx1"/>
          </a:solidFill>
          <a:latin typeface="+mn-lt"/>
          <a:ea typeface="+mn-ea"/>
          <a:cs typeface="+mn-cs"/>
        </a:defRPr>
      </a:lvl1pPr>
      <a:lvl2pPr marL="244762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7" kern="1200">
          <a:solidFill>
            <a:schemeClr val="tx1"/>
          </a:solidFill>
          <a:latin typeface="+mn-lt"/>
          <a:ea typeface="+mn-ea"/>
          <a:cs typeface="+mn-cs"/>
        </a:defRPr>
      </a:lvl2pPr>
      <a:lvl3pPr marL="407937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3pPr>
      <a:lvl4pPr marL="571111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4pPr>
      <a:lvl5pPr marL="734286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5pPr>
      <a:lvl6pPr marL="897461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6pPr>
      <a:lvl7pPr marL="1060635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7pPr>
      <a:lvl8pPr marL="1223810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8pPr>
      <a:lvl9pPr marL="1386985" indent="-81587" algn="l" defTabSz="326349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1pPr>
      <a:lvl2pPr marL="163175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2pPr>
      <a:lvl3pPr marL="326349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3pPr>
      <a:lvl4pPr marL="489524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4pPr>
      <a:lvl5pPr marL="652699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5pPr>
      <a:lvl6pPr marL="815873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6pPr>
      <a:lvl7pPr marL="979048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7pPr>
      <a:lvl8pPr marL="1142223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8pPr>
      <a:lvl9pPr marL="1305397" algn="l" defTabSz="326349" rtl="0" eaLnBrk="1" latinLnBrk="0" hangingPunct="1">
        <a:defRPr sz="6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70D742D6-1EA4-4EE5-B095-5CE3D2EA8483}"/>
              </a:ext>
            </a:extLst>
          </p:cNvPr>
          <p:cNvGrpSpPr/>
          <p:nvPr/>
        </p:nvGrpSpPr>
        <p:grpSpPr>
          <a:xfrm>
            <a:off x="0" y="42902"/>
            <a:ext cx="7071830" cy="2323278"/>
            <a:chOff x="0" y="42902"/>
            <a:chExt cx="7071830" cy="232327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8FC8EE1-3211-47F0-9BD4-D7216EE4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8179"/>
              <a:ext cx="1944109" cy="190233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0C67323-9B1A-4930-B72D-198A8FCA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6999" y="930826"/>
              <a:ext cx="542656" cy="560601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B75BFB7-8A48-4301-83D0-05A3F3835622}"/>
                </a:ext>
              </a:extLst>
            </p:cNvPr>
            <p:cNvSpPr/>
            <p:nvPr/>
          </p:nvSpPr>
          <p:spPr>
            <a:xfrm>
              <a:off x="1225055" y="1083178"/>
              <a:ext cx="263940" cy="26161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98AFF91-A0FF-4351-A425-9BD13F1578A7}"/>
                </a:ext>
              </a:extLst>
            </p:cNvPr>
            <p:cNvSpPr/>
            <p:nvPr/>
          </p:nvSpPr>
          <p:spPr>
            <a:xfrm>
              <a:off x="1245375" y="1229382"/>
              <a:ext cx="207758" cy="568218"/>
            </a:xfrm>
            <a:custGeom>
              <a:avLst/>
              <a:gdLst>
                <a:gd name="connsiteX0" fmla="*/ 69089 w 203709"/>
                <a:gd name="connsiteY0" fmla="*/ 0 h 822960"/>
                <a:gd name="connsiteX1" fmla="*/ 69089 w 203709"/>
                <a:gd name="connsiteY1" fmla="*/ 0 h 822960"/>
                <a:gd name="connsiteX2" fmla="*/ 66549 w 203709"/>
                <a:gd name="connsiteY2" fmla="*/ 22860 h 822960"/>
                <a:gd name="connsiteX3" fmla="*/ 61469 w 203709"/>
                <a:gd name="connsiteY3" fmla="*/ 38100 h 822960"/>
                <a:gd name="connsiteX4" fmla="*/ 64009 w 203709"/>
                <a:gd name="connsiteY4" fmla="*/ 68580 h 822960"/>
                <a:gd name="connsiteX5" fmla="*/ 66549 w 203709"/>
                <a:gd name="connsiteY5" fmla="*/ 104140 h 822960"/>
                <a:gd name="connsiteX6" fmla="*/ 74169 w 203709"/>
                <a:gd name="connsiteY6" fmla="*/ 119380 h 822960"/>
                <a:gd name="connsiteX7" fmla="*/ 79249 w 203709"/>
                <a:gd name="connsiteY7" fmla="*/ 139700 h 822960"/>
                <a:gd name="connsiteX8" fmla="*/ 76709 w 203709"/>
                <a:gd name="connsiteY8" fmla="*/ 152400 h 822960"/>
                <a:gd name="connsiteX9" fmla="*/ 71629 w 203709"/>
                <a:gd name="connsiteY9" fmla="*/ 172720 h 822960"/>
                <a:gd name="connsiteX10" fmla="*/ 66549 w 203709"/>
                <a:gd name="connsiteY10" fmla="*/ 195580 h 822960"/>
                <a:gd name="connsiteX11" fmla="*/ 61469 w 203709"/>
                <a:gd name="connsiteY11" fmla="*/ 210820 h 822960"/>
                <a:gd name="connsiteX12" fmla="*/ 51309 w 203709"/>
                <a:gd name="connsiteY12" fmla="*/ 241300 h 822960"/>
                <a:gd name="connsiteX13" fmla="*/ 46229 w 203709"/>
                <a:gd name="connsiteY13" fmla="*/ 256540 h 822960"/>
                <a:gd name="connsiteX14" fmla="*/ 43689 w 203709"/>
                <a:gd name="connsiteY14" fmla="*/ 264160 h 822960"/>
                <a:gd name="connsiteX15" fmla="*/ 38609 w 203709"/>
                <a:gd name="connsiteY15" fmla="*/ 287020 h 822960"/>
                <a:gd name="connsiteX16" fmla="*/ 36069 w 203709"/>
                <a:gd name="connsiteY16" fmla="*/ 312420 h 822960"/>
                <a:gd name="connsiteX17" fmla="*/ 28449 w 203709"/>
                <a:gd name="connsiteY17" fmla="*/ 345440 h 822960"/>
                <a:gd name="connsiteX18" fmla="*/ 25909 w 203709"/>
                <a:gd name="connsiteY18" fmla="*/ 355600 h 822960"/>
                <a:gd name="connsiteX19" fmla="*/ 23369 w 203709"/>
                <a:gd name="connsiteY19" fmla="*/ 363220 h 822960"/>
                <a:gd name="connsiteX20" fmla="*/ 20829 w 203709"/>
                <a:gd name="connsiteY20" fmla="*/ 375920 h 822960"/>
                <a:gd name="connsiteX21" fmla="*/ 18289 w 203709"/>
                <a:gd name="connsiteY21" fmla="*/ 383540 h 822960"/>
                <a:gd name="connsiteX22" fmla="*/ 13209 w 203709"/>
                <a:gd name="connsiteY22" fmla="*/ 403860 h 822960"/>
                <a:gd name="connsiteX23" fmla="*/ 8129 w 203709"/>
                <a:gd name="connsiteY23" fmla="*/ 449580 h 822960"/>
                <a:gd name="connsiteX24" fmla="*/ 3049 w 203709"/>
                <a:gd name="connsiteY24" fmla="*/ 482600 h 822960"/>
                <a:gd name="connsiteX25" fmla="*/ 509 w 203709"/>
                <a:gd name="connsiteY25" fmla="*/ 586740 h 822960"/>
                <a:gd name="connsiteX26" fmla="*/ 5589 w 203709"/>
                <a:gd name="connsiteY26" fmla="*/ 688340 h 822960"/>
                <a:gd name="connsiteX27" fmla="*/ 8129 w 203709"/>
                <a:gd name="connsiteY27" fmla="*/ 695960 h 822960"/>
                <a:gd name="connsiteX28" fmla="*/ 13209 w 203709"/>
                <a:gd name="connsiteY28" fmla="*/ 749300 h 822960"/>
                <a:gd name="connsiteX29" fmla="*/ 20829 w 203709"/>
                <a:gd name="connsiteY29" fmla="*/ 767080 h 822960"/>
                <a:gd name="connsiteX30" fmla="*/ 36069 w 203709"/>
                <a:gd name="connsiteY30" fmla="*/ 774700 h 822960"/>
                <a:gd name="connsiteX31" fmla="*/ 48769 w 203709"/>
                <a:gd name="connsiteY31" fmla="*/ 784860 h 822960"/>
                <a:gd name="connsiteX32" fmla="*/ 53849 w 203709"/>
                <a:gd name="connsiteY32" fmla="*/ 792480 h 822960"/>
                <a:gd name="connsiteX33" fmla="*/ 69089 w 203709"/>
                <a:gd name="connsiteY33" fmla="*/ 802640 h 822960"/>
                <a:gd name="connsiteX34" fmla="*/ 76709 w 203709"/>
                <a:gd name="connsiteY34" fmla="*/ 810260 h 822960"/>
                <a:gd name="connsiteX35" fmla="*/ 91949 w 203709"/>
                <a:gd name="connsiteY35" fmla="*/ 815340 h 822960"/>
                <a:gd name="connsiteX36" fmla="*/ 99569 w 203709"/>
                <a:gd name="connsiteY36" fmla="*/ 817880 h 822960"/>
                <a:gd name="connsiteX37" fmla="*/ 107189 w 203709"/>
                <a:gd name="connsiteY37" fmla="*/ 820420 h 822960"/>
                <a:gd name="connsiteX38" fmla="*/ 114809 w 203709"/>
                <a:gd name="connsiteY38" fmla="*/ 822960 h 822960"/>
                <a:gd name="connsiteX39" fmla="*/ 135129 w 203709"/>
                <a:gd name="connsiteY39" fmla="*/ 820420 h 822960"/>
                <a:gd name="connsiteX40" fmla="*/ 150369 w 203709"/>
                <a:gd name="connsiteY40" fmla="*/ 815340 h 822960"/>
                <a:gd name="connsiteX41" fmla="*/ 165609 w 203709"/>
                <a:gd name="connsiteY41" fmla="*/ 810260 h 822960"/>
                <a:gd name="connsiteX42" fmla="*/ 180849 w 203709"/>
                <a:gd name="connsiteY42" fmla="*/ 805180 h 822960"/>
                <a:gd name="connsiteX43" fmla="*/ 188469 w 203709"/>
                <a:gd name="connsiteY43" fmla="*/ 802640 h 822960"/>
                <a:gd name="connsiteX44" fmla="*/ 198629 w 203709"/>
                <a:gd name="connsiteY44" fmla="*/ 787400 h 822960"/>
                <a:gd name="connsiteX45" fmla="*/ 203709 w 203709"/>
                <a:gd name="connsiteY45" fmla="*/ 772160 h 822960"/>
                <a:gd name="connsiteX46" fmla="*/ 201169 w 203709"/>
                <a:gd name="connsiteY46" fmla="*/ 741680 h 822960"/>
                <a:gd name="connsiteX47" fmla="*/ 198629 w 203709"/>
                <a:gd name="connsiteY47" fmla="*/ 673100 h 822960"/>
                <a:gd name="connsiteX48" fmla="*/ 193549 w 203709"/>
                <a:gd name="connsiteY48" fmla="*/ 637540 h 822960"/>
                <a:gd name="connsiteX49" fmla="*/ 188469 w 203709"/>
                <a:gd name="connsiteY49" fmla="*/ 619760 h 822960"/>
                <a:gd name="connsiteX50" fmla="*/ 185929 w 203709"/>
                <a:gd name="connsiteY50" fmla="*/ 601980 h 822960"/>
                <a:gd name="connsiteX51" fmla="*/ 183389 w 203709"/>
                <a:gd name="connsiteY51" fmla="*/ 563880 h 822960"/>
                <a:gd name="connsiteX52" fmla="*/ 180849 w 203709"/>
                <a:gd name="connsiteY52" fmla="*/ 535940 h 822960"/>
                <a:gd name="connsiteX53" fmla="*/ 175769 w 203709"/>
                <a:gd name="connsiteY53" fmla="*/ 416560 h 822960"/>
                <a:gd name="connsiteX54" fmla="*/ 170689 w 203709"/>
                <a:gd name="connsiteY54" fmla="*/ 373380 h 822960"/>
                <a:gd name="connsiteX55" fmla="*/ 168149 w 203709"/>
                <a:gd name="connsiteY55" fmla="*/ 345440 h 822960"/>
                <a:gd name="connsiteX56" fmla="*/ 165609 w 203709"/>
                <a:gd name="connsiteY56" fmla="*/ 332740 h 822960"/>
                <a:gd name="connsiteX57" fmla="*/ 163069 w 203709"/>
                <a:gd name="connsiteY57" fmla="*/ 314960 h 822960"/>
                <a:gd name="connsiteX58" fmla="*/ 157989 w 203709"/>
                <a:gd name="connsiteY58" fmla="*/ 281940 h 822960"/>
                <a:gd name="connsiteX59" fmla="*/ 157989 w 203709"/>
                <a:gd name="connsiteY59" fmla="*/ 165100 h 822960"/>
                <a:gd name="connsiteX60" fmla="*/ 163069 w 203709"/>
                <a:gd name="connsiteY60" fmla="*/ 106680 h 822960"/>
                <a:gd name="connsiteX61" fmla="*/ 160529 w 203709"/>
                <a:gd name="connsiteY61" fmla="*/ 43180 h 822960"/>
                <a:gd name="connsiteX62" fmla="*/ 157989 w 203709"/>
                <a:gd name="connsiteY62" fmla="*/ 35560 h 822960"/>
                <a:gd name="connsiteX63" fmla="*/ 150369 w 203709"/>
                <a:gd name="connsiteY63" fmla="*/ 30480 h 822960"/>
                <a:gd name="connsiteX64" fmla="*/ 145289 w 203709"/>
                <a:gd name="connsiteY64" fmla="*/ 15240 h 822960"/>
                <a:gd name="connsiteX65" fmla="*/ 130049 w 203709"/>
                <a:gd name="connsiteY65" fmla="*/ 25400 h 822960"/>
                <a:gd name="connsiteX66" fmla="*/ 102109 w 203709"/>
                <a:gd name="connsiteY66" fmla="*/ 17780 h 822960"/>
                <a:gd name="connsiteX67" fmla="*/ 94489 w 203709"/>
                <a:gd name="connsiteY67" fmla="*/ 15240 h 822960"/>
                <a:gd name="connsiteX68" fmla="*/ 86869 w 203709"/>
                <a:gd name="connsiteY68" fmla="*/ 12700 h 822960"/>
                <a:gd name="connsiteX69" fmla="*/ 69089 w 203709"/>
                <a:gd name="connsiteY69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03709" h="822960">
                  <a:moveTo>
                    <a:pt x="69089" y="0"/>
                  </a:moveTo>
                  <a:lnTo>
                    <a:pt x="69089" y="0"/>
                  </a:lnTo>
                  <a:cubicBezTo>
                    <a:pt x="68242" y="7620"/>
                    <a:pt x="68053" y="15342"/>
                    <a:pt x="66549" y="22860"/>
                  </a:cubicBezTo>
                  <a:cubicBezTo>
                    <a:pt x="65499" y="28111"/>
                    <a:pt x="61469" y="38100"/>
                    <a:pt x="61469" y="38100"/>
                  </a:cubicBezTo>
                  <a:cubicBezTo>
                    <a:pt x="62316" y="48260"/>
                    <a:pt x="63227" y="58415"/>
                    <a:pt x="64009" y="68580"/>
                  </a:cubicBezTo>
                  <a:cubicBezTo>
                    <a:pt x="64920" y="80429"/>
                    <a:pt x="65161" y="92338"/>
                    <a:pt x="66549" y="104140"/>
                  </a:cubicBezTo>
                  <a:cubicBezTo>
                    <a:pt x="67531" y="112489"/>
                    <a:pt x="70481" y="112003"/>
                    <a:pt x="74169" y="119380"/>
                  </a:cubicBezTo>
                  <a:cubicBezTo>
                    <a:pt x="76772" y="124587"/>
                    <a:pt x="78283" y="134870"/>
                    <a:pt x="79249" y="139700"/>
                  </a:cubicBezTo>
                  <a:cubicBezTo>
                    <a:pt x="78402" y="143933"/>
                    <a:pt x="77680" y="148193"/>
                    <a:pt x="76709" y="152400"/>
                  </a:cubicBezTo>
                  <a:cubicBezTo>
                    <a:pt x="75139" y="159203"/>
                    <a:pt x="72998" y="165874"/>
                    <a:pt x="71629" y="172720"/>
                  </a:cubicBezTo>
                  <a:cubicBezTo>
                    <a:pt x="70179" y="179971"/>
                    <a:pt x="68701" y="188406"/>
                    <a:pt x="66549" y="195580"/>
                  </a:cubicBezTo>
                  <a:cubicBezTo>
                    <a:pt x="65010" y="200709"/>
                    <a:pt x="63162" y="205740"/>
                    <a:pt x="61469" y="210820"/>
                  </a:cubicBezTo>
                  <a:lnTo>
                    <a:pt x="51309" y="241300"/>
                  </a:lnTo>
                  <a:lnTo>
                    <a:pt x="46229" y="256540"/>
                  </a:lnTo>
                  <a:cubicBezTo>
                    <a:pt x="45382" y="259080"/>
                    <a:pt x="44214" y="261535"/>
                    <a:pt x="43689" y="264160"/>
                  </a:cubicBezTo>
                  <a:cubicBezTo>
                    <a:pt x="40464" y="280283"/>
                    <a:pt x="42196" y="272672"/>
                    <a:pt x="38609" y="287020"/>
                  </a:cubicBezTo>
                  <a:cubicBezTo>
                    <a:pt x="37762" y="295487"/>
                    <a:pt x="37194" y="303986"/>
                    <a:pt x="36069" y="312420"/>
                  </a:cubicBezTo>
                  <a:cubicBezTo>
                    <a:pt x="34952" y="320797"/>
                    <a:pt x="30060" y="338995"/>
                    <a:pt x="28449" y="345440"/>
                  </a:cubicBezTo>
                  <a:cubicBezTo>
                    <a:pt x="27602" y="348827"/>
                    <a:pt x="27013" y="352288"/>
                    <a:pt x="25909" y="355600"/>
                  </a:cubicBezTo>
                  <a:cubicBezTo>
                    <a:pt x="25062" y="358140"/>
                    <a:pt x="24018" y="360623"/>
                    <a:pt x="23369" y="363220"/>
                  </a:cubicBezTo>
                  <a:cubicBezTo>
                    <a:pt x="22322" y="367408"/>
                    <a:pt x="21876" y="371732"/>
                    <a:pt x="20829" y="375920"/>
                  </a:cubicBezTo>
                  <a:cubicBezTo>
                    <a:pt x="20180" y="378517"/>
                    <a:pt x="18993" y="380957"/>
                    <a:pt x="18289" y="383540"/>
                  </a:cubicBezTo>
                  <a:cubicBezTo>
                    <a:pt x="16452" y="390276"/>
                    <a:pt x="13209" y="403860"/>
                    <a:pt x="13209" y="403860"/>
                  </a:cubicBezTo>
                  <a:cubicBezTo>
                    <a:pt x="11516" y="419100"/>
                    <a:pt x="10650" y="434455"/>
                    <a:pt x="8129" y="449580"/>
                  </a:cubicBezTo>
                  <a:cubicBezTo>
                    <a:pt x="4605" y="470725"/>
                    <a:pt x="6317" y="459722"/>
                    <a:pt x="3049" y="482600"/>
                  </a:cubicBezTo>
                  <a:cubicBezTo>
                    <a:pt x="2202" y="517313"/>
                    <a:pt x="509" y="552016"/>
                    <a:pt x="509" y="586740"/>
                  </a:cubicBezTo>
                  <a:cubicBezTo>
                    <a:pt x="509" y="611937"/>
                    <a:pt x="-2377" y="656476"/>
                    <a:pt x="5589" y="688340"/>
                  </a:cubicBezTo>
                  <a:cubicBezTo>
                    <a:pt x="6238" y="690937"/>
                    <a:pt x="7282" y="693420"/>
                    <a:pt x="8129" y="695960"/>
                  </a:cubicBezTo>
                  <a:cubicBezTo>
                    <a:pt x="9090" y="707491"/>
                    <a:pt x="11209" y="736303"/>
                    <a:pt x="13209" y="749300"/>
                  </a:cubicBezTo>
                  <a:cubicBezTo>
                    <a:pt x="14269" y="756189"/>
                    <a:pt x="15754" y="762005"/>
                    <a:pt x="20829" y="767080"/>
                  </a:cubicBezTo>
                  <a:cubicBezTo>
                    <a:pt x="25753" y="772004"/>
                    <a:pt x="29871" y="772634"/>
                    <a:pt x="36069" y="774700"/>
                  </a:cubicBezTo>
                  <a:cubicBezTo>
                    <a:pt x="50628" y="796538"/>
                    <a:pt x="31242" y="770839"/>
                    <a:pt x="48769" y="784860"/>
                  </a:cubicBezTo>
                  <a:cubicBezTo>
                    <a:pt x="51153" y="786767"/>
                    <a:pt x="51552" y="790470"/>
                    <a:pt x="53849" y="792480"/>
                  </a:cubicBezTo>
                  <a:cubicBezTo>
                    <a:pt x="58444" y="796500"/>
                    <a:pt x="64772" y="798323"/>
                    <a:pt x="69089" y="802640"/>
                  </a:cubicBezTo>
                  <a:cubicBezTo>
                    <a:pt x="71629" y="805180"/>
                    <a:pt x="73569" y="808516"/>
                    <a:pt x="76709" y="810260"/>
                  </a:cubicBezTo>
                  <a:cubicBezTo>
                    <a:pt x="81390" y="812861"/>
                    <a:pt x="86869" y="813647"/>
                    <a:pt x="91949" y="815340"/>
                  </a:cubicBezTo>
                  <a:lnTo>
                    <a:pt x="99569" y="817880"/>
                  </a:lnTo>
                  <a:lnTo>
                    <a:pt x="107189" y="820420"/>
                  </a:lnTo>
                  <a:lnTo>
                    <a:pt x="114809" y="822960"/>
                  </a:lnTo>
                  <a:cubicBezTo>
                    <a:pt x="121582" y="822113"/>
                    <a:pt x="128454" y="821850"/>
                    <a:pt x="135129" y="820420"/>
                  </a:cubicBezTo>
                  <a:cubicBezTo>
                    <a:pt x="140365" y="819298"/>
                    <a:pt x="145289" y="817033"/>
                    <a:pt x="150369" y="815340"/>
                  </a:cubicBezTo>
                  <a:lnTo>
                    <a:pt x="165609" y="810260"/>
                  </a:lnTo>
                  <a:lnTo>
                    <a:pt x="180849" y="805180"/>
                  </a:lnTo>
                  <a:lnTo>
                    <a:pt x="188469" y="802640"/>
                  </a:lnTo>
                  <a:cubicBezTo>
                    <a:pt x="191856" y="797560"/>
                    <a:pt x="196698" y="793192"/>
                    <a:pt x="198629" y="787400"/>
                  </a:cubicBezTo>
                  <a:lnTo>
                    <a:pt x="203709" y="772160"/>
                  </a:lnTo>
                  <a:cubicBezTo>
                    <a:pt x="202862" y="762000"/>
                    <a:pt x="201691" y="751862"/>
                    <a:pt x="201169" y="741680"/>
                  </a:cubicBezTo>
                  <a:cubicBezTo>
                    <a:pt x="199997" y="718834"/>
                    <a:pt x="200298" y="695915"/>
                    <a:pt x="198629" y="673100"/>
                  </a:cubicBezTo>
                  <a:cubicBezTo>
                    <a:pt x="197755" y="661158"/>
                    <a:pt x="197335" y="648899"/>
                    <a:pt x="193549" y="637540"/>
                  </a:cubicBezTo>
                  <a:cubicBezTo>
                    <a:pt x="191373" y="631011"/>
                    <a:pt x="189745" y="626777"/>
                    <a:pt x="188469" y="619760"/>
                  </a:cubicBezTo>
                  <a:cubicBezTo>
                    <a:pt x="187398" y="613870"/>
                    <a:pt x="186776" y="607907"/>
                    <a:pt x="185929" y="601980"/>
                  </a:cubicBezTo>
                  <a:cubicBezTo>
                    <a:pt x="185082" y="589280"/>
                    <a:pt x="184365" y="576571"/>
                    <a:pt x="183389" y="563880"/>
                  </a:cubicBezTo>
                  <a:cubicBezTo>
                    <a:pt x="182672" y="554556"/>
                    <a:pt x="181451" y="545272"/>
                    <a:pt x="180849" y="535940"/>
                  </a:cubicBezTo>
                  <a:cubicBezTo>
                    <a:pt x="176535" y="469074"/>
                    <a:pt x="179789" y="492933"/>
                    <a:pt x="175769" y="416560"/>
                  </a:cubicBezTo>
                  <a:cubicBezTo>
                    <a:pt x="173290" y="369466"/>
                    <a:pt x="174476" y="405568"/>
                    <a:pt x="170689" y="373380"/>
                  </a:cubicBezTo>
                  <a:cubicBezTo>
                    <a:pt x="169596" y="364092"/>
                    <a:pt x="169309" y="354720"/>
                    <a:pt x="168149" y="345440"/>
                  </a:cubicBezTo>
                  <a:cubicBezTo>
                    <a:pt x="167614" y="341156"/>
                    <a:pt x="166319" y="336998"/>
                    <a:pt x="165609" y="332740"/>
                  </a:cubicBezTo>
                  <a:cubicBezTo>
                    <a:pt x="164625" y="326835"/>
                    <a:pt x="163979" y="320877"/>
                    <a:pt x="163069" y="314960"/>
                  </a:cubicBezTo>
                  <a:cubicBezTo>
                    <a:pt x="156021" y="269145"/>
                    <a:pt x="165354" y="333496"/>
                    <a:pt x="157989" y="281940"/>
                  </a:cubicBezTo>
                  <a:cubicBezTo>
                    <a:pt x="154486" y="215386"/>
                    <a:pt x="154513" y="243317"/>
                    <a:pt x="157989" y="165100"/>
                  </a:cubicBezTo>
                  <a:cubicBezTo>
                    <a:pt x="160054" y="118643"/>
                    <a:pt x="157738" y="133336"/>
                    <a:pt x="163069" y="106680"/>
                  </a:cubicBezTo>
                  <a:cubicBezTo>
                    <a:pt x="162222" y="85513"/>
                    <a:pt x="162038" y="64310"/>
                    <a:pt x="160529" y="43180"/>
                  </a:cubicBezTo>
                  <a:cubicBezTo>
                    <a:pt x="160338" y="40509"/>
                    <a:pt x="159662" y="37651"/>
                    <a:pt x="157989" y="35560"/>
                  </a:cubicBezTo>
                  <a:cubicBezTo>
                    <a:pt x="156082" y="33176"/>
                    <a:pt x="152909" y="32173"/>
                    <a:pt x="150369" y="30480"/>
                  </a:cubicBezTo>
                  <a:cubicBezTo>
                    <a:pt x="148676" y="25400"/>
                    <a:pt x="149744" y="12270"/>
                    <a:pt x="145289" y="15240"/>
                  </a:cubicBezTo>
                  <a:lnTo>
                    <a:pt x="130049" y="25400"/>
                  </a:lnTo>
                  <a:cubicBezTo>
                    <a:pt x="112098" y="21810"/>
                    <a:pt x="121445" y="24225"/>
                    <a:pt x="102109" y="17780"/>
                  </a:cubicBezTo>
                  <a:lnTo>
                    <a:pt x="94489" y="15240"/>
                  </a:lnTo>
                  <a:cubicBezTo>
                    <a:pt x="91949" y="14393"/>
                    <a:pt x="89097" y="14185"/>
                    <a:pt x="86869" y="12700"/>
                  </a:cubicBezTo>
                  <a:cubicBezTo>
                    <a:pt x="78545" y="7150"/>
                    <a:pt x="72052" y="2117"/>
                    <a:pt x="69089" y="0"/>
                  </a:cubicBezTo>
                  <a:close/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47E9221-E0FA-4973-B20F-079F06B2DF7E}"/>
                </a:ext>
              </a:extLst>
            </p:cNvPr>
            <p:cNvSpPr/>
            <p:nvPr/>
          </p:nvSpPr>
          <p:spPr>
            <a:xfrm>
              <a:off x="1323349" y="1165908"/>
              <a:ext cx="67353" cy="6611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07F732-A348-40E6-BC0E-B15D18B8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8995" y="943769"/>
              <a:ext cx="638004" cy="13940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DC2D4BE-CBD6-4CEA-BC42-38D6F4E67231}"/>
                </a:ext>
              </a:extLst>
            </p:cNvPr>
            <p:cNvCxnSpPr>
              <a:cxnSpLocks/>
            </p:cNvCxnSpPr>
            <p:nvPr/>
          </p:nvCxnSpPr>
          <p:spPr>
            <a:xfrm>
              <a:off x="1488995" y="1342248"/>
              <a:ext cx="638004" cy="13682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37B61E8-8E07-4D66-A069-D610EAEF3DE1}"/>
                </a:ext>
              </a:extLst>
            </p:cNvPr>
            <p:cNvSpPr txBox="1"/>
            <p:nvPr/>
          </p:nvSpPr>
          <p:spPr>
            <a:xfrm>
              <a:off x="2103757" y="1269832"/>
              <a:ext cx="621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</a:rPr>
                <a:t>Needle</a:t>
              </a:r>
              <a:endParaRPr lang="en-US" altLang="zh-C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4D51272-F2BA-47D5-9827-A59338382C2A}"/>
                </a:ext>
              </a:extLst>
            </p:cNvPr>
            <p:cNvSpPr txBox="1"/>
            <p:nvPr/>
          </p:nvSpPr>
          <p:spPr>
            <a:xfrm>
              <a:off x="1390702" y="1620435"/>
              <a:ext cx="651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</a:t>
              </a:r>
              <a:endParaRPr lang="zh-CN" alt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08C903-5312-49D5-B45C-F8E1D679289A}"/>
                </a:ext>
              </a:extLst>
            </p:cNvPr>
            <p:cNvSpPr txBox="1"/>
            <p:nvPr/>
          </p:nvSpPr>
          <p:spPr>
            <a:xfrm>
              <a:off x="2983932" y="42902"/>
              <a:ext cx="1027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 Method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E1D84AA-486C-4456-8FB1-F22467FCA827}"/>
                </a:ext>
              </a:extLst>
            </p:cNvPr>
            <p:cNvSpPr txBox="1"/>
            <p:nvPr/>
          </p:nvSpPr>
          <p:spPr>
            <a:xfrm>
              <a:off x="2881102" y="2115355"/>
              <a:ext cx="1220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 Method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6EECA2D-1B10-4014-9D5B-703381314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28" r="7380" b="-772"/>
            <a:stretch/>
          </p:blipFill>
          <p:spPr>
            <a:xfrm>
              <a:off x="4341334" y="45400"/>
              <a:ext cx="2730496" cy="232078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1586F6B-76FE-4383-958D-E88C8599AA0D}"/>
                </a:ext>
              </a:extLst>
            </p:cNvPr>
            <p:cNvSpPr/>
            <p:nvPr/>
          </p:nvSpPr>
          <p:spPr>
            <a:xfrm>
              <a:off x="6595140" y="943769"/>
              <a:ext cx="148590" cy="12857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AE53DBD-8F28-4801-B00E-16BAEA6B6375}"/>
                </a:ext>
              </a:extLst>
            </p:cNvPr>
            <p:cNvSpPr/>
            <p:nvPr/>
          </p:nvSpPr>
          <p:spPr>
            <a:xfrm>
              <a:off x="6199327" y="1861973"/>
              <a:ext cx="446749" cy="36425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D5EB9A9-A078-4B3A-A1F5-BD89C1311FE4}"/>
                </a:ext>
              </a:extLst>
            </p:cNvPr>
            <p:cNvSpPr txBox="1"/>
            <p:nvPr/>
          </p:nvSpPr>
          <p:spPr>
            <a:xfrm>
              <a:off x="6393747" y="692921"/>
              <a:ext cx="589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Needle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D8B7CE6-D16E-41DC-A2B0-CE0A9AACE2F6}"/>
                </a:ext>
              </a:extLst>
            </p:cNvPr>
            <p:cNvSpPr txBox="1"/>
            <p:nvPr/>
          </p:nvSpPr>
          <p:spPr>
            <a:xfrm>
              <a:off x="6148366" y="1586663"/>
              <a:ext cx="5163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</a:t>
              </a:r>
              <a:endParaRPr lang="zh-CN" altLang="en-US" sz="1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7175144-F1B0-474D-ABFD-3D8ECB950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887" t="20002" r="41008" b="50000"/>
            <a:stretch/>
          </p:blipFill>
          <p:spPr>
            <a:xfrm>
              <a:off x="2828699" y="287704"/>
              <a:ext cx="537465" cy="579627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B19B09D-A518-445D-BDCB-2F03C8400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714" t="20821" r="39892" b="50237"/>
            <a:stretch/>
          </p:blipFill>
          <p:spPr>
            <a:xfrm>
              <a:off x="2823525" y="1481701"/>
              <a:ext cx="575163" cy="560601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10B3E86-3D2E-402D-84F0-E35B4ABDD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9884" t="20214" r="39796" b="50444"/>
            <a:stretch/>
          </p:blipFill>
          <p:spPr>
            <a:xfrm>
              <a:off x="3602343" y="283078"/>
              <a:ext cx="586520" cy="581713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A8D79B23-B2B4-4E3F-8D47-299CED67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0006" t="20601" r="39947" b="50319"/>
            <a:stretch/>
          </p:blipFill>
          <p:spPr>
            <a:xfrm>
              <a:off x="3607101" y="1479072"/>
              <a:ext cx="581762" cy="579598"/>
            </a:xfrm>
            <a:prstGeom prst="rect">
              <a:avLst/>
            </a:prstGeom>
          </p:spPr>
        </p:pic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483B5EC-EC08-47C8-A148-5BAA47094FA3}"/>
                </a:ext>
              </a:extLst>
            </p:cNvPr>
            <p:cNvSpPr/>
            <p:nvPr/>
          </p:nvSpPr>
          <p:spPr>
            <a:xfrm>
              <a:off x="2274458" y="1050304"/>
              <a:ext cx="189707" cy="179078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1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子豪 李</cp:lastModifiedBy>
  <cp:revision>3</cp:revision>
  <dcterms:created xsi:type="dcterms:W3CDTF">2019-09-10T12:10:55Z</dcterms:created>
  <dcterms:modified xsi:type="dcterms:W3CDTF">2019-11-06T09:17:23Z</dcterms:modified>
</cp:coreProperties>
</file>