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6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353596"/>
            <a:ext cx="5399485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134809"/>
            <a:ext cx="5399485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4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8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15032"/>
            <a:ext cx="1552352" cy="18309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15032"/>
            <a:ext cx="4567064" cy="18309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2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0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538647"/>
            <a:ext cx="6209407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445894"/>
            <a:ext cx="6209407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97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575157"/>
            <a:ext cx="3059708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575157"/>
            <a:ext cx="3059708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15031"/>
            <a:ext cx="6209407" cy="417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529645"/>
            <a:ext cx="3045647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789215"/>
            <a:ext cx="3045647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529645"/>
            <a:ext cx="306064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789215"/>
            <a:ext cx="3060646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4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6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2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44039"/>
            <a:ext cx="2321966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311085"/>
            <a:ext cx="3644652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648176"/>
            <a:ext cx="232196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33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44039"/>
            <a:ext cx="2321966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311085"/>
            <a:ext cx="3644652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648176"/>
            <a:ext cx="232196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7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15031"/>
            <a:ext cx="6209407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575157"/>
            <a:ext cx="6209407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002545"/>
            <a:ext cx="161984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CA6CB-96F2-41D1-AD98-4470BC6E0958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002545"/>
            <a:ext cx="242976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002545"/>
            <a:ext cx="161984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71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091C1C36-CB95-4BE5-A0DD-ED6D3DD17527}"/>
              </a:ext>
            </a:extLst>
          </p:cNvPr>
          <p:cNvGrpSpPr/>
          <p:nvPr/>
        </p:nvGrpSpPr>
        <p:grpSpPr>
          <a:xfrm>
            <a:off x="0" y="-4254"/>
            <a:ext cx="7141498" cy="2116777"/>
            <a:chOff x="0" y="-4254"/>
            <a:chExt cx="7141498" cy="2116777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CAD9E3B-1F82-41FB-A413-A1ED9160EA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15" t="50000" r="36951" b="41826"/>
            <a:stretch/>
          </p:blipFill>
          <p:spPr>
            <a:xfrm>
              <a:off x="2151245" y="847043"/>
              <a:ext cx="542656" cy="560601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0B9F40AF-17DF-4E40-BB45-9A27CB0902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16" t="18758" r="26920" b="18328"/>
            <a:stretch/>
          </p:blipFill>
          <p:spPr>
            <a:xfrm>
              <a:off x="0" y="13885"/>
              <a:ext cx="1944109" cy="2035631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F0AB50A-1009-43F1-940B-62FB4E6799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86" t="-1" r="5602" b="1271"/>
            <a:stretch/>
          </p:blipFill>
          <p:spPr>
            <a:xfrm>
              <a:off x="4579861" y="9100"/>
              <a:ext cx="2561637" cy="2087955"/>
            </a:xfrm>
            <a:prstGeom prst="rect">
              <a:avLst/>
            </a:prstGeom>
          </p:spPr>
        </p:pic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1B958ED-3083-4393-88C9-25196BC0D3AE}"/>
                </a:ext>
              </a:extLst>
            </p:cNvPr>
            <p:cNvSpPr/>
            <p:nvPr/>
          </p:nvSpPr>
          <p:spPr>
            <a:xfrm>
              <a:off x="1269324" y="1053078"/>
              <a:ext cx="196261" cy="20258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DD5BDBD-36E1-4C26-B26D-A427527B60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5585" y="860679"/>
              <a:ext cx="683924" cy="19240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2ACDA90C-CDC0-421A-B293-06A0C6C0456D}"/>
                </a:ext>
              </a:extLst>
            </p:cNvPr>
            <p:cNvCxnSpPr>
              <a:cxnSpLocks/>
            </p:cNvCxnSpPr>
            <p:nvPr/>
          </p:nvCxnSpPr>
          <p:spPr>
            <a:xfrm>
              <a:off x="1465585" y="1255659"/>
              <a:ext cx="693785" cy="13940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F9C6200-4212-4870-8B9D-310C2CCADEF1}"/>
                </a:ext>
              </a:extLst>
            </p:cNvPr>
            <p:cNvSpPr/>
            <p:nvPr/>
          </p:nvSpPr>
          <p:spPr>
            <a:xfrm>
              <a:off x="5614082" y="1721435"/>
              <a:ext cx="1176221" cy="2462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1ECF9C9-53C7-424E-A194-90FF379D333F}"/>
                </a:ext>
              </a:extLst>
            </p:cNvPr>
            <p:cNvSpPr txBox="1"/>
            <p:nvPr/>
          </p:nvSpPr>
          <p:spPr>
            <a:xfrm>
              <a:off x="5937855" y="1446125"/>
              <a:ext cx="5973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Needle</a:t>
              </a:r>
              <a:endParaRPr lang="zh-CN" alt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3B8E96D-A7F0-420F-9A49-6B89F3CAAAA9}"/>
                </a:ext>
              </a:extLst>
            </p:cNvPr>
            <p:cNvSpPr txBox="1"/>
            <p:nvPr/>
          </p:nvSpPr>
          <p:spPr>
            <a:xfrm>
              <a:off x="2122000" y="817853"/>
              <a:ext cx="6011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FF0000"/>
                  </a:solidFill>
                </a:rPr>
                <a:t>Needle</a:t>
              </a:r>
              <a:endParaRPr lang="en-US" altLang="zh-CN" sz="1400" b="1" dirty="0">
                <a:solidFill>
                  <a:srgbClr val="FF0000"/>
                </a:solidFill>
              </a:endParaRPr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249B4052-5A05-47D1-9749-CC696CC0E4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813" t="20090" r="40021" b="51047"/>
            <a:stretch/>
          </p:blipFill>
          <p:spPr>
            <a:xfrm>
              <a:off x="2984077" y="240548"/>
              <a:ext cx="586520" cy="576534"/>
            </a:xfrm>
            <a:prstGeom prst="rect">
              <a:avLst/>
            </a:prstGeom>
          </p:spPr>
        </p:pic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6A49672-C870-48D0-8D55-A06602878608}"/>
                </a:ext>
              </a:extLst>
            </p:cNvPr>
            <p:cNvSpPr txBox="1"/>
            <p:nvPr/>
          </p:nvSpPr>
          <p:spPr>
            <a:xfrm>
              <a:off x="3144483" y="-4254"/>
              <a:ext cx="10270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 Method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24A3629-0456-4544-AAF4-542E6D0467BA}"/>
                </a:ext>
              </a:extLst>
            </p:cNvPr>
            <p:cNvSpPr txBox="1"/>
            <p:nvPr/>
          </p:nvSpPr>
          <p:spPr>
            <a:xfrm>
              <a:off x="3041653" y="1866302"/>
              <a:ext cx="1220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Histogram Method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E1A6818F-3A62-407C-92E2-EFFDAC14F2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9728" t="20102" r="39908" b="50024"/>
            <a:stretch/>
          </p:blipFill>
          <p:spPr>
            <a:xfrm>
              <a:off x="2984077" y="1219971"/>
              <a:ext cx="586520" cy="591008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CF556F26-B43B-4CDA-9A65-3B4D37F521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9398" t="20767" r="39792" b="50495"/>
            <a:stretch/>
          </p:blipFill>
          <p:spPr>
            <a:xfrm>
              <a:off x="3764055" y="244284"/>
              <a:ext cx="580145" cy="550216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ED5406EE-6C2F-4064-B9CD-4F0FF69217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9774" t="20052" r="39942" b="50189"/>
            <a:stretch/>
          </p:blipFill>
          <p:spPr>
            <a:xfrm>
              <a:off x="3764055" y="1222787"/>
              <a:ext cx="580145" cy="584594"/>
            </a:xfrm>
            <a:prstGeom prst="rect">
              <a:avLst/>
            </a:prstGeom>
          </p:spPr>
        </p:pic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0D96FB7-45DF-42B1-B56E-4E4465A9FC03}"/>
                </a:ext>
              </a:extLst>
            </p:cNvPr>
            <p:cNvSpPr/>
            <p:nvPr/>
          </p:nvSpPr>
          <p:spPr>
            <a:xfrm>
              <a:off x="2313758" y="1097561"/>
              <a:ext cx="161092" cy="158098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311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6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子豪</dc:creator>
  <cp:lastModifiedBy>子豪 李</cp:lastModifiedBy>
  <cp:revision>4</cp:revision>
  <dcterms:created xsi:type="dcterms:W3CDTF">2019-09-10T12:10:55Z</dcterms:created>
  <dcterms:modified xsi:type="dcterms:W3CDTF">2019-11-06T08:58:34Z</dcterms:modified>
</cp:coreProperties>
</file>