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600450" cy="233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3" autoAdjust="0"/>
    <p:restoredTop sz="94660"/>
  </p:normalViewPr>
  <p:slideViewPr>
    <p:cSldViewPr snapToGrid="0">
      <p:cViewPr varScale="1">
        <p:scale>
          <a:sx n="240" d="100"/>
          <a:sy n="240" d="100"/>
        </p:scale>
        <p:origin x="44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382954"/>
            <a:ext cx="3060383" cy="814658"/>
          </a:xfrm>
        </p:spPr>
        <p:txBody>
          <a:bodyPr anchor="b"/>
          <a:lstStyle>
            <a:lvl1pPr algn="ctr">
              <a:defRPr sz="204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229029"/>
            <a:ext cx="2700338" cy="564952"/>
          </a:xfrm>
        </p:spPr>
        <p:txBody>
          <a:bodyPr/>
          <a:lstStyle>
            <a:lvl1pPr marL="0" indent="0" algn="ctr">
              <a:buNone/>
              <a:defRPr sz="819"/>
            </a:lvl1pPr>
            <a:lvl2pPr marL="155997" indent="0" algn="ctr">
              <a:buNone/>
              <a:defRPr sz="682"/>
            </a:lvl2pPr>
            <a:lvl3pPr marL="311993" indent="0" algn="ctr">
              <a:buNone/>
              <a:defRPr sz="614"/>
            </a:lvl3pPr>
            <a:lvl4pPr marL="467990" indent="0" algn="ctr">
              <a:buNone/>
              <a:defRPr sz="546"/>
            </a:lvl4pPr>
            <a:lvl5pPr marL="623987" indent="0" algn="ctr">
              <a:buNone/>
              <a:defRPr sz="546"/>
            </a:lvl5pPr>
            <a:lvl6pPr marL="779983" indent="0" algn="ctr">
              <a:buNone/>
              <a:defRPr sz="546"/>
            </a:lvl6pPr>
            <a:lvl7pPr marL="935980" indent="0" algn="ctr">
              <a:buNone/>
              <a:defRPr sz="546"/>
            </a:lvl7pPr>
            <a:lvl8pPr marL="1091976" indent="0" algn="ctr">
              <a:buNone/>
              <a:defRPr sz="546"/>
            </a:lvl8pPr>
            <a:lvl9pPr marL="1247973" indent="0" algn="ctr">
              <a:buNone/>
              <a:defRPr sz="54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62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02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24582"/>
            <a:ext cx="776347" cy="19830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24582"/>
            <a:ext cx="2284035" cy="198302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93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17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583370"/>
            <a:ext cx="3105388" cy="973364"/>
          </a:xfrm>
        </p:spPr>
        <p:txBody>
          <a:bodyPr anchor="b"/>
          <a:lstStyle>
            <a:lvl1pPr>
              <a:defRPr sz="204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1565942"/>
            <a:ext cx="3105388" cy="511869"/>
          </a:xfrm>
        </p:spPr>
        <p:txBody>
          <a:bodyPr/>
          <a:lstStyle>
            <a:lvl1pPr marL="0" indent="0">
              <a:buNone/>
              <a:defRPr sz="819">
                <a:solidFill>
                  <a:schemeClr val="tx1"/>
                </a:solidFill>
              </a:defRPr>
            </a:lvl1pPr>
            <a:lvl2pPr marL="155997" indent="0">
              <a:buNone/>
              <a:defRPr sz="682">
                <a:solidFill>
                  <a:schemeClr val="tx1">
                    <a:tint val="75000"/>
                  </a:schemeClr>
                </a:solidFill>
              </a:defRPr>
            </a:lvl2pPr>
            <a:lvl3pPr marL="311993" indent="0">
              <a:buNone/>
              <a:defRPr sz="614">
                <a:solidFill>
                  <a:schemeClr val="tx1">
                    <a:tint val="75000"/>
                  </a:schemeClr>
                </a:solidFill>
              </a:defRPr>
            </a:lvl3pPr>
            <a:lvl4pPr marL="46799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4pPr>
            <a:lvl5pPr marL="623987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5pPr>
            <a:lvl6pPr marL="77998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6pPr>
            <a:lvl7pPr marL="93598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7pPr>
            <a:lvl8pPr marL="1091976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8pPr>
            <a:lvl9pPr marL="124797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30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622910"/>
            <a:ext cx="1530191" cy="14846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622910"/>
            <a:ext cx="1530191" cy="14846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03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24583"/>
            <a:ext cx="3105388" cy="4522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573619"/>
            <a:ext cx="1523159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854741"/>
            <a:ext cx="1523159" cy="12571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573619"/>
            <a:ext cx="1530660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854741"/>
            <a:ext cx="1530660" cy="12571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80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13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62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55998"/>
            <a:ext cx="1161239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336914"/>
            <a:ext cx="1822728" cy="1662899"/>
          </a:xfrm>
        </p:spPr>
        <p:txBody>
          <a:bodyPr/>
          <a:lstStyle>
            <a:lvl1pPr>
              <a:defRPr sz="1092"/>
            </a:lvl1pPr>
            <a:lvl2pPr>
              <a:defRPr sz="955"/>
            </a:lvl2pPr>
            <a:lvl3pPr>
              <a:defRPr sz="819"/>
            </a:lvl3pPr>
            <a:lvl4pPr>
              <a:defRPr sz="682"/>
            </a:lvl4pPr>
            <a:lvl5pPr>
              <a:defRPr sz="682"/>
            </a:lvl5pPr>
            <a:lvl6pPr>
              <a:defRPr sz="682"/>
            </a:lvl6pPr>
            <a:lvl7pPr>
              <a:defRPr sz="682"/>
            </a:lvl7pPr>
            <a:lvl8pPr>
              <a:defRPr sz="682"/>
            </a:lvl8pPr>
            <a:lvl9pPr>
              <a:defRPr sz="68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701992"/>
            <a:ext cx="1161239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68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55998"/>
            <a:ext cx="1161239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336914"/>
            <a:ext cx="1822728" cy="1662899"/>
          </a:xfrm>
        </p:spPr>
        <p:txBody>
          <a:bodyPr anchor="t"/>
          <a:lstStyle>
            <a:lvl1pPr marL="0" indent="0">
              <a:buNone/>
              <a:defRPr sz="1092"/>
            </a:lvl1pPr>
            <a:lvl2pPr marL="155997" indent="0">
              <a:buNone/>
              <a:defRPr sz="955"/>
            </a:lvl2pPr>
            <a:lvl3pPr marL="311993" indent="0">
              <a:buNone/>
              <a:defRPr sz="819"/>
            </a:lvl3pPr>
            <a:lvl4pPr marL="467990" indent="0">
              <a:buNone/>
              <a:defRPr sz="682"/>
            </a:lvl4pPr>
            <a:lvl5pPr marL="623987" indent="0">
              <a:buNone/>
              <a:defRPr sz="682"/>
            </a:lvl5pPr>
            <a:lvl6pPr marL="779983" indent="0">
              <a:buNone/>
              <a:defRPr sz="682"/>
            </a:lvl6pPr>
            <a:lvl7pPr marL="935980" indent="0">
              <a:buNone/>
              <a:defRPr sz="682"/>
            </a:lvl7pPr>
            <a:lvl8pPr marL="1091976" indent="0">
              <a:buNone/>
              <a:defRPr sz="682"/>
            </a:lvl8pPr>
            <a:lvl9pPr marL="1247973" indent="0">
              <a:buNone/>
              <a:defRPr sz="68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701992"/>
            <a:ext cx="1161239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A6CB-96F2-41D1-AD98-4470BC6E095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15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24583"/>
            <a:ext cx="3105388" cy="45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622910"/>
            <a:ext cx="3105388" cy="148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2168811"/>
            <a:ext cx="810101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CA6CB-96F2-41D1-AD98-4470BC6E0958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2168811"/>
            <a:ext cx="1215152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2168811"/>
            <a:ext cx="810101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12B1C-2F99-4C89-AEE9-C704D8C60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36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11993" rtl="0" eaLnBrk="1" latinLnBrk="0" hangingPunct="1">
        <a:lnSpc>
          <a:spcPct val="90000"/>
        </a:lnSpc>
        <a:spcBef>
          <a:spcPct val="0"/>
        </a:spcBef>
        <a:buNone/>
        <a:defRPr sz="15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998" indent="-77998" algn="l" defTabSz="311993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819" kern="1200">
          <a:solidFill>
            <a:schemeClr val="tx1"/>
          </a:solidFill>
          <a:latin typeface="+mn-lt"/>
          <a:ea typeface="+mn-ea"/>
          <a:cs typeface="+mn-cs"/>
        </a:defRPr>
      </a:lvl2pPr>
      <a:lvl3pPr marL="38999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82" kern="1200">
          <a:solidFill>
            <a:schemeClr val="tx1"/>
          </a:solidFill>
          <a:latin typeface="+mn-lt"/>
          <a:ea typeface="+mn-ea"/>
          <a:cs typeface="+mn-cs"/>
        </a:defRPr>
      </a:lvl3pPr>
      <a:lvl4pPr marL="54598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70198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85798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101397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16997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325971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1pPr>
      <a:lvl2pPr marL="15599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2pPr>
      <a:lvl3pPr marL="31199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3pPr>
      <a:lvl4pPr marL="46799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62398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77998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93598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091976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24797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DBF7C7B2-7F08-465E-A0B9-F3A369545ECB}"/>
              </a:ext>
            </a:extLst>
          </p:cNvPr>
          <p:cNvGrpSpPr/>
          <p:nvPr/>
        </p:nvGrpSpPr>
        <p:grpSpPr>
          <a:xfrm>
            <a:off x="54549" y="48445"/>
            <a:ext cx="3491352" cy="2242778"/>
            <a:chOff x="5077935" y="1999001"/>
            <a:chExt cx="3491352" cy="2242778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E44B950F-F1E5-4C56-98EF-E5B016790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10167" y="2245283"/>
              <a:ext cx="549826" cy="545782"/>
            </a:xfrm>
            <a:prstGeom prst="rect">
              <a:avLst/>
            </a:prstGeom>
          </p:spPr>
        </p:pic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E7F396CB-50DB-4C77-B2E7-A77F4A92E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0480" y="1999001"/>
              <a:ext cx="2278807" cy="2242778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1E4B4BCF-A72E-4D67-9F21-108F3FFFB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14211" y="3583001"/>
              <a:ext cx="545782" cy="545782"/>
            </a:xfrm>
            <a:prstGeom prst="rect">
              <a:avLst/>
            </a:prstGeom>
          </p:spPr>
        </p:pic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4868BE91-B15C-499E-AEBE-E8293AE863C5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5759993" y="2518174"/>
              <a:ext cx="1627597" cy="383141"/>
            </a:xfrm>
            <a:prstGeom prst="line">
              <a:avLst/>
            </a:prstGeom>
            <a:ln w="952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4755DBF6-E21C-4BB5-A8F3-7F966E3E2137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 flipV="1">
              <a:off x="5759993" y="3088005"/>
              <a:ext cx="1665697" cy="767887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336AD44-846F-4618-839E-C4D539B2DD32}"/>
                </a:ext>
              </a:extLst>
            </p:cNvPr>
            <p:cNvSpPr txBox="1"/>
            <p:nvPr/>
          </p:nvSpPr>
          <p:spPr>
            <a:xfrm>
              <a:off x="5077935" y="2016871"/>
              <a:ext cx="814290" cy="230832"/>
            </a:xfrm>
            <a:prstGeom prst="rect">
              <a:avLst/>
            </a:prstGeom>
            <a:noFill/>
            <a:effectLst/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Prediction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6461FAB-21A0-4CED-A63C-7144635D2B8C}"/>
                </a:ext>
              </a:extLst>
            </p:cNvPr>
            <p:cNvSpPr txBox="1"/>
            <p:nvPr/>
          </p:nvSpPr>
          <p:spPr>
            <a:xfrm>
              <a:off x="5162160" y="3354258"/>
              <a:ext cx="618430" cy="230832"/>
            </a:xfrm>
            <a:prstGeom prst="rect">
              <a:avLst/>
            </a:prstGeom>
            <a:noFill/>
            <a:effectLst/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311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2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子豪</dc:creator>
  <cp:lastModifiedBy>李 子豪</cp:lastModifiedBy>
  <cp:revision>3</cp:revision>
  <dcterms:created xsi:type="dcterms:W3CDTF">2019-09-10T12:10:55Z</dcterms:created>
  <dcterms:modified xsi:type="dcterms:W3CDTF">2019-09-10T13:37:13Z</dcterms:modified>
</cp:coreProperties>
</file>