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040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6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589241"/>
            <a:ext cx="428426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891072"/>
            <a:ext cx="378023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0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6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191693"/>
            <a:ext cx="1086818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3" y="191693"/>
            <a:ext cx="3197449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31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897615"/>
            <a:ext cx="434727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6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958453"/>
            <a:ext cx="2142133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91693"/>
            <a:ext cx="4347270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882610"/>
            <a:ext cx="21322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315166"/>
            <a:ext cx="2132288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882610"/>
            <a:ext cx="21427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315166"/>
            <a:ext cx="2142790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4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94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7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80" y="240032"/>
            <a:ext cx="162563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518401"/>
            <a:ext cx="2551658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80" y="1080135"/>
            <a:ext cx="162563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6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80" y="240032"/>
            <a:ext cx="162563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518401"/>
            <a:ext cx="2551658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80" y="1080135"/>
            <a:ext cx="162563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0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91693"/>
            <a:ext cx="434727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3" y="3337086"/>
            <a:ext cx="11340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451E0-84EE-4C38-B77D-AA991B88F243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5" y="3337086"/>
            <a:ext cx="170110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0" y="3337086"/>
            <a:ext cx="11340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A17C1-2EB1-4E5E-BD15-389BA1A9F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08155ACA-E6A9-4FE9-9FE4-7EB3F6BD5C13}"/>
              </a:ext>
            </a:extLst>
          </p:cNvPr>
          <p:cNvGrpSpPr/>
          <p:nvPr/>
        </p:nvGrpSpPr>
        <p:grpSpPr>
          <a:xfrm>
            <a:off x="84831" y="81278"/>
            <a:ext cx="4924166" cy="3437893"/>
            <a:chOff x="161031" y="81278"/>
            <a:chExt cx="4924166" cy="3437893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23C4B1C1-5133-41AD-A5F0-BDB12E104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072" y="1738534"/>
              <a:ext cx="488674" cy="48508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59D78D80-E8C3-4A8C-9346-27C363231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031" y="1525835"/>
              <a:ext cx="2025358" cy="1993336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DD783A37-AA2E-4E53-AEDB-BAF3FCBF4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7746" y="2483544"/>
              <a:ext cx="485080" cy="485080"/>
            </a:xfrm>
            <a:prstGeom prst="rect">
              <a:avLst/>
            </a:prstGeom>
          </p:spPr>
        </p:pic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FB2049C-BD76-48E0-8CAA-0F344091E8C5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H="1">
              <a:off x="1301371" y="1981074"/>
              <a:ext cx="1179701" cy="39625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5E0F033-DFB1-4A1A-9829-0ABC07BFB765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 flipV="1">
              <a:off x="1339136" y="2448467"/>
              <a:ext cx="1168610" cy="2776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594447B-F55B-4BCA-9281-B9306E151CE1}"/>
                </a:ext>
              </a:extLst>
            </p:cNvPr>
            <p:cNvSpPr txBox="1"/>
            <p:nvPr/>
          </p:nvSpPr>
          <p:spPr>
            <a:xfrm>
              <a:off x="3391526" y="1443331"/>
              <a:ext cx="704640" cy="230832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9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</a:t>
              </a:r>
              <a:endParaRPr lang="zh-CN" altLang="en-US" sz="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BA99A76-EC09-4BBF-AFAE-46966C961BF7}"/>
                </a:ext>
              </a:extLst>
            </p:cNvPr>
            <p:cNvSpPr txBox="1"/>
            <p:nvPr/>
          </p:nvSpPr>
          <p:spPr>
            <a:xfrm>
              <a:off x="3423435" y="2314844"/>
              <a:ext cx="631483" cy="230832"/>
            </a:xfrm>
            <a:prstGeom prst="rect">
              <a:avLst/>
            </a:prstGeom>
            <a:noFill/>
            <a:effectLst/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9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</a:t>
              </a:r>
              <a:endParaRPr lang="zh-CN" altLang="en-US" sz="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08022D41-EA80-4A52-936B-3F1078288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386" b="89443" l="0" r="97137"/>
                      </a14:imgEffect>
                    </a14:imgLayer>
                  </a14:imgProps>
                </a:ext>
              </a:extLst>
            </a:blip>
            <a:srcRect t="23300" r="3332" b="34756"/>
            <a:stretch/>
          </p:blipFill>
          <p:spPr>
            <a:xfrm>
              <a:off x="161031" y="81278"/>
              <a:ext cx="4718250" cy="1131100"/>
            </a:xfrm>
            <a:prstGeom prst="rect">
              <a:avLst/>
            </a:prstGeom>
          </p:spPr>
        </p:pic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92BC0E0-4346-428A-8E9F-7963B82B88C3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1173711" y="1020376"/>
              <a:ext cx="255322" cy="50545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219D89B0-A3F5-4580-A1FB-0F6141426864}"/>
                </a:ext>
              </a:extLst>
            </p:cNvPr>
            <p:cNvCxnSpPr>
              <a:cxnSpLocks/>
            </p:cNvCxnSpPr>
            <p:nvPr/>
          </p:nvCxnSpPr>
          <p:spPr>
            <a:xfrm>
              <a:off x="2058154" y="770150"/>
              <a:ext cx="715843" cy="51337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B760AAE-EBC6-4BC2-A2D9-F938AD318339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 flipV="1">
              <a:off x="2725409" y="2667041"/>
              <a:ext cx="578614" cy="590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9D9749E8-BBD9-4A99-8849-EFAF5016AD4C}"/>
                    </a:ext>
                  </a:extLst>
                </p:cNvPr>
                <p:cNvSpPr/>
                <p:nvPr/>
              </p:nvSpPr>
              <p:spPr>
                <a:xfrm>
                  <a:off x="3099539" y="2856212"/>
                  <a:ext cx="1410015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800" b="1" kern="1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</m:t>
                          </m:r>
                        </m:sub>
                      </m:sSub>
                      <m:r>
                        <a:rPr lang="en-US" altLang="zh-CN" sz="800" b="1" i="0" kern="10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sz="800" b="1" i="0" kern="10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sz="800" b="1" i="1" kern="1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800" b="1" i="1" kern="10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∆</m:t>
                          </m:r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sz="800" b="1" i="0" kern="10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sz="800" b="1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sz="800" b="1" i="0" kern="10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sz="800" b="1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𝒎</m:t>
                          </m:r>
                        </m:sub>
                      </m:sSub>
                    </m:oMath>
                  </a14:m>
                  <a:r>
                    <a:rPr lang="en-US" altLang="zh-CN" sz="800" b="1" kern="1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) </a:t>
                  </a:r>
                  <a:endParaRPr lang="en-US" altLang="zh-CN" sz="800" b="1" dirty="0"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9D9749E8-BBD9-4A99-8849-EFAF5016AD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539" y="2856212"/>
                  <a:ext cx="1410015" cy="215444"/>
                </a:xfrm>
                <a:prstGeom prst="rect">
                  <a:avLst/>
                </a:prstGeom>
                <a:blipFill>
                  <a:blip r:embed="rId7"/>
                  <a:stretch>
                    <a:fillRect r="-2165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34F586D2-3880-4B54-B363-CFDC51202CBB}"/>
                    </a:ext>
                  </a:extLst>
                </p:cNvPr>
                <p:cNvSpPr/>
                <p:nvPr/>
              </p:nvSpPr>
              <p:spPr>
                <a:xfrm>
                  <a:off x="2119577" y="1217426"/>
                  <a:ext cx="2965620" cy="2265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800" b="1" kern="100" dirty="0">
                      <a:latin typeface="Calibri" panose="020F050202020403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𝒑𝒓𝒆𝒗𝒊𝒐𝒖𝒔</m:t>
                          </m:r>
                        </m:sub>
                      </m:sSub>
                      <m:r>
                        <a:rPr lang="en-US" altLang="zh-CN" sz="800" b="1" i="1" kern="10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𝒑𝒓𝒆𝒗𝒊𝒐𝒖𝒔</m:t>
                          </m:r>
                        </m:sub>
                      </m:sSub>
                      <m:r>
                        <a:rPr lang="en-US" altLang="zh-CN" sz="800" b="1" i="0" kern="10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𝒑𝒓𝒆𝒗𝒊𝒐𝒖𝒔</m:t>
                          </m:r>
                        </m:sub>
                      </m:sSub>
                      <m:r>
                        <a:rPr lang="en-US" altLang="zh-CN" sz="800" b="1" i="0" kern="10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∆</m:t>
                          </m:r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𝒑𝒓𝒆𝒗𝒊𝒐𝒖𝒔</m:t>
                          </m:r>
                        </m:sub>
                      </m:sSub>
                    </m:oMath>
                  </a14:m>
                  <a:r>
                    <a:rPr lang="en-US" altLang="zh-CN" sz="800" b="1" kern="1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altLang="zh-CN" sz="800" b="1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𝒑𝒓𝒆𝒗𝒊𝒐𝒖𝒔</m:t>
                          </m:r>
                        </m:sub>
                      </m:sSub>
                    </m:oMath>
                  </a14:m>
                  <a:r>
                    <a:rPr lang="en-US" altLang="zh-CN" sz="800" b="1" kern="1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altLang="zh-CN" sz="800" b="1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𝒑𝒓𝒆𝒗𝒊𝒐𝒖𝒔</m:t>
                          </m:r>
                        </m:sub>
                      </m:sSub>
                    </m:oMath>
                  </a14:m>
                  <a:r>
                    <a:rPr lang="en-US" altLang="zh-CN" sz="800" b="1" kern="100" dirty="0">
                      <a:latin typeface="Calibri" panose="020F0502020204030204" pitchFamily="34" charset="0"/>
                    </a:rPr>
                    <a:t>)</a:t>
                  </a:r>
                  <a:endParaRPr lang="zh-CN" altLang="en-US" sz="800" b="1" dirty="0"/>
                </a:p>
              </p:txBody>
            </p:sp>
          </mc:Choice>
          <mc:Fallback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34F586D2-3880-4B54-B363-CFDC51202C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77" y="1217426"/>
                  <a:ext cx="2965620" cy="226537"/>
                </a:xfrm>
                <a:prstGeom prst="rect">
                  <a:avLst/>
                </a:prstGeom>
                <a:blipFill>
                  <a:blip r:embed="rId8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F8AA485D-52C2-4BD6-971F-38E2FF44B190}"/>
                    </a:ext>
                  </a:extLst>
                </p:cNvPr>
                <p:cNvSpPr/>
                <p:nvPr/>
              </p:nvSpPr>
              <p:spPr>
                <a:xfrm>
                  <a:off x="3144078" y="2021167"/>
                  <a:ext cx="1302408" cy="2267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800" b="1" kern="100" dirty="0">
                      <a:latin typeface="Calibri" panose="020F050202020403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_</m:t>
                          </m:r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𝒑𝒓𝒆𝒅𝒊𝒄𝒕𝒊𝒐𝒏</m:t>
                          </m:r>
                        </m:sub>
                      </m:sSub>
                      <m:r>
                        <a:rPr lang="en-US" altLang="zh-CN" sz="800" b="1" i="0" kern="10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_</m:t>
                          </m:r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𝒑𝒓𝒆𝒅𝒊𝒄𝒕𝒊𝒐𝒏</m:t>
                          </m:r>
                        </m:sub>
                      </m:sSub>
                    </m:oMath>
                  </a14:m>
                  <a:r>
                    <a:rPr lang="en-US" altLang="zh-CN" sz="800" b="1" kern="100" dirty="0">
                      <a:latin typeface="Calibri" panose="020F0502020204030204" pitchFamily="34" charset="0"/>
                    </a:rPr>
                    <a:t>)</a:t>
                  </a:r>
                  <a:endParaRPr lang="zh-CN" altLang="en-US" sz="800" b="1" dirty="0"/>
                </a:p>
              </p:txBody>
            </p:sp>
          </mc:Choice>
          <mc:Fallback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F8AA485D-52C2-4BD6-971F-38E2FF44B1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078" y="2021167"/>
                  <a:ext cx="1302408" cy="226793"/>
                </a:xfrm>
                <a:prstGeom prst="rect">
                  <a:avLst/>
                </a:prstGeom>
                <a:blipFill>
                  <a:blip r:embed="rId9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81449575-28C1-45E2-AAB5-367CA5F21284}"/>
                    </a:ext>
                  </a:extLst>
                </p:cNvPr>
                <p:cNvSpPr/>
                <p:nvPr/>
              </p:nvSpPr>
              <p:spPr>
                <a:xfrm>
                  <a:off x="3304023" y="2553644"/>
                  <a:ext cx="1042721" cy="2267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800" b="1" kern="100" dirty="0">
                      <a:latin typeface="Calibri" panose="020F050202020403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_</m:t>
                          </m:r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𝒖𝒑𝒅𝒂𝒕𝒆</m:t>
                          </m:r>
                        </m:sub>
                      </m:sSub>
                    </m:oMath>
                  </a14:m>
                  <a:r>
                    <a:rPr lang="en-US" altLang="zh-CN" sz="800" b="1" kern="100" dirty="0">
                      <a:latin typeface="Calibri" panose="020F0502020204030204" pitchFamily="34" charset="0"/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  <m:r>
                            <a:rPr lang="en-US" altLang="zh-CN" sz="800" b="1" i="1" kern="10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_</m:t>
                          </m:r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𝒖𝒑𝒅𝒂𝒕𝒆</m:t>
                          </m:r>
                        </m:sub>
                      </m:sSub>
                    </m:oMath>
                  </a14:m>
                  <a:r>
                    <a:rPr lang="en-US" altLang="zh-CN" sz="800" b="1" kern="100" dirty="0">
                      <a:latin typeface="Calibri" panose="020F0502020204030204" pitchFamily="34" charset="0"/>
                    </a:rPr>
                    <a:t>)</a:t>
                  </a:r>
                  <a:endParaRPr lang="zh-CN" altLang="en-US" sz="800" b="1" dirty="0"/>
                </a:p>
              </p:txBody>
            </p:sp>
          </mc:Choice>
          <mc:Fallback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81449575-28C1-45E2-AAB5-367CA5F212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023" y="2553644"/>
                  <a:ext cx="1042721" cy="226793"/>
                </a:xfrm>
                <a:prstGeom prst="rect">
                  <a:avLst/>
                </a:prstGeom>
                <a:blipFill>
                  <a:blip r:embed="rId10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89188BEC-ECD9-4C0C-9028-B2201C5FDC95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2725409" y="1972393"/>
              <a:ext cx="418669" cy="162171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95B5BFB-8EF9-43AE-9164-681D815B809A}"/>
                    </a:ext>
                  </a:extLst>
                </p:cNvPr>
                <p:cNvSpPr/>
                <p:nvPr/>
              </p:nvSpPr>
              <p:spPr>
                <a:xfrm>
                  <a:off x="2990691" y="1691968"/>
                  <a:ext cx="1628511" cy="2264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800" b="1" kern="100" dirty="0">
                      <a:latin typeface="Calibri" panose="020F050202020403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prediction</m:t>
                          </m:r>
                        </m:sub>
                      </m:sSub>
                      <m:r>
                        <a:rPr lang="en-US" altLang="zh-CN" sz="800" b="1" i="0" kern="10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prediction</m:t>
                          </m:r>
                        </m:sub>
                      </m:sSub>
                      <m:r>
                        <a:rPr lang="en-US" altLang="zh-CN" sz="800" b="1" i="0" kern="10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800" b="1" i="1" kern="1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prediction</m:t>
                          </m:r>
                        </m:sub>
                      </m:sSub>
                    </m:oMath>
                  </a14:m>
                  <a:r>
                    <a:rPr lang="en-US" altLang="zh-CN" sz="800" b="1" kern="100" dirty="0">
                      <a:latin typeface="Calibri" panose="020F0502020204030204" pitchFamily="34" charset="0"/>
                    </a:rPr>
                    <a:t>)</a:t>
                  </a:r>
                  <a:endParaRPr lang="zh-CN" altLang="en-US" sz="800" b="1" dirty="0"/>
                </a:p>
              </p:txBody>
            </p:sp>
          </mc:Choice>
          <mc:Fallback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95B5BFB-8EF9-43AE-9164-681D815B80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691" y="1691968"/>
                  <a:ext cx="1628511" cy="226472"/>
                </a:xfrm>
                <a:prstGeom prst="rect">
                  <a:avLst/>
                </a:prstGeom>
                <a:blipFill>
                  <a:blip r:embed="rId11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BA81809-3C97-48DF-AAC9-883C177FCC74}"/>
                </a:ext>
              </a:extLst>
            </p:cNvPr>
            <p:cNvCxnSpPr>
              <a:cxnSpLocks/>
            </p:cNvCxnSpPr>
            <p:nvPr/>
          </p:nvCxnSpPr>
          <p:spPr>
            <a:xfrm>
              <a:off x="4554790" y="2672498"/>
              <a:ext cx="0" cy="25650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4CCA083-0EEB-4E66-A9F9-96CB112E86E0}"/>
                  </a:ext>
                </a:extLst>
              </p:cNvPr>
              <p:cNvSpPr/>
              <p:nvPr/>
            </p:nvSpPr>
            <p:spPr>
              <a:xfrm>
                <a:off x="3154405" y="3145166"/>
                <a:ext cx="118955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" b="1" kern="100" dirty="0">
                    <a:latin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b="1" i="1" kern="1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800" b="1" i="1" kern="1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800" b="1" i="1" kern="1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</m:t>
                        </m:r>
                      </m:sub>
                    </m:sSub>
                    <m:r>
                      <a:rPr lang="en-US" altLang="zh-CN" sz="800" b="1" i="1" kern="1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800" b="1" i="1" kern="1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800" b="1" i="1" kern="1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altLang="zh-CN" sz="800" b="1" i="1" kern="1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</m:t>
                        </m:r>
                      </m:sub>
                    </m:sSub>
                    <m:r>
                      <a:rPr lang="en-US" altLang="zh-CN" sz="800" b="1" i="0" kern="1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800" b="1" i="1" kern="1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800" b="1" i="1" kern="1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𝒛</m:t>
                        </m:r>
                      </m:e>
                      <m:sub>
                        <m:r>
                          <a:rPr lang="en-US" altLang="zh-CN" sz="800" b="1" i="1" kern="1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</m:t>
                        </m:r>
                      </m:sub>
                    </m:sSub>
                    <m:r>
                      <a:rPr lang="en-US" altLang="zh-CN" sz="800" b="1" i="0" kern="1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∆</m:t>
                        </m:r>
                        <m:r>
                          <a:rPr lang="en-US" altLang="zh-CN" sz="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800" b="1" i="1" kern="1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zh-CN" sz="800" b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8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sSub>
                      <m:sSubPr>
                        <m:ctrlPr>
                          <a:rPr lang="en-US" altLang="zh-CN" sz="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altLang="zh-CN" sz="800" b="1" i="1" kern="1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zh-CN" sz="800" b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8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∆</m:t>
                    </m:r>
                    <m:sSub>
                      <m:sSubPr>
                        <m:ctrlPr>
                          <a:rPr lang="en-US" altLang="zh-CN" sz="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𝒛</m:t>
                        </m:r>
                      </m:e>
                      <m:sub>
                        <m:r>
                          <a:rPr lang="en-US" altLang="zh-CN" sz="800" b="1" i="1" kern="1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zh-CN" sz="800" b="1" kern="100" dirty="0">
                    <a:latin typeface="Calibri" panose="020F0502020204030204" pitchFamily="34" charset="0"/>
                  </a:rPr>
                  <a:t>)</a:t>
                </a:r>
                <a:endParaRPr lang="zh-CN" altLang="en-US" sz="800" b="1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4CCA083-0EEB-4E66-A9F9-96CB112E8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405" y="3145166"/>
                <a:ext cx="1189556" cy="215444"/>
              </a:xfrm>
              <a:prstGeom prst="rect">
                <a:avLst/>
              </a:prstGeom>
              <a:blipFill>
                <a:blip r:embed="rId1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60EE860-A37C-4617-9A9D-3E852BEA4ACA}"/>
              </a:ext>
            </a:extLst>
          </p:cNvPr>
          <p:cNvCxnSpPr>
            <a:cxnSpLocks/>
          </p:cNvCxnSpPr>
          <p:nvPr/>
        </p:nvCxnSpPr>
        <p:spPr>
          <a:xfrm>
            <a:off x="4479828" y="3016912"/>
            <a:ext cx="0" cy="2565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B343C99-E534-4921-92F8-4151C9B2C840}"/>
              </a:ext>
            </a:extLst>
          </p:cNvPr>
          <p:cNvCxnSpPr>
            <a:cxnSpLocks/>
          </p:cNvCxnSpPr>
          <p:nvPr/>
        </p:nvCxnSpPr>
        <p:spPr>
          <a:xfrm>
            <a:off x="4529803" y="1844139"/>
            <a:ext cx="0" cy="2565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0899C71-560B-432E-B3DC-5610862EA816}"/>
              </a:ext>
            </a:extLst>
          </p:cNvPr>
          <p:cNvCxnSpPr>
            <a:cxnSpLocks/>
          </p:cNvCxnSpPr>
          <p:nvPr/>
        </p:nvCxnSpPr>
        <p:spPr>
          <a:xfrm>
            <a:off x="4266970" y="1443331"/>
            <a:ext cx="0" cy="2565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3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64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子豪</dc:creator>
  <cp:lastModifiedBy>子豪 李</cp:lastModifiedBy>
  <cp:revision>15</cp:revision>
  <dcterms:created xsi:type="dcterms:W3CDTF">2019-09-25T08:22:04Z</dcterms:created>
  <dcterms:modified xsi:type="dcterms:W3CDTF">2019-11-04T08:58:43Z</dcterms:modified>
</cp:coreProperties>
</file>