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06070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8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20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441930"/>
            <a:ext cx="2601595" cy="940118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418303"/>
            <a:ext cx="2295525" cy="651956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0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43768"/>
            <a:ext cx="659963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43768"/>
            <a:ext cx="1941632" cy="2288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9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673210"/>
            <a:ext cx="2639854" cy="1123265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807102"/>
            <a:ext cx="2639854" cy="590699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4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718840"/>
            <a:ext cx="1300798" cy="17133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718840"/>
            <a:ext cx="1300798" cy="17133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43768"/>
            <a:ext cx="2639854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661958"/>
            <a:ext cx="1294819" cy="324415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986373"/>
            <a:ext cx="1294819" cy="14508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661958"/>
            <a:ext cx="1301196" cy="324415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986373"/>
            <a:ext cx="1301196" cy="14508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5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80022"/>
            <a:ext cx="987155" cy="630079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388799"/>
            <a:ext cx="1549479" cy="1918990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810101"/>
            <a:ext cx="987155" cy="1500813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80022"/>
            <a:ext cx="987155" cy="630079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388799"/>
            <a:ext cx="1549479" cy="1918990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810101"/>
            <a:ext cx="987155" cy="1500813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5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43768"/>
            <a:ext cx="2639854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718840"/>
            <a:ext cx="2639854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502814"/>
            <a:ext cx="68865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502814"/>
            <a:ext cx="103298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502814"/>
            <a:ext cx="68865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9EAD4E4A-CE22-49A7-97FC-D08AA4790F51}"/>
              </a:ext>
            </a:extLst>
          </p:cNvPr>
          <p:cNvGrpSpPr/>
          <p:nvPr/>
        </p:nvGrpSpPr>
        <p:grpSpPr>
          <a:xfrm>
            <a:off x="54705" y="85788"/>
            <a:ext cx="2951289" cy="2492477"/>
            <a:chOff x="7736087" y="1187513"/>
            <a:chExt cx="2951289" cy="2492477"/>
          </a:xfrm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175064A0-37B7-4DF8-ABAE-4E8466DEEA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3" t="13643" r="11886" b="9806"/>
            <a:stretch/>
          </p:blipFill>
          <p:spPr>
            <a:xfrm>
              <a:off x="7952022" y="1187513"/>
              <a:ext cx="2735354" cy="2492477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FEF437EF-8700-41F9-9018-77AA88F7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6087" y="2390352"/>
              <a:ext cx="899496" cy="1198578"/>
            </a:xfrm>
            <a:prstGeom prst="rect">
              <a:avLst/>
            </a:prstGeom>
          </p:spPr>
        </p:pic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453BEAC-88CD-4BA7-8CF5-3CFDFB30A517}"/>
                </a:ext>
              </a:extLst>
            </p:cNvPr>
            <p:cNvGrpSpPr/>
            <p:nvPr/>
          </p:nvGrpSpPr>
          <p:grpSpPr>
            <a:xfrm rot="2201291">
              <a:off x="7829212" y="1916857"/>
              <a:ext cx="666987" cy="547632"/>
              <a:chOff x="1336143" y="1294731"/>
              <a:chExt cx="1096482" cy="1168150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27C75DD0-72F4-477B-A3CA-61E97B0C9EC6}"/>
                  </a:ext>
                </a:extLst>
              </p:cNvPr>
              <p:cNvCxnSpPr/>
              <p:nvPr/>
            </p:nvCxnSpPr>
            <p:spPr>
              <a:xfrm>
                <a:off x="1862138" y="1981200"/>
                <a:ext cx="400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F6116B03-3FD3-4311-B771-F67660394A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138" y="1543050"/>
                <a:ext cx="0" cy="43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2770051F-DEE5-470C-9C32-4C05B7F35677}"/>
                  </a:ext>
                </a:extLst>
              </p:cNvPr>
              <p:cNvCxnSpPr/>
              <p:nvPr/>
            </p:nvCxnSpPr>
            <p:spPr>
              <a:xfrm flipH="1">
                <a:off x="1609725" y="1981200"/>
                <a:ext cx="252413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0744B6A-9C8C-4875-B1E0-CFE7AC646B85}"/>
                  </a:ext>
                </a:extLst>
              </p:cNvPr>
              <p:cNvSpPr txBox="1"/>
              <p:nvPr/>
            </p:nvSpPr>
            <p:spPr>
              <a:xfrm>
                <a:off x="2180217" y="1755979"/>
                <a:ext cx="252408" cy="52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x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0F1AF86-C095-4FBF-AE22-7A5D14EBE18C}"/>
                  </a:ext>
                </a:extLst>
              </p:cNvPr>
              <p:cNvSpPr txBox="1"/>
              <p:nvPr/>
            </p:nvSpPr>
            <p:spPr>
              <a:xfrm>
                <a:off x="1737287" y="1294731"/>
                <a:ext cx="411624" cy="52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y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EB0E7C6-2398-4445-95A0-93B15334BACB}"/>
                  </a:ext>
                </a:extLst>
              </p:cNvPr>
              <p:cNvSpPr txBox="1"/>
              <p:nvPr/>
            </p:nvSpPr>
            <p:spPr>
              <a:xfrm>
                <a:off x="1336143" y="1937669"/>
                <a:ext cx="401084" cy="52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z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84FA81FF-4EC8-4844-9A96-3FCB3616CC63}"/>
                </a:ext>
              </a:extLst>
            </p:cNvPr>
            <p:cNvGrpSpPr/>
            <p:nvPr/>
          </p:nvGrpSpPr>
          <p:grpSpPr>
            <a:xfrm rot="325696">
              <a:off x="7827128" y="2363916"/>
              <a:ext cx="666987" cy="547632"/>
              <a:chOff x="1336143" y="1294732"/>
              <a:chExt cx="1096482" cy="1168149"/>
            </a:xfrm>
          </p:grpSpPr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E5D8130D-CB85-4D52-9D5C-FC6BFF2B3B85}"/>
                  </a:ext>
                </a:extLst>
              </p:cNvPr>
              <p:cNvCxnSpPr/>
              <p:nvPr/>
            </p:nvCxnSpPr>
            <p:spPr>
              <a:xfrm>
                <a:off x="1862138" y="1981200"/>
                <a:ext cx="400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A736A9E8-D2FC-4CE0-86F6-152ED4BAC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138" y="1543050"/>
                <a:ext cx="0" cy="43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1F36E031-DBEF-4EE2-B3B9-5F3A10CF066C}"/>
                  </a:ext>
                </a:extLst>
              </p:cNvPr>
              <p:cNvCxnSpPr/>
              <p:nvPr/>
            </p:nvCxnSpPr>
            <p:spPr>
              <a:xfrm flipH="1">
                <a:off x="1609725" y="1981200"/>
                <a:ext cx="252413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311025C-7E93-486B-A314-1F8621E55D26}"/>
                  </a:ext>
                </a:extLst>
              </p:cNvPr>
              <p:cNvSpPr txBox="1"/>
              <p:nvPr/>
            </p:nvSpPr>
            <p:spPr>
              <a:xfrm>
                <a:off x="2180217" y="1755978"/>
                <a:ext cx="252408" cy="52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x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5153A7B-D329-4F75-925E-B0A1070A0A67}"/>
                  </a:ext>
                </a:extLst>
              </p:cNvPr>
              <p:cNvSpPr txBox="1"/>
              <p:nvPr/>
            </p:nvSpPr>
            <p:spPr>
              <a:xfrm>
                <a:off x="1737288" y="1294732"/>
                <a:ext cx="411624" cy="52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y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A69E3EB-1604-44FD-AE66-F82B50B7AC52}"/>
                  </a:ext>
                </a:extLst>
              </p:cNvPr>
              <p:cNvSpPr txBox="1"/>
              <p:nvPr/>
            </p:nvSpPr>
            <p:spPr>
              <a:xfrm>
                <a:off x="1336143" y="1937669"/>
                <a:ext cx="401084" cy="52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z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4C6B9E5-E831-477B-A0BD-133EBDC1B2F0}"/>
                </a:ext>
              </a:extLst>
            </p:cNvPr>
            <p:cNvGrpSpPr/>
            <p:nvPr/>
          </p:nvGrpSpPr>
          <p:grpSpPr>
            <a:xfrm>
              <a:off x="8143593" y="3107007"/>
              <a:ext cx="612720" cy="515702"/>
              <a:chOff x="1996610" y="3682918"/>
              <a:chExt cx="652236" cy="599523"/>
            </a:xfrm>
          </p:grpSpPr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E35A1F9E-6FB5-473E-8955-A265104B7378}"/>
                  </a:ext>
                </a:extLst>
              </p:cNvPr>
              <p:cNvCxnSpPr>
                <a:cxnSpLocks/>
              </p:cNvCxnSpPr>
              <p:nvPr/>
            </p:nvCxnSpPr>
            <p:spPr>
              <a:xfrm rot="10960608">
                <a:off x="2081278" y="3849649"/>
                <a:ext cx="2010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3AC446CB-2EE0-4DCE-8C12-77BBEC21B140}"/>
                  </a:ext>
                </a:extLst>
              </p:cNvPr>
              <p:cNvCxnSpPr>
                <a:cxnSpLocks/>
              </p:cNvCxnSpPr>
              <p:nvPr/>
            </p:nvCxnSpPr>
            <p:spPr>
              <a:xfrm rot="10960608" flipV="1">
                <a:off x="2277281" y="3854229"/>
                <a:ext cx="0" cy="209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CA0ECD12-AC36-4418-A5A7-4B0CE738B5AA}"/>
                  </a:ext>
                </a:extLst>
              </p:cNvPr>
              <p:cNvCxnSpPr>
                <a:cxnSpLocks/>
              </p:cNvCxnSpPr>
              <p:nvPr/>
            </p:nvCxnSpPr>
            <p:spPr>
              <a:xfrm rot="10960608" flipH="1">
                <a:off x="2284558" y="3752485"/>
                <a:ext cx="126828" cy="104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ECFF375-A83B-40B8-8D1F-D09365230618}"/>
                  </a:ext>
                </a:extLst>
              </p:cNvPr>
              <p:cNvSpPr txBox="1"/>
              <p:nvPr/>
            </p:nvSpPr>
            <p:spPr>
              <a:xfrm rot="291926">
                <a:off x="1996610" y="3682918"/>
                <a:ext cx="126826" cy="2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x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D64437F-E18C-43DB-AF6D-4D477D8DF684}"/>
                  </a:ext>
                </a:extLst>
              </p:cNvPr>
              <p:cNvSpPr txBox="1"/>
              <p:nvPr/>
            </p:nvSpPr>
            <p:spPr>
              <a:xfrm>
                <a:off x="2169161" y="3996200"/>
                <a:ext cx="266538" cy="2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y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3139509-8504-4704-A0D8-EEEE23736E4E}"/>
                  </a:ext>
                </a:extLst>
              </p:cNvPr>
              <p:cNvSpPr txBox="1"/>
              <p:nvPr/>
            </p:nvSpPr>
            <p:spPr>
              <a:xfrm>
                <a:off x="2389133" y="3698281"/>
                <a:ext cx="259713" cy="2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z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1" name="加号 90">
              <a:extLst>
                <a:ext uri="{FF2B5EF4-FFF2-40B4-BE49-F238E27FC236}">
                  <a16:creationId xmlns:a16="http://schemas.microsoft.com/office/drawing/2014/main" id="{6A90831C-914E-4D3A-A3C4-71ACF208E369}"/>
                </a:ext>
              </a:extLst>
            </p:cNvPr>
            <p:cNvSpPr/>
            <p:nvPr/>
          </p:nvSpPr>
          <p:spPr>
            <a:xfrm>
              <a:off x="8920136" y="2804479"/>
              <a:ext cx="666750" cy="661680"/>
            </a:xfrm>
            <a:prstGeom prst="mathPlus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6E91342-9584-4846-BEF6-02F97DEACC6A}"/>
                </a:ext>
              </a:extLst>
            </p:cNvPr>
            <p:cNvGrpSpPr/>
            <p:nvPr/>
          </p:nvGrpSpPr>
          <p:grpSpPr>
            <a:xfrm>
              <a:off x="8791389" y="2624571"/>
              <a:ext cx="1061008" cy="837541"/>
              <a:chOff x="1414695" y="1434227"/>
              <a:chExt cx="1017930" cy="910651"/>
            </a:xfrm>
          </p:grpSpPr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39E3EFF1-B5E4-4CA0-9B41-49AE701940E1}"/>
                  </a:ext>
                </a:extLst>
              </p:cNvPr>
              <p:cNvCxnSpPr/>
              <p:nvPr/>
            </p:nvCxnSpPr>
            <p:spPr>
              <a:xfrm>
                <a:off x="1862138" y="1981200"/>
                <a:ext cx="400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594C552D-21A8-41C7-8BFE-95C8D4ECFB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138" y="1543050"/>
                <a:ext cx="0" cy="43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B6D63245-067C-40FA-B78F-1336893590BE}"/>
                  </a:ext>
                </a:extLst>
              </p:cNvPr>
              <p:cNvCxnSpPr/>
              <p:nvPr/>
            </p:nvCxnSpPr>
            <p:spPr>
              <a:xfrm flipH="1">
                <a:off x="1609725" y="1981200"/>
                <a:ext cx="252413" cy="21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CB8697C-3880-40DA-9351-0955B8904A8B}"/>
                  </a:ext>
                </a:extLst>
              </p:cNvPr>
              <p:cNvSpPr txBox="1"/>
              <p:nvPr/>
            </p:nvSpPr>
            <p:spPr>
              <a:xfrm>
                <a:off x="2180217" y="1895475"/>
                <a:ext cx="252408" cy="267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x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7283FA5-CD86-4CF1-BBA4-50D20044062A}"/>
                  </a:ext>
                </a:extLst>
              </p:cNvPr>
              <p:cNvSpPr txBox="1"/>
              <p:nvPr/>
            </p:nvSpPr>
            <p:spPr>
              <a:xfrm>
                <a:off x="1817905" y="1434227"/>
                <a:ext cx="240224" cy="267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y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AFA76ED-8C9D-4534-96D3-146C78BF00CD}"/>
                  </a:ext>
                </a:extLst>
              </p:cNvPr>
              <p:cNvSpPr txBox="1"/>
              <p:nvPr/>
            </p:nvSpPr>
            <p:spPr>
              <a:xfrm>
                <a:off x="1414695" y="2077164"/>
                <a:ext cx="234072" cy="267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C00000"/>
                    </a:solidFill>
                  </a:rPr>
                  <a:t>z</a:t>
                </a:r>
                <a:endParaRPr lang="zh-CN" altLang="en-US" sz="1000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54B294F-8DD7-4A66-89A7-9E2850625F47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8266822" y="2180911"/>
              <a:ext cx="461949" cy="511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C266218-3A56-414D-9CF8-E8A7A147EB28}"/>
                </a:ext>
              </a:extLst>
            </p:cNvPr>
            <p:cNvSpPr txBox="1"/>
            <p:nvPr/>
          </p:nvSpPr>
          <p:spPr>
            <a:xfrm>
              <a:off x="8728771" y="2057800"/>
              <a:ext cx="652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Effector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3B55E61-230C-4039-B1E5-780BFD00FBEF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 flipV="1">
              <a:off x="8325532" y="2529441"/>
              <a:ext cx="240767" cy="454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9F6F5C8-608F-42C8-BFF0-4DAB54EFE16F}"/>
                </a:ext>
              </a:extLst>
            </p:cNvPr>
            <p:cNvSpPr txBox="1"/>
            <p:nvPr/>
          </p:nvSpPr>
          <p:spPr>
            <a:xfrm>
              <a:off x="8566299" y="2406330"/>
              <a:ext cx="561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Marker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D96FF3C-88B1-421F-B46D-EAEC3A297952}"/>
                </a:ext>
              </a:extLst>
            </p:cNvPr>
            <p:cNvCxnSpPr>
              <a:cxnSpLocks/>
            </p:cNvCxnSpPr>
            <p:nvPr/>
          </p:nvCxnSpPr>
          <p:spPr>
            <a:xfrm>
              <a:off x="8405009" y="3257798"/>
              <a:ext cx="269591" cy="1852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420EFA92-076F-4E07-B452-C1B6EC7B4E40}"/>
                </a:ext>
              </a:extLst>
            </p:cNvPr>
            <p:cNvSpPr txBox="1"/>
            <p:nvPr/>
          </p:nvSpPr>
          <p:spPr>
            <a:xfrm>
              <a:off x="8604348" y="3405688"/>
              <a:ext cx="516296" cy="25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Image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837F669-D49E-4F21-90C5-C3884FC2A39C}"/>
                </a:ext>
              </a:extLst>
            </p:cNvPr>
            <p:cNvSpPr txBox="1"/>
            <p:nvPr/>
          </p:nvSpPr>
          <p:spPr>
            <a:xfrm>
              <a:off x="9292730" y="3289564"/>
              <a:ext cx="758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Reference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1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16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李 子豪</cp:lastModifiedBy>
  <cp:revision>4</cp:revision>
  <dcterms:created xsi:type="dcterms:W3CDTF">2019-09-10T12:10:55Z</dcterms:created>
  <dcterms:modified xsi:type="dcterms:W3CDTF">2019-09-10T14:00:18Z</dcterms:modified>
</cp:coreProperties>
</file>