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659563" cy="295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483240"/>
            <a:ext cx="4994672" cy="1027994"/>
          </a:xfrm>
        </p:spPr>
        <p:txBody>
          <a:bodyPr anchor="b"/>
          <a:lstStyle>
            <a:lvl1pPr algn="ctr">
              <a:defRPr sz="25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550877"/>
            <a:ext cx="4994672" cy="712898"/>
          </a:xfrm>
        </p:spPr>
        <p:txBody>
          <a:bodyPr/>
          <a:lstStyle>
            <a:lvl1pPr marL="0" indent="0" algn="ctr">
              <a:buNone/>
              <a:defRPr sz="1033"/>
            </a:lvl1pPr>
            <a:lvl2pPr marL="196870" indent="0" algn="ctr">
              <a:buNone/>
              <a:defRPr sz="861"/>
            </a:lvl2pPr>
            <a:lvl3pPr marL="393741" indent="0" algn="ctr">
              <a:buNone/>
              <a:defRPr sz="775"/>
            </a:lvl3pPr>
            <a:lvl4pPr marL="590611" indent="0" algn="ctr">
              <a:buNone/>
              <a:defRPr sz="689"/>
            </a:lvl4pPr>
            <a:lvl5pPr marL="787481" indent="0" algn="ctr">
              <a:buNone/>
              <a:defRPr sz="689"/>
            </a:lvl5pPr>
            <a:lvl6pPr marL="984352" indent="0" algn="ctr">
              <a:buNone/>
              <a:defRPr sz="689"/>
            </a:lvl6pPr>
            <a:lvl7pPr marL="1181222" indent="0" algn="ctr">
              <a:buNone/>
              <a:defRPr sz="689"/>
            </a:lvl7pPr>
            <a:lvl8pPr marL="1378092" indent="0" algn="ctr">
              <a:buNone/>
              <a:defRPr sz="689"/>
            </a:lvl8pPr>
            <a:lvl9pPr marL="1574963" indent="0" algn="ctr">
              <a:buNone/>
              <a:defRPr sz="6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57207"/>
            <a:ext cx="1435968" cy="25023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57207"/>
            <a:ext cx="4224660" cy="25023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7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736137"/>
            <a:ext cx="5743873" cy="1228262"/>
          </a:xfrm>
        </p:spPr>
        <p:txBody>
          <a:bodyPr anchor="b"/>
          <a:lstStyle>
            <a:lvl1pPr>
              <a:defRPr sz="25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976019"/>
            <a:ext cx="5743873" cy="645914"/>
          </a:xfrm>
        </p:spPr>
        <p:txBody>
          <a:bodyPr/>
          <a:lstStyle>
            <a:lvl1pPr marL="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1pPr>
            <a:lvl2pPr marL="196870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2pPr>
            <a:lvl3pPr marL="39374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3pPr>
            <a:lvl4pPr marL="590611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4pPr>
            <a:lvl5pPr marL="787481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5pPr>
            <a:lvl6pPr marL="98435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6pPr>
            <a:lvl7pPr marL="118122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7pPr>
            <a:lvl8pPr marL="137809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8pPr>
            <a:lvl9pPr marL="1574963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786033"/>
            <a:ext cx="2830314" cy="1873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786033"/>
            <a:ext cx="2830314" cy="1873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57207"/>
            <a:ext cx="5743873" cy="5707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723834"/>
            <a:ext cx="2817307" cy="354740"/>
          </a:xfrm>
        </p:spPr>
        <p:txBody>
          <a:bodyPr anchor="b"/>
          <a:lstStyle>
            <a:lvl1pPr marL="0" indent="0">
              <a:buNone/>
              <a:defRPr sz="1033" b="1"/>
            </a:lvl1pPr>
            <a:lvl2pPr marL="196870" indent="0">
              <a:buNone/>
              <a:defRPr sz="861" b="1"/>
            </a:lvl2pPr>
            <a:lvl3pPr marL="393741" indent="0">
              <a:buNone/>
              <a:defRPr sz="775" b="1"/>
            </a:lvl3pPr>
            <a:lvl4pPr marL="590611" indent="0">
              <a:buNone/>
              <a:defRPr sz="689" b="1"/>
            </a:lvl4pPr>
            <a:lvl5pPr marL="787481" indent="0">
              <a:buNone/>
              <a:defRPr sz="689" b="1"/>
            </a:lvl5pPr>
            <a:lvl6pPr marL="984352" indent="0">
              <a:buNone/>
              <a:defRPr sz="689" b="1"/>
            </a:lvl6pPr>
            <a:lvl7pPr marL="1181222" indent="0">
              <a:buNone/>
              <a:defRPr sz="689" b="1"/>
            </a:lvl7pPr>
            <a:lvl8pPr marL="1378092" indent="0">
              <a:buNone/>
              <a:defRPr sz="689" b="1"/>
            </a:lvl8pPr>
            <a:lvl9pPr marL="1574963" indent="0">
              <a:buNone/>
              <a:defRPr sz="6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078574"/>
            <a:ext cx="2817307" cy="1586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723834"/>
            <a:ext cx="2831182" cy="354740"/>
          </a:xfrm>
        </p:spPr>
        <p:txBody>
          <a:bodyPr anchor="b"/>
          <a:lstStyle>
            <a:lvl1pPr marL="0" indent="0">
              <a:buNone/>
              <a:defRPr sz="1033" b="1"/>
            </a:lvl1pPr>
            <a:lvl2pPr marL="196870" indent="0">
              <a:buNone/>
              <a:defRPr sz="861" b="1"/>
            </a:lvl2pPr>
            <a:lvl3pPr marL="393741" indent="0">
              <a:buNone/>
              <a:defRPr sz="775" b="1"/>
            </a:lvl3pPr>
            <a:lvl4pPr marL="590611" indent="0">
              <a:buNone/>
              <a:defRPr sz="689" b="1"/>
            </a:lvl4pPr>
            <a:lvl5pPr marL="787481" indent="0">
              <a:buNone/>
              <a:defRPr sz="689" b="1"/>
            </a:lvl5pPr>
            <a:lvl6pPr marL="984352" indent="0">
              <a:buNone/>
              <a:defRPr sz="689" b="1"/>
            </a:lvl6pPr>
            <a:lvl7pPr marL="1181222" indent="0">
              <a:buNone/>
              <a:defRPr sz="689" b="1"/>
            </a:lvl7pPr>
            <a:lvl8pPr marL="1378092" indent="0">
              <a:buNone/>
              <a:defRPr sz="689" b="1"/>
            </a:lvl8pPr>
            <a:lvl9pPr marL="1574963" indent="0">
              <a:buNone/>
              <a:defRPr sz="6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078574"/>
            <a:ext cx="2831182" cy="1586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4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96850"/>
            <a:ext cx="2147882" cy="688975"/>
          </a:xfrm>
        </p:spPr>
        <p:txBody>
          <a:bodyPr anchor="b"/>
          <a:lstStyle>
            <a:lvl1pPr>
              <a:defRPr sz="1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425142"/>
            <a:ext cx="3371404" cy="2098366"/>
          </a:xfrm>
        </p:spPr>
        <p:txBody>
          <a:bodyPr/>
          <a:lstStyle>
            <a:lvl1pPr>
              <a:defRPr sz="1378"/>
            </a:lvl1pPr>
            <a:lvl2pPr>
              <a:defRPr sz="1206"/>
            </a:lvl2pPr>
            <a:lvl3pPr>
              <a:defRPr sz="1033"/>
            </a:lvl3pPr>
            <a:lvl4pPr>
              <a:defRPr sz="861"/>
            </a:lvl4pPr>
            <a:lvl5pPr>
              <a:defRPr sz="861"/>
            </a:lvl5pPr>
            <a:lvl6pPr>
              <a:defRPr sz="861"/>
            </a:lvl6pPr>
            <a:lvl7pPr>
              <a:defRPr sz="861"/>
            </a:lvl7pPr>
            <a:lvl8pPr>
              <a:defRPr sz="861"/>
            </a:lvl8pPr>
            <a:lvl9pPr>
              <a:defRPr sz="86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885825"/>
            <a:ext cx="2147882" cy="1641100"/>
          </a:xfrm>
        </p:spPr>
        <p:txBody>
          <a:bodyPr/>
          <a:lstStyle>
            <a:lvl1pPr marL="0" indent="0">
              <a:buNone/>
              <a:defRPr sz="689"/>
            </a:lvl1pPr>
            <a:lvl2pPr marL="196870" indent="0">
              <a:buNone/>
              <a:defRPr sz="603"/>
            </a:lvl2pPr>
            <a:lvl3pPr marL="393741" indent="0">
              <a:buNone/>
              <a:defRPr sz="517"/>
            </a:lvl3pPr>
            <a:lvl4pPr marL="590611" indent="0">
              <a:buNone/>
              <a:defRPr sz="431"/>
            </a:lvl4pPr>
            <a:lvl5pPr marL="787481" indent="0">
              <a:buNone/>
              <a:defRPr sz="431"/>
            </a:lvl5pPr>
            <a:lvl6pPr marL="984352" indent="0">
              <a:buNone/>
              <a:defRPr sz="431"/>
            </a:lvl6pPr>
            <a:lvl7pPr marL="1181222" indent="0">
              <a:buNone/>
              <a:defRPr sz="431"/>
            </a:lvl7pPr>
            <a:lvl8pPr marL="1378092" indent="0">
              <a:buNone/>
              <a:defRPr sz="431"/>
            </a:lvl8pPr>
            <a:lvl9pPr marL="1574963" indent="0">
              <a:buNone/>
              <a:defRPr sz="4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96850"/>
            <a:ext cx="2147882" cy="688975"/>
          </a:xfrm>
        </p:spPr>
        <p:txBody>
          <a:bodyPr anchor="b"/>
          <a:lstStyle>
            <a:lvl1pPr>
              <a:defRPr sz="1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425142"/>
            <a:ext cx="3371404" cy="2098366"/>
          </a:xfrm>
        </p:spPr>
        <p:txBody>
          <a:bodyPr anchor="t"/>
          <a:lstStyle>
            <a:lvl1pPr marL="0" indent="0">
              <a:buNone/>
              <a:defRPr sz="1378"/>
            </a:lvl1pPr>
            <a:lvl2pPr marL="196870" indent="0">
              <a:buNone/>
              <a:defRPr sz="1206"/>
            </a:lvl2pPr>
            <a:lvl3pPr marL="393741" indent="0">
              <a:buNone/>
              <a:defRPr sz="1033"/>
            </a:lvl3pPr>
            <a:lvl4pPr marL="590611" indent="0">
              <a:buNone/>
              <a:defRPr sz="861"/>
            </a:lvl4pPr>
            <a:lvl5pPr marL="787481" indent="0">
              <a:buNone/>
              <a:defRPr sz="861"/>
            </a:lvl5pPr>
            <a:lvl6pPr marL="984352" indent="0">
              <a:buNone/>
              <a:defRPr sz="861"/>
            </a:lvl6pPr>
            <a:lvl7pPr marL="1181222" indent="0">
              <a:buNone/>
              <a:defRPr sz="861"/>
            </a:lvl7pPr>
            <a:lvl8pPr marL="1378092" indent="0">
              <a:buNone/>
              <a:defRPr sz="861"/>
            </a:lvl8pPr>
            <a:lvl9pPr marL="1574963" indent="0">
              <a:buNone/>
              <a:defRPr sz="86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885825"/>
            <a:ext cx="2147882" cy="1641100"/>
          </a:xfrm>
        </p:spPr>
        <p:txBody>
          <a:bodyPr/>
          <a:lstStyle>
            <a:lvl1pPr marL="0" indent="0">
              <a:buNone/>
              <a:defRPr sz="689"/>
            </a:lvl1pPr>
            <a:lvl2pPr marL="196870" indent="0">
              <a:buNone/>
              <a:defRPr sz="603"/>
            </a:lvl2pPr>
            <a:lvl3pPr marL="393741" indent="0">
              <a:buNone/>
              <a:defRPr sz="517"/>
            </a:lvl3pPr>
            <a:lvl4pPr marL="590611" indent="0">
              <a:buNone/>
              <a:defRPr sz="431"/>
            </a:lvl4pPr>
            <a:lvl5pPr marL="787481" indent="0">
              <a:buNone/>
              <a:defRPr sz="431"/>
            </a:lvl5pPr>
            <a:lvl6pPr marL="984352" indent="0">
              <a:buNone/>
              <a:defRPr sz="431"/>
            </a:lvl6pPr>
            <a:lvl7pPr marL="1181222" indent="0">
              <a:buNone/>
              <a:defRPr sz="431"/>
            </a:lvl7pPr>
            <a:lvl8pPr marL="1378092" indent="0">
              <a:buNone/>
              <a:defRPr sz="431"/>
            </a:lvl8pPr>
            <a:lvl9pPr marL="1574963" indent="0">
              <a:buNone/>
              <a:defRPr sz="4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7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57207"/>
            <a:ext cx="5743873" cy="57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786033"/>
            <a:ext cx="5743873" cy="18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736762"/>
            <a:ext cx="1498402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736762"/>
            <a:ext cx="2247603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736762"/>
            <a:ext cx="1498402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1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93741" rtl="0" eaLnBrk="1" latinLnBrk="0" hangingPunct="1">
        <a:lnSpc>
          <a:spcPct val="90000"/>
        </a:lnSpc>
        <a:spcBef>
          <a:spcPct val="0"/>
        </a:spcBef>
        <a:buNone/>
        <a:defRPr sz="18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435" indent="-98435" algn="l" defTabSz="393741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295305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3" kern="1200">
          <a:solidFill>
            <a:schemeClr val="tx1"/>
          </a:solidFill>
          <a:latin typeface="+mn-lt"/>
          <a:ea typeface="+mn-ea"/>
          <a:cs typeface="+mn-cs"/>
        </a:defRPr>
      </a:lvl2pPr>
      <a:lvl3pPr marL="49217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1" kern="1200">
          <a:solidFill>
            <a:schemeClr val="tx1"/>
          </a:solidFill>
          <a:latin typeface="+mn-lt"/>
          <a:ea typeface="+mn-ea"/>
          <a:cs typeface="+mn-cs"/>
        </a:defRPr>
      </a:lvl3pPr>
      <a:lvl4pPr marL="68904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4pPr>
      <a:lvl5pPr marL="88591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5pPr>
      <a:lvl6pPr marL="108278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6pPr>
      <a:lvl7pPr marL="127965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7pPr>
      <a:lvl8pPr marL="147652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8pPr>
      <a:lvl9pPr marL="1673398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1pPr>
      <a:lvl2pPr marL="196870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2pPr>
      <a:lvl3pPr marL="393741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3pPr>
      <a:lvl4pPr marL="590611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4pPr>
      <a:lvl5pPr marL="787481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5pPr>
      <a:lvl6pPr marL="984352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6pPr>
      <a:lvl7pPr marL="1181222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7pPr>
      <a:lvl8pPr marL="1378092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8pPr>
      <a:lvl9pPr marL="1574963" algn="l" defTabSz="393741" rtl="0" eaLnBrk="1" latinLnBrk="0" hangingPunct="1">
        <a:defRPr sz="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6F9D7B97-92D7-4463-85FD-FAAA9B254C92}"/>
              </a:ext>
            </a:extLst>
          </p:cNvPr>
          <p:cNvGrpSpPr/>
          <p:nvPr/>
        </p:nvGrpSpPr>
        <p:grpSpPr>
          <a:xfrm>
            <a:off x="61644" y="49284"/>
            <a:ext cx="6524625" cy="2886075"/>
            <a:chOff x="2833687" y="1985962"/>
            <a:chExt cx="6524625" cy="2886075"/>
          </a:xfrm>
        </p:grpSpPr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D2578FD4-7594-4452-89EE-0430EEA1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687" y="1985962"/>
              <a:ext cx="6524625" cy="2886075"/>
            </a:xfrm>
            <a:prstGeom prst="rect">
              <a:avLst/>
            </a:prstGeom>
          </p:spPr>
        </p:pic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EA81E087-029A-4931-8B71-52CF4327B207}"/>
                </a:ext>
              </a:extLst>
            </p:cNvPr>
            <p:cNvSpPr txBox="1"/>
            <p:nvPr/>
          </p:nvSpPr>
          <p:spPr>
            <a:xfrm>
              <a:off x="3108007" y="4068208"/>
              <a:ext cx="956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Units in mm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ED5C6B98-2D82-4563-B459-3A63EE8E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3092" y="2448560"/>
              <a:ext cx="609600" cy="533400"/>
            </a:xfrm>
            <a:prstGeom prst="rect">
              <a:avLst/>
            </a:prstGeom>
          </p:spPr>
        </p:pic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793A66D-9C81-4195-94AD-08E671B6C218}"/>
                </a:ext>
              </a:extLst>
            </p:cNvPr>
            <p:cNvSpPr/>
            <p:nvPr/>
          </p:nvSpPr>
          <p:spPr>
            <a:xfrm rot="1943191">
              <a:off x="8198258" y="2396907"/>
              <a:ext cx="679268" cy="636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2B32006-FD3A-466B-A0F9-562A51334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395" y="3027306"/>
              <a:ext cx="162560" cy="6004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1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李 子豪</cp:lastModifiedBy>
  <cp:revision>6</cp:revision>
  <dcterms:created xsi:type="dcterms:W3CDTF">2019-09-10T12:10:55Z</dcterms:created>
  <dcterms:modified xsi:type="dcterms:W3CDTF">2019-09-10T15:56:17Z</dcterms:modified>
</cp:coreProperties>
</file>