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032250" cy="266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51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435955"/>
            <a:ext cx="3427413" cy="927406"/>
          </a:xfrm>
        </p:spPr>
        <p:txBody>
          <a:bodyPr anchor="b"/>
          <a:lstStyle>
            <a:lvl1pPr algn="ctr">
              <a:defRPr sz="23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399125"/>
            <a:ext cx="3024188" cy="643141"/>
          </a:xfrm>
        </p:spPr>
        <p:txBody>
          <a:bodyPr/>
          <a:lstStyle>
            <a:lvl1pPr marL="0" indent="0" algn="ctr">
              <a:buNone/>
              <a:defRPr sz="932"/>
            </a:lvl1pPr>
            <a:lvl2pPr marL="177576" indent="0" algn="ctr">
              <a:buNone/>
              <a:defRPr sz="777"/>
            </a:lvl2pPr>
            <a:lvl3pPr marL="355153" indent="0" algn="ctr">
              <a:buNone/>
              <a:defRPr sz="699"/>
            </a:lvl3pPr>
            <a:lvl4pPr marL="532729" indent="0" algn="ctr">
              <a:buNone/>
              <a:defRPr sz="621"/>
            </a:lvl4pPr>
            <a:lvl5pPr marL="710306" indent="0" algn="ctr">
              <a:buNone/>
              <a:defRPr sz="621"/>
            </a:lvl5pPr>
            <a:lvl6pPr marL="887882" indent="0" algn="ctr">
              <a:buNone/>
              <a:defRPr sz="621"/>
            </a:lvl6pPr>
            <a:lvl7pPr marL="1065459" indent="0" algn="ctr">
              <a:buNone/>
              <a:defRPr sz="621"/>
            </a:lvl7pPr>
            <a:lvl8pPr marL="1243035" indent="0" algn="ctr">
              <a:buNone/>
              <a:defRPr sz="621"/>
            </a:lvl8pPr>
            <a:lvl9pPr marL="1420612" indent="0" algn="ctr">
              <a:buNone/>
              <a:defRPr sz="62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41824"/>
            <a:ext cx="869454" cy="22574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41824"/>
            <a:ext cx="2557959" cy="22574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664107"/>
            <a:ext cx="3477816" cy="1108077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1782667"/>
            <a:ext cx="3477816" cy="582712"/>
          </a:xfrm>
        </p:spPr>
        <p:txBody>
          <a:bodyPr/>
          <a:lstStyle>
            <a:lvl1pPr marL="0" indent="0">
              <a:buNone/>
              <a:defRPr sz="932">
                <a:solidFill>
                  <a:schemeClr val="tx1"/>
                </a:solidFill>
              </a:defRPr>
            </a:lvl1pPr>
            <a:lvl2pPr marL="177576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2pPr>
            <a:lvl3pPr marL="355153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3pPr>
            <a:lvl4pPr marL="532729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4pPr>
            <a:lvl5pPr marL="710306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5pPr>
            <a:lvl6pPr marL="887882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6pPr>
            <a:lvl7pPr marL="1065459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7pPr>
            <a:lvl8pPr marL="1243035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8pPr>
            <a:lvl9pPr marL="1420612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709120"/>
            <a:ext cx="1713706" cy="1690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709120"/>
            <a:ext cx="1713706" cy="1690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41825"/>
            <a:ext cx="3477816" cy="5148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653007"/>
            <a:ext cx="1705830" cy="320029"/>
          </a:xfrm>
        </p:spPr>
        <p:txBody>
          <a:bodyPr anchor="b"/>
          <a:lstStyle>
            <a:lvl1pPr marL="0" indent="0">
              <a:buNone/>
              <a:defRPr sz="932" b="1"/>
            </a:lvl1pPr>
            <a:lvl2pPr marL="177576" indent="0">
              <a:buNone/>
              <a:defRPr sz="777" b="1"/>
            </a:lvl2pPr>
            <a:lvl3pPr marL="355153" indent="0">
              <a:buNone/>
              <a:defRPr sz="699" b="1"/>
            </a:lvl3pPr>
            <a:lvl4pPr marL="532729" indent="0">
              <a:buNone/>
              <a:defRPr sz="621" b="1"/>
            </a:lvl4pPr>
            <a:lvl5pPr marL="710306" indent="0">
              <a:buNone/>
              <a:defRPr sz="621" b="1"/>
            </a:lvl5pPr>
            <a:lvl6pPr marL="887882" indent="0">
              <a:buNone/>
              <a:defRPr sz="621" b="1"/>
            </a:lvl6pPr>
            <a:lvl7pPr marL="1065459" indent="0">
              <a:buNone/>
              <a:defRPr sz="621" b="1"/>
            </a:lvl7pPr>
            <a:lvl8pPr marL="1243035" indent="0">
              <a:buNone/>
              <a:defRPr sz="621" b="1"/>
            </a:lvl8pPr>
            <a:lvl9pPr marL="1420612" indent="0">
              <a:buNone/>
              <a:defRPr sz="6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973036"/>
            <a:ext cx="1705830" cy="1431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653007"/>
            <a:ext cx="1714231" cy="320029"/>
          </a:xfrm>
        </p:spPr>
        <p:txBody>
          <a:bodyPr anchor="b"/>
          <a:lstStyle>
            <a:lvl1pPr marL="0" indent="0">
              <a:buNone/>
              <a:defRPr sz="932" b="1"/>
            </a:lvl1pPr>
            <a:lvl2pPr marL="177576" indent="0">
              <a:buNone/>
              <a:defRPr sz="777" b="1"/>
            </a:lvl2pPr>
            <a:lvl3pPr marL="355153" indent="0">
              <a:buNone/>
              <a:defRPr sz="699" b="1"/>
            </a:lvl3pPr>
            <a:lvl4pPr marL="532729" indent="0">
              <a:buNone/>
              <a:defRPr sz="621" b="1"/>
            </a:lvl4pPr>
            <a:lvl5pPr marL="710306" indent="0">
              <a:buNone/>
              <a:defRPr sz="621" b="1"/>
            </a:lvl5pPr>
            <a:lvl6pPr marL="887882" indent="0">
              <a:buNone/>
              <a:defRPr sz="621" b="1"/>
            </a:lvl6pPr>
            <a:lvl7pPr marL="1065459" indent="0">
              <a:buNone/>
              <a:defRPr sz="621" b="1"/>
            </a:lvl7pPr>
            <a:lvl8pPr marL="1243035" indent="0">
              <a:buNone/>
              <a:defRPr sz="621" b="1"/>
            </a:lvl8pPr>
            <a:lvl9pPr marL="1420612" indent="0">
              <a:buNone/>
              <a:defRPr sz="6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973036"/>
            <a:ext cx="1714231" cy="1431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4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77588"/>
            <a:ext cx="1300506" cy="621559"/>
          </a:xfrm>
        </p:spPr>
        <p:txBody>
          <a:bodyPr anchor="b"/>
          <a:lstStyle>
            <a:lvl1pPr>
              <a:defRPr sz="12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383542"/>
            <a:ext cx="2041327" cy="1893042"/>
          </a:xfrm>
        </p:spPr>
        <p:txBody>
          <a:bodyPr/>
          <a:lstStyle>
            <a:lvl1pPr>
              <a:defRPr sz="1243"/>
            </a:lvl1pPr>
            <a:lvl2pPr>
              <a:defRPr sz="1088"/>
            </a:lvl2pPr>
            <a:lvl3pPr>
              <a:defRPr sz="932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799147"/>
            <a:ext cx="1300506" cy="1480520"/>
          </a:xfrm>
        </p:spPr>
        <p:txBody>
          <a:bodyPr/>
          <a:lstStyle>
            <a:lvl1pPr marL="0" indent="0">
              <a:buNone/>
              <a:defRPr sz="621"/>
            </a:lvl1pPr>
            <a:lvl2pPr marL="177576" indent="0">
              <a:buNone/>
              <a:defRPr sz="544"/>
            </a:lvl2pPr>
            <a:lvl3pPr marL="355153" indent="0">
              <a:buNone/>
              <a:defRPr sz="466"/>
            </a:lvl3pPr>
            <a:lvl4pPr marL="532729" indent="0">
              <a:buNone/>
              <a:defRPr sz="388"/>
            </a:lvl4pPr>
            <a:lvl5pPr marL="710306" indent="0">
              <a:buNone/>
              <a:defRPr sz="388"/>
            </a:lvl5pPr>
            <a:lvl6pPr marL="887882" indent="0">
              <a:buNone/>
              <a:defRPr sz="388"/>
            </a:lvl6pPr>
            <a:lvl7pPr marL="1065459" indent="0">
              <a:buNone/>
              <a:defRPr sz="388"/>
            </a:lvl7pPr>
            <a:lvl8pPr marL="1243035" indent="0">
              <a:buNone/>
              <a:defRPr sz="388"/>
            </a:lvl8pPr>
            <a:lvl9pPr marL="1420612" indent="0">
              <a:buNone/>
              <a:defRPr sz="3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77588"/>
            <a:ext cx="1300506" cy="621559"/>
          </a:xfrm>
        </p:spPr>
        <p:txBody>
          <a:bodyPr anchor="b"/>
          <a:lstStyle>
            <a:lvl1pPr>
              <a:defRPr sz="12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383542"/>
            <a:ext cx="2041327" cy="1893042"/>
          </a:xfrm>
        </p:spPr>
        <p:txBody>
          <a:bodyPr anchor="t"/>
          <a:lstStyle>
            <a:lvl1pPr marL="0" indent="0">
              <a:buNone/>
              <a:defRPr sz="1243"/>
            </a:lvl1pPr>
            <a:lvl2pPr marL="177576" indent="0">
              <a:buNone/>
              <a:defRPr sz="1088"/>
            </a:lvl2pPr>
            <a:lvl3pPr marL="355153" indent="0">
              <a:buNone/>
              <a:defRPr sz="932"/>
            </a:lvl3pPr>
            <a:lvl4pPr marL="532729" indent="0">
              <a:buNone/>
              <a:defRPr sz="777"/>
            </a:lvl4pPr>
            <a:lvl5pPr marL="710306" indent="0">
              <a:buNone/>
              <a:defRPr sz="777"/>
            </a:lvl5pPr>
            <a:lvl6pPr marL="887882" indent="0">
              <a:buNone/>
              <a:defRPr sz="777"/>
            </a:lvl6pPr>
            <a:lvl7pPr marL="1065459" indent="0">
              <a:buNone/>
              <a:defRPr sz="777"/>
            </a:lvl7pPr>
            <a:lvl8pPr marL="1243035" indent="0">
              <a:buNone/>
              <a:defRPr sz="777"/>
            </a:lvl8pPr>
            <a:lvl9pPr marL="1420612" indent="0">
              <a:buNone/>
              <a:defRPr sz="7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799147"/>
            <a:ext cx="1300506" cy="1480520"/>
          </a:xfrm>
        </p:spPr>
        <p:txBody>
          <a:bodyPr/>
          <a:lstStyle>
            <a:lvl1pPr marL="0" indent="0">
              <a:buNone/>
              <a:defRPr sz="621"/>
            </a:lvl1pPr>
            <a:lvl2pPr marL="177576" indent="0">
              <a:buNone/>
              <a:defRPr sz="544"/>
            </a:lvl2pPr>
            <a:lvl3pPr marL="355153" indent="0">
              <a:buNone/>
              <a:defRPr sz="466"/>
            </a:lvl3pPr>
            <a:lvl4pPr marL="532729" indent="0">
              <a:buNone/>
              <a:defRPr sz="388"/>
            </a:lvl4pPr>
            <a:lvl5pPr marL="710306" indent="0">
              <a:buNone/>
              <a:defRPr sz="388"/>
            </a:lvl5pPr>
            <a:lvl6pPr marL="887882" indent="0">
              <a:buNone/>
              <a:defRPr sz="388"/>
            </a:lvl6pPr>
            <a:lvl7pPr marL="1065459" indent="0">
              <a:buNone/>
              <a:defRPr sz="388"/>
            </a:lvl7pPr>
            <a:lvl8pPr marL="1243035" indent="0">
              <a:buNone/>
              <a:defRPr sz="388"/>
            </a:lvl8pPr>
            <a:lvl9pPr marL="1420612" indent="0">
              <a:buNone/>
              <a:defRPr sz="3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41825"/>
            <a:ext cx="3477816" cy="51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709120"/>
            <a:ext cx="3477816" cy="16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2468972"/>
            <a:ext cx="907256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2468972"/>
            <a:ext cx="1360884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2468972"/>
            <a:ext cx="907256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55153" rtl="0" eaLnBrk="1" latinLnBrk="0" hangingPunct="1">
        <a:lnSpc>
          <a:spcPct val="90000"/>
        </a:lnSpc>
        <a:spcBef>
          <a:spcPct val="0"/>
        </a:spcBef>
        <a:buNone/>
        <a:defRPr sz="17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788" indent="-88788" algn="l" defTabSz="35515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43941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7" kern="1200">
          <a:solidFill>
            <a:schemeClr val="tx1"/>
          </a:solidFill>
          <a:latin typeface="+mn-lt"/>
          <a:ea typeface="+mn-ea"/>
          <a:cs typeface="+mn-cs"/>
        </a:defRPr>
      </a:lvl3pPr>
      <a:lvl4pPr marL="621518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99094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976671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154247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331824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509400" indent="-88788" algn="l" defTabSz="35515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7576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5153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2729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0306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87882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5459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3035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0612" algn="l" defTabSz="355153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AAD73B2-241C-4ED8-BECC-4C1895FFAF4B}"/>
              </a:ext>
            </a:extLst>
          </p:cNvPr>
          <p:cNvGrpSpPr/>
          <p:nvPr/>
        </p:nvGrpSpPr>
        <p:grpSpPr>
          <a:xfrm>
            <a:off x="0" y="0"/>
            <a:ext cx="4042748" cy="2648171"/>
            <a:chOff x="3909060" y="2160181"/>
            <a:chExt cx="4042748" cy="2648171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7FB379A4-5CDE-4FC8-A45C-CE9A68448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545"/>
            <a:stretch/>
          </p:blipFill>
          <p:spPr>
            <a:xfrm>
              <a:off x="6178214" y="2160183"/>
              <a:ext cx="907859" cy="85908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5F6E424-F5A0-4C74-A0D4-B3BACD713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99"/>
            <a:stretch/>
          </p:blipFill>
          <p:spPr>
            <a:xfrm>
              <a:off x="4160569" y="2160181"/>
              <a:ext cx="1172469" cy="859081"/>
            </a:xfrm>
            <a:prstGeom prst="rect">
              <a:avLst/>
            </a:prstGeom>
          </p:spPr>
        </p:pic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2A0EC7E-EED7-46F1-A0E3-0973F3751195}"/>
                </a:ext>
              </a:extLst>
            </p:cNvPr>
            <p:cNvCxnSpPr>
              <a:cxnSpLocks/>
            </p:cNvCxnSpPr>
            <p:nvPr/>
          </p:nvCxnSpPr>
          <p:spPr>
            <a:xfrm>
              <a:off x="5389256" y="3870720"/>
              <a:ext cx="2252472" cy="210462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9">
              <a:extLst>
                <a:ext uri="{FF2B5EF4-FFF2-40B4-BE49-F238E27FC236}">
                  <a16:creationId xmlns:a16="http://schemas.microsoft.com/office/drawing/2014/main" id="{C4E100F6-D7AD-4D82-B0EB-79E4E42CBF7F}"/>
                </a:ext>
              </a:extLst>
            </p:cNvPr>
            <p:cNvSpPr/>
            <p:nvPr/>
          </p:nvSpPr>
          <p:spPr>
            <a:xfrm>
              <a:off x="3961052" y="2980236"/>
              <a:ext cx="1462779" cy="1545089"/>
            </a:xfrm>
            <a:custGeom>
              <a:avLst/>
              <a:gdLst>
                <a:gd name="connsiteX0" fmla="*/ 1061668 w 1061799"/>
                <a:gd name="connsiteY0" fmla="*/ 720805 h 1474414"/>
                <a:gd name="connsiteX1" fmla="*/ 808439 w 1061799"/>
                <a:gd name="connsiteY1" fmla="*/ 1365656 h 1474414"/>
                <a:gd name="connsiteX2" fmla="*/ 104701 w 1061799"/>
                <a:gd name="connsiteY2" fmla="*/ 1176780 h 1474414"/>
                <a:gd name="connsiteX3" fmla="*/ 21254 w 1061799"/>
                <a:gd name="connsiteY3" fmla="*/ 530702 h 1474414"/>
                <a:gd name="connsiteX4" fmla="*/ 530900 w 1061799"/>
                <a:gd name="connsiteY4" fmla="*/ 0 h 1474414"/>
                <a:gd name="connsiteX5" fmla="*/ 1061668 w 1061799"/>
                <a:gd name="connsiteY5" fmla="*/ 720805 h 1474414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1005493 w 1005624"/>
                <a:gd name="connsiteY0" fmla="*/ 720805 h 1437099"/>
                <a:gd name="connsiteX1" fmla="*/ 752264 w 1005624"/>
                <a:gd name="connsiteY1" fmla="*/ 1365656 h 1437099"/>
                <a:gd name="connsiteX2" fmla="*/ 48526 w 1005624"/>
                <a:gd name="connsiteY2" fmla="*/ 1176780 h 1437099"/>
                <a:gd name="connsiteX3" fmla="*/ 137799 w 1005624"/>
                <a:gd name="connsiteY3" fmla="*/ 652622 h 1437099"/>
                <a:gd name="connsiteX4" fmla="*/ 474725 w 1005624"/>
                <a:gd name="connsiteY4" fmla="*/ 0 h 1437099"/>
                <a:gd name="connsiteX5" fmla="*/ 1005493 w 1005624"/>
                <a:gd name="connsiteY5" fmla="*/ 720805 h 1437099"/>
                <a:gd name="connsiteX0" fmla="*/ 761653 w 808662"/>
                <a:gd name="connsiteY0" fmla="*/ 1350725 h 1478366"/>
                <a:gd name="connsiteX1" fmla="*/ 752264 w 808662"/>
                <a:gd name="connsiteY1" fmla="*/ 1365656 h 1478366"/>
                <a:gd name="connsiteX2" fmla="*/ 48526 w 808662"/>
                <a:gd name="connsiteY2" fmla="*/ 1176780 h 1478366"/>
                <a:gd name="connsiteX3" fmla="*/ 137799 w 808662"/>
                <a:gd name="connsiteY3" fmla="*/ 652622 h 1478366"/>
                <a:gd name="connsiteX4" fmla="*/ 474725 w 808662"/>
                <a:gd name="connsiteY4" fmla="*/ 0 h 1478366"/>
                <a:gd name="connsiteX5" fmla="*/ 761653 w 808662"/>
                <a:gd name="connsiteY5" fmla="*/ 1350725 h 1478366"/>
                <a:gd name="connsiteX0" fmla="*/ 1015784 w 1083805"/>
                <a:gd name="connsiteY0" fmla="*/ 1350725 h 2921249"/>
                <a:gd name="connsiteX1" fmla="*/ 1006395 w 1083805"/>
                <a:gd name="connsiteY1" fmla="*/ 1365656 h 2921249"/>
                <a:gd name="connsiteX2" fmla="*/ 18177 w 1083805"/>
                <a:gd name="connsiteY2" fmla="*/ 2914140 h 2921249"/>
                <a:gd name="connsiteX3" fmla="*/ 391930 w 1083805"/>
                <a:gd name="connsiteY3" fmla="*/ 652622 h 2921249"/>
                <a:gd name="connsiteX4" fmla="*/ 728856 w 1083805"/>
                <a:gd name="connsiteY4" fmla="*/ 0 h 2921249"/>
                <a:gd name="connsiteX5" fmla="*/ 1015784 w 1083805"/>
                <a:gd name="connsiteY5" fmla="*/ 1350725 h 2921249"/>
                <a:gd name="connsiteX0" fmla="*/ 1940344 w 1940365"/>
                <a:gd name="connsiteY0" fmla="*/ 3077925 h 3102205"/>
                <a:gd name="connsiteX1" fmla="*/ 1006395 w 1940365"/>
                <a:gd name="connsiteY1" fmla="*/ 1365656 h 3102205"/>
                <a:gd name="connsiteX2" fmla="*/ 18177 w 1940365"/>
                <a:gd name="connsiteY2" fmla="*/ 2914140 h 3102205"/>
                <a:gd name="connsiteX3" fmla="*/ 391930 w 1940365"/>
                <a:gd name="connsiteY3" fmla="*/ 652622 h 3102205"/>
                <a:gd name="connsiteX4" fmla="*/ 728856 w 1940365"/>
                <a:gd name="connsiteY4" fmla="*/ 0 h 3102205"/>
                <a:gd name="connsiteX5" fmla="*/ 1940344 w 1940365"/>
                <a:gd name="connsiteY5" fmla="*/ 3077925 h 3102205"/>
                <a:gd name="connsiteX0" fmla="*/ 1935741 w 1935759"/>
                <a:gd name="connsiteY0" fmla="*/ 3077925 h 3612760"/>
                <a:gd name="connsiteX1" fmla="*/ 900192 w 1935759"/>
                <a:gd name="connsiteY1" fmla="*/ 3611016 h 3612760"/>
                <a:gd name="connsiteX2" fmla="*/ 13574 w 1935759"/>
                <a:gd name="connsiteY2" fmla="*/ 2914140 h 3612760"/>
                <a:gd name="connsiteX3" fmla="*/ 387327 w 1935759"/>
                <a:gd name="connsiteY3" fmla="*/ 652622 h 3612760"/>
                <a:gd name="connsiteX4" fmla="*/ 724253 w 1935759"/>
                <a:gd name="connsiteY4" fmla="*/ 0 h 3612760"/>
                <a:gd name="connsiteX5" fmla="*/ 1935741 w 1935759"/>
                <a:gd name="connsiteY5" fmla="*/ 3077925 h 3612760"/>
                <a:gd name="connsiteX0" fmla="*/ 1925581 w 1925599"/>
                <a:gd name="connsiteY0" fmla="*/ 3057605 h 3612298"/>
                <a:gd name="connsiteX1" fmla="*/ 900192 w 1925599"/>
                <a:gd name="connsiteY1" fmla="*/ 3611016 h 3612298"/>
                <a:gd name="connsiteX2" fmla="*/ 13574 w 1925599"/>
                <a:gd name="connsiteY2" fmla="*/ 2914140 h 3612298"/>
                <a:gd name="connsiteX3" fmla="*/ 387327 w 1925599"/>
                <a:gd name="connsiteY3" fmla="*/ 652622 h 3612298"/>
                <a:gd name="connsiteX4" fmla="*/ 724253 w 1925599"/>
                <a:gd name="connsiteY4" fmla="*/ 0 h 3612298"/>
                <a:gd name="connsiteX5" fmla="*/ 1925581 w 1925599"/>
                <a:gd name="connsiteY5" fmla="*/ 3057605 h 3612298"/>
                <a:gd name="connsiteX0" fmla="*/ 1925581 w 1925599"/>
                <a:gd name="connsiteY0" fmla="*/ 3057605 h 3612298"/>
                <a:gd name="connsiteX1" fmla="*/ 900192 w 1925599"/>
                <a:gd name="connsiteY1" fmla="*/ 3611016 h 3612298"/>
                <a:gd name="connsiteX2" fmla="*/ 13574 w 1925599"/>
                <a:gd name="connsiteY2" fmla="*/ 2914140 h 3612298"/>
                <a:gd name="connsiteX3" fmla="*/ 387327 w 1925599"/>
                <a:gd name="connsiteY3" fmla="*/ 652622 h 3612298"/>
                <a:gd name="connsiteX4" fmla="*/ 1140813 w 1925599"/>
                <a:gd name="connsiteY4" fmla="*/ 0 h 3612298"/>
                <a:gd name="connsiteX5" fmla="*/ 1925581 w 1925599"/>
                <a:gd name="connsiteY5" fmla="*/ 3057605 h 3612298"/>
                <a:gd name="connsiteX0" fmla="*/ 1912096 w 1912114"/>
                <a:gd name="connsiteY0" fmla="*/ 3095863 h 3650556"/>
                <a:gd name="connsiteX1" fmla="*/ 886707 w 1912114"/>
                <a:gd name="connsiteY1" fmla="*/ 3649274 h 3650556"/>
                <a:gd name="connsiteX2" fmla="*/ 89 w 1912114"/>
                <a:gd name="connsiteY2" fmla="*/ 2952398 h 3650556"/>
                <a:gd name="connsiteX3" fmla="*/ 831042 w 1912114"/>
                <a:gd name="connsiteY3" fmla="*/ 0 h 3650556"/>
                <a:gd name="connsiteX4" fmla="*/ 1127328 w 1912114"/>
                <a:gd name="connsiteY4" fmla="*/ 38258 h 3650556"/>
                <a:gd name="connsiteX5" fmla="*/ 1912096 w 1912114"/>
                <a:gd name="connsiteY5" fmla="*/ 3095863 h 3650556"/>
                <a:gd name="connsiteX0" fmla="*/ 1912084 w 1912102"/>
                <a:gd name="connsiteY0" fmla="*/ 3095863 h 3650556"/>
                <a:gd name="connsiteX1" fmla="*/ 886695 w 1912102"/>
                <a:gd name="connsiteY1" fmla="*/ 3649274 h 3650556"/>
                <a:gd name="connsiteX2" fmla="*/ 77 w 1912102"/>
                <a:gd name="connsiteY2" fmla="*/ 2952398 h 3650556"/>
                <a:gd name="connsiteX3" fmla="*/ 831030 w 1912102"/>
                <a:gd name="connsiteY3" fmla="*/ 0 h 3650556"/>
                <a:gd name="connsiteX4" fmla="*/ 1127316 w 1912102"/>
                <a:gd name="connsiteY4" fmla="*/ 38258 h 3650556"/>
                <a:gd name="connsiteX5" fmla="*/ 1912084 w 1912102"/>
                <a:gd name="connsiteY5" fmla="*/ 3095863 h 3650556"/>
                <a:gd name="connsiteX0" fmla="*/ 1912084 w 1912102"/>
                <a:gd name="connsiteY0" fmla="*/ 3095863 h 3650556"/>
                <a:gd name="connsiteX1" fmla="*/ 886695 w 1912102"/>
                <a:gd name="connsiteY1" fmla="*/ 3649274 h 3650556"/>
                <a:gd name="connsiteX2" fmla="*/ 77 w 1912102"/>
                <a:gd name="connsiteY2" fmla="*/ 2952398 h 3650556"/>
                <a:gd name="connsiteX3" fmla="*/ 831030 w 1912102"/>
                <a:gd name="connsiteY3" fmla="*/ 0 h 3650556"/>
                <a:gd name="connsiteX4" fmla="*/ 1127316 w 1912102"/>
                <a:gd name="connsiteY4" fmla="*/ 38258 h 3650556"/>
                <a:gd name="connsiteX5" fmla="*/ 1912084 w 1912102"/>
                <a:gd name="connsiteY5" fmla="*/ 3095863 h 3650556"/>
                <a:gd name="connsiteX0" fmla="*/ 1973038 w 1973056"/>
                <a:gd name="connsiteY0" fmla="*/ 3095863 h 3677952"/>
                <a:gd name="connsiteX1" fmla="*/ 947649 w 1973056"/>
                <a:gd name="connsiteY1" fmla="*/ 3649274 h 3677952"/>
                <a:gd name="connsiteX2" fmla="*/ 71 w 1973056"/>
                <a:gd name="connsiteY2" fmla="*/ 3206398 h 3677952"/>
                <a:gd name="connsiteX3" fmla="*/ 891984 w 1973056"/>
                <a:gd name="connsiteY3" fmla="*/ 0 h 3677952"/>
                <a:gd name="connsiteX4" fmla="*/ 1188270 w 1973056"/>
                <a:gd name="connsiteY4" fmla="*/ 38258 h 3677952"/>
                <a:gd name="connsiteX5" fmla="*/ 1973038 w 1973056"/>
                <a:gd name="connsiteY5" fmla="*/ 3095863 h 3677952"/>
                <a:gd name="connsiteX0" fmla="*/ 1983197 w 1983215"/>
                <a:gd name="connsiteY0" fmla="*/ 3095863 h 3649429"/>
                <a:gd name="connsiteX1" fmla="*/ 957808 w 1983215"/>
                <a:gd name="connsiteY1" fmla="*/ 3649274 h 3649429"/>
                <a:gd name="connsiteX2" fmla="*/ 70 w 1983215"/>
                <a:gd name="connsiteY2" fmla="*/ 3084478 h 3649429"/>
                <a:gd name="connsiteX3" fmla="*/ 902143 w 1983215"/>
                <a:gd name="connsiteY3" fmla="*/ 0 h 3649429"/>
                <a:gd name="connsiteX4" fmla="*/ 1198429 w 1983215"/>
                <a:gd name="connsiteY4" fmla="*/ 38258 h 3649429"/>
                <a:gd name="connsiteX5" fmla="*/ 1983197 w 1983215"/>
                <a:gd name="connsiteY5" fmla="*/ 3095863 h 3649429"/>
                <a:gd name="connsiteX0" fmla="*/ 1984072 w 1984096"/>
                <a:gd name="connsiteY0" fmla="*/ 3095863 h 3550357"/>
                <a:gd name="connsiteX1" fmla="*/ 1111083 w 1984096"/>
                <a:gd name="connsiteY1" fmla="*/ 3537514 h 3550357"/>
                <a:gd name="connsiteX2" fmla="*/ 945 w 1984096"/>
                <a:gd name="connsiteY2" fmla="*/ 3084478 h 3550357"/>
                <a:gd name="connsiteX3" fmla="*/ 903018 w 1984096"/>
                <a:gd name="connsiteY3" fmla="*/ 0 h 3550357"/>
                <a:gd name="connsiteX4" fmla="*/ 1199304 w 1984096"/>
                <a:gd name="connsiteY4" fmla="*/ 38258 h 3550357"/>
                <a:gd name="connsiteX5" fmla="*/ 1984072 w 1984096"/>
                <a:gd name="connsiteY5" fmla="*/ 3095863 h 3550357"/>
                <a:gd name="connsiteX0" fmla="*/ 1730416 w 1730438"/>
                <a:gd name="connsiteY0" fmla="*/ 3095863 h 3577244"/>
                <a:gd name="connsiteX1" fmla="*/ 857427 w 1730438"/>
                <a:gd name="connsiteY1" fmla="*/ 3537514 h 3577244"/>
                <a:gd name="connsiteX2" fmla="*/ 1289 w 1730438"/>
                <a:gd name="connsiteY2" fmla="*/ 3155598 h 3577244"/>
                <a:gd name="connsiteX3" fmla="*/ 649362 w 1730438"/>
                <a:gd name="connsiteY3" fmla="*/ 0 h 3577244"/>
                <a:gd name="connsiteX4" fmla="*/ 945648 w 1730438"/>
                <a:gd name="connsiteY4" fmla="*/ 38258 h 3577244"/>
                <a:gd name="connsiteX5" fmla="*/ 1730416 w 1730438"/>
                <a:gd name="connsiteY5" fmla="*/ 3095863 h 3577244"/>
                <a:gd name="connsiteX0" fmla="*/ 1788875 w 1788897"/>
                <a:gd name="connsiteY0" fmla="*/ 3095863 h 3556973"/>
                <a:gd name="connsiteX1" fmla="*/ 915886 w 1788897"/>
                <a:gd name="connsiteY1" fmla="*/ 3537514 h 3556973"/>
                <a:gd name="connsiteX2" fmla="*/ 59748 w 1788897"/>
                <a:gd name="connsiteY2" fmla="*/ 3155598 h 3556973"/>
                <a:gd name="connsiteX3" fmla="*/ 707821 w 1788897"/>
                <a:gd name="connsiteY3" fmla="*/ 0 h 3556973"/>
                <a:gd name="connsiteX4" fmla="*/ 1004107 w 1788897"/>
                <a:gd name="connsiteY4" fmla="*/ 38258 h 3556973"/>
                <a:gd name="connsiteX5" fmla="*/ 1788875 w 1788897"/>
                <a:gd name="connsiteY5" fmla="*/ 3095863 h 3556973"/>
                <a:gd name="connsiteX0" fmla="*/ 1729203 w 1729225"/>
                <a:gd name="connsiteY0" fmla="*/ 3095863 h 3540033"/>
                <a:gd name="connsiteX1" fmla="*/ 856214 w 1729225"/>
                <a:gd name="connsiteY1" fmla="*/ 3537514 h 3540033"/>
                <a:gd name="connsiteX2" fmla="*/ 76 w 1729225"/>
                <a:gd name="connsiteY2" fmla="*/ 3155598 h 3540033"/>
                <a:gd name="connsiteX3" fmla="*/ 648149 w 1729225"/>
                <a:gd name="connsiteY3" fmla="*/ 0 h 3540033"/>
                <a:gd name="connsiteX4" fmla="*/ 944435 w 1729225"/>
                <a:gd name="connsiteY4" fmla="*/ 38258 h 3540033"/>
                <a:gd name="connsiteX5" fmla="*/ 1729203 w 1729225"/>
                <a:gd name="connsiteY5" fmla="*/ 3095863 h 3540033"/>
                <a:gd name="connsiteX0" fmla="*/ 1739363 w 1739385"/>
                <a:gd name="connsiteY0" fmla="*/ 3085703 h 3540558"/>
                <a:gd name="connsiteX1" fmla="*/ 856214 w 1739385"/>
                <a:gd name="connsiteY1" fmla="*/ 3537514 h 3540558"/>
                <a:gd name="connsiteX2" fmla="*/ 76 w 1739385"/>
                <a:gd name="connsiteY2" fmla="*/ 3155598 h 3540558"/>
                <a:gd name="connsiteX3" fmla="*/ 648149 w 1739385"/>
                <a:gd name="connsiteY3" fmla="*/ 0 h 3540558"/>
                <a:gd name="connsiteX4" fmla="*/ 944435 w 1739385"/>
                <a:gd name="connsiteY4" fmla="*/ 38258 h 3540558"/>
                <a:gd name="connsiteX5" fmla="*/ 1739363 w 1739385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80 w 1739380"/>
                <a:gd name="connsiteY0" fmla="*/ 3085703 h 3538793"/>
                <a:gd name="connsiteX1" fmla="*/ 856231 w 1739380"/>
                <a:gd name="connsiteY1" fmla="*/ 3537514 h 3538793"/>
                <a:gd name="connsiteX2" fmla="*/ 93 w 1739380"/>
                <a:gd name="connsiteY2" fmla="*/ 3155598 h 3538793"/>
                <a:gd name="connsiteX3" fmla="*/ 648166 w 1739380"/>
                <a:gd name="connsiteY3" fmla="*/ 0 h 3538793"/>
                <a:gd name="connsiteX4" fmla="*/ 944452 w 1739380"/>
                <a:gd name="connsiteY4" fmla="*/ 38258 h 3538793"/>
                <a:gd name="connsiteX5" fmla="*/ 1739380 w 1739380"/>
                <a:gd name="connsiteY5" fmla="*/ 3085703 h 3538793"/>
                <a:gd name="connsiteX0" fmla="*/ 1739380 w 1739380"/>
                <a:gd name="connsiteY0" fmla="*/ 3085703 h 3538793"/>
                <a:gd name="connsiteX1" fmla="*/ 856231 w 1739380"/>
                <a:gd name="connsiteY1" fmla="*/ 3537514 h 3538793"/>
                <a:gd name="connsiteX2" fmla="*/ 93 w 1739380"/>
                <a:gd name="connsiteY2" fmla="*/ 3155598 h 3538793"/>
                <a:gd name="connsiteX3" fmla="*/ 648166 w 1739380"/>
                <a:gd name="connsiteY3" fmla="*/ 0 h 3538793"/>
                <a:gd name="connsiteX4" fmla="*/ 944452 w 1739380"/>
                <a:gd name="connsiteY4" fmla="*/ 38258 h 3538793"/>
                <a:gd name="connsiteX5" fmla="*/ 1739380 w 1739380"/>
                <a:gd name="connsiteY5" fmla="*/ 3085703 h 3538793"/>
                <a:gd name="connsiteX0" fmla="*/ 1739380 w 1739380"/>
                <a:gd name="connsiteY0" fmla="*/ 3085703 h 3551345"/>
                <a:gd name="connsiteX1" fmla="*/ 856231 w 1739380"/>
                <a:gd name="connsiteY1" fmla="*/ 3537514 h 3551345"/>
                <a:gd name="connsiteX2" fmla="*/ 93 w 1739380"/>
                <a:gd name="connsiteY2" fmla="*/ 3155598 h 3551345"/>
                <a:gd name="connsiteX3" fmla="*/ 648166 w 1739380"/>
                <a:gd name="connsiteY3" fmla="*/ 0 h 3551345"/>
                <a:gd name="connsiteX4" fmla="*/ 944452 w 1739380"/>
                <a:gd name="connsiteY4" fmla="*/ 38258 h 3551345"/>
                <a:gd name="connsiteX5" fmla="*/ 1739380 w 1739380"/>
                <a:gd name="connsiteY5" fmla="*/ 3085703 h 3551345"/>
                <a:gd name="connsiteX0" fmla="*/ 1739380 w 1739380"/>
                <a:gd name="connsiteY0" fmla="*/ 3085703 h 3539375"/>
                <a:gd name="connsiteX1" fmla="*/ 856231 w 1739380"/>
                <a:gd name="connsiteY1" fmla="*/ 3537514 h 3539375"/>
                <a:gd name="connsiteX2" fmla="*/ 93 w 1739380"/>
                <a:gd name="connsiteY2" fmla="*/ 3155598 h 3539375"/>
                <a:gd name="connsiteX3" fmla="*/ 648166 w 1739380"/>
                <a:gd name="connsiteY3" fmla="*/ 0 h 3539375"/>
                <a:gd name="connsiteX4" fmla="*/ 944452 w 1739380"/>
                <a:gd name="connsiteY4" fmla="*/ 38258 h 3539375"/>
                <a:gd name="connsiteX5" fmla="*/ 1739380 w 1739380"/>
                <a:gd name="connsiteY5" fmla="*/ 3085703 h 3539375"/>
                <a:gd name="connsiteX0" fmla="*/ 1739380 w 1739380"/>
                <a:gd name="connsiteY0" fmla="*/ 3085703 h 3538526"/>
                <a:gd name="connsiteX1" fmla="*/ 856231 w 1739380"/>
                <a:gd name="connsiteY1" fmla="*/ 3537514 h 3538526"/>
                <a:gd name="connsiteX2" fmla="*/ 93 w 1739380"/>
                <a:gd name="connsiteY2" fmla="*/ 3155598 h 3538526"/>
                <a:gd name="connsiteX3" fmla="*/ 648166 w 1739380"/>
                <a:gd name="connsiteY3" fmla="*/ 0 h 3538526"/>
                <a:gd name="connsiteX4" fmla="*/ 944452 w 1739380"/>
                <a:gd name="connsiteY4" fmla="*/ 38258 h 3538526"/>
                <a:gd name="connsiteX5" fmla="*/ 1739380 w 1739380"/>
                <a:gd name="connsiteY5" fmla="*/ 3085703 h 3538526"/>
                <a:gd name="connsiteX0" fmla="*/ 1754997 w 1754997"/>
                <a:gd name="connsiteY0" fmla="*/ 3047445 h 3500268"/>
                <a:gd name="connsiteX1" fmla="*/ 871848 w 1754997"/>
                <a:gd name="connsiteY1" fmla="*/ 3499256 h 3500268"/>
                <a:gd name="connsiteX2" fmla="*/ 15710 w 1754997"/>
                <a:gd name="connsiteY2" fmla="*/ 3117340 h 3500268"/>
                <a:gd name="connsiteX3" fmla="*/ 298023 w 1754997"/>
                <a:gd name="connsiteY3" fmla="*/ 815182 h 3500268"/>
                <a:gd name="connsiteX4" fmla="*/ 960069 w 1754997"/>
                <a:gd name="connsiteY4" fmla="*/ 0 h 3500268"/>
                <a:gd name="connsiteX5" fmla="*/ 1754997 w 1754997"/>
                <a:gd name="connsiteY5" fmla="*/ 3047445 h 35002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836423 w 1836423"/>
                <a:gd name="connsiteY0" fmla="*/ 2234645 h 2687468"/>
                <a:gd name="connsiteX1" fmla="*/ 953274 w 1836423"/>
                <a:gd name="connsiteY1" fmla="*/ 2686456 h 2687468"/>
                <a:gd name="connsiteX2" fmla="*/ 97136 w 1836423"/>
                <a:gd name="connsiteY2" fmla="*/ 2304540 h 2687468"/>
                <a:gd name="connsiteX3" fmla="*/ 379449 w 1836423"/>
                <a:gd name="connsiteY3" fmla="*/ 2382 h 2687468"/>
                <a:gd name="connsiteX4" fmla="*/ 1285335 w 1836423"/>
                <a:gd name="connsiteY4" fmla="*/ 0 h 2687468"/>
                <a:gd name="connsiteX5" fmla="*/ 1836423 w 1836423"/>
                <a:gd name="connsiteY5" fmla="*/ 2234645 h 2687468"/>
                <a:gd name="connsiteX0" fmla="*/ 1739600 w 1739600"/>
                <a:gd name="connsiteY0" fmla="*/ 2234645 h 2687468"/>
                <a:gd name="connsiteX1" fmla="*/ 856451 w 1739600"/>
                <a:gd name="connsiteY1" fmla="*/ 2686456 h 2687468"/>
                <a:gd name="connsiteX2" fmla="*/ 313 w 1739600"/>
                <a:gd name="connsiteY2" fmla="*/ 2304540 h 2687468"/>
                <a:gd name="connsiteX3" fmla="*/ 282626 w 1739600"/>
                <a:gd name="connsiteY3" fmla="*/ 2382 h 2687468"/>
                <a:gd name="connsiteX4" fmla="*/ 1188512 w 1739600"/>
                <a:gd name="connsiteY4" fmla="*/ 0 h 2687468"/>
                <a:gd name="connsiteX5" fmla="*/ 1739600 w 1739600"/>
                <a:gd name="connsiteY5" fmla="*/ 2234645 h 2687468"/>
                <a:gd name="connsiteX0" fmla="*/ 1746487 w 1746487"/>
                <a:gd name="connsiteY0" fmla="*/ 2234645 h 2687468"/>
                <a:gd name="connsiteX1" fmla="*/ 863338 w 1746487"/>
                <a:gd name="connsiteY1" fmla="*/ 2686456 h 2687468"/>
                <a:gd name="connsiteX2" fmla="*/ 7200 w 1746487"/>
                <a:gd name="connsiteY2" fmla="*/ 2304540 h 2687468"/>
                <a:gd name="connsiteX3" fmla="*/ 431753 w 1746487"/>
                <a:gd name="connsiteY3" fmla="*/ 12542 h 2687468"/>
                <a:gd name="connsiteX4" fmla="*/ 1195399 w 1746487"/>
                <a:gd name="connsiteY4" fmla="*/ 0 h 2687468"/>
                <a:gd name="connsiteX5" fmla="*/ 1746487 w 1746487"/>
                <a:gd name="connsiteY5" fmla="*/ 2234645 h 2687468"/>
                <a:gd name="connsiteX0" fmla="*/ 1744536 w 1744536"/>
                <a:gd name="connsiteY0" fmla="*/ 2293223 h 2746046"/>
                <a:gd name="connsiteX1" fmla="*/ 861387 w 1744536"/>
                <a:gd name="connsiteY1" fmla="*/ 2745034 h 2746046"/>
                <a:gd name="connsiteX2" fmla="*/ 5249 w 1744536"/>
                <a:gd name="connsiteY2" fmla="*/ 2363118 h 2746046"/>
                <a:gd name="connsiteX3" fmla="*/ 480602 w 1744536"/>
                <a:gd name="connsiteY3" fmla="*/ 0 h 2746046"/>
                <a:gd name="connsiteX4" fmla="*/ 1193448 w 1744536"/>
                <a:gd name="connsiteY4" fmla="*/ 58578 h 2746046"/>
                <a:gd name="connsiteX5" fmla="*/ 1744536 w 1744536"/>
                <a:gd name="connsiteY5" fmla="*/ 2293223 h 2746046"/>
                <a:gd name="connsiteX0" fmla="*/ 1744536 w 1744536"/>
                <a:gd name="connsiteY0" fmla="*/ 2293223 h 2746046"/>
                <a:gd name="connsiteX1" fmla="*/ 861387 w 1744536"/>
                <a:gd name="connsiteY1" fmla="*/ 2745034 h 2746046"/>
                <a:gd name="connsiteX2" fmla="*/ 5249 w 1744536"/>
                <a:gd name="connsiteY2" fmla="*/ 2363118 h 2746046"/>
                <a:gd name="connsiteX3" fmla="*/ 480602 w 1744536"/>
                <a:gd name="connsiteY3" fmla="*/ 0 h 2746046"/>
                <a:gd name="connsiteX4" fmla="*/ 1437288 w 1744536"/>
                <a:gd name="connsiteY4" fmla="*/ 28098 h 2746046"/>
                <a:gd name="connsiteX5" fmla="*/ 1744536 w 1744536"/>
                <a:gd name="connsiteY5" fmla="*/ 2293223 h 2746046"/>
                <a:gd name="connsiteX0" fmla="*/ 1744536 w 1744536"/>
                <a:gd name="connsiteY0" fmla="*/ 2303383 h 2756206"/>
                <a:gd name="connsiteX1" fmla="*/ 861387 w 1744536"/>
                <a:gd name="connsiteY1" fmla="*/ 2755194 h 2756206"/>
                <a:gd name="connsiteX2" fmla="*/ 5249 w 1744536"/>
                <a:gd name="connsiteY2" fmla="*/ 2373278 h 2756206"/>
                <a:gd name="connsiteX3" fmla="*/ 480602 w 1744536"/>
                <a:gd name="connsiteY3" fmla="*/ 0 h 2756206"/>
                <a:gd name="connsiteX4" fmla="*/ 1437288 w 1744536"/>
                <a:gd name="connsiteY4" fmla="*/ 38258 h 2756206"/>
                <a:gd name="connsiteX5" fmla="*/ 1744536 w 1744536"/>
                <a:gd name="connsiteY5" fmla="*/ 2303383 h 2756206"/>
                <a:gd name="connsiteX0" fmla="*/ 1744536 w 1744536"/>
                <a:gd name="connsiteY0" fmla="*/ 2303383 h 2765057"/>
                <a:gd name="connsiteX1" fmla="*/ 861387 w 1744536"/>
                <a:gd name="connsiteY1" fmla="*/ 2755194 h 2765057"/>
                <a:gd name="connsiteX2" fmla="*/ 5249 w 1744536"/>
                <a:gd name="connsiteY2" fmla="*/ 2373278 h 2765057"/>
                <a:gd name="connsiteX3" fmla="*/ 480602 w 1744536"/>
                <a:gd name="connsiteY3" fmla="*/ 0 h 2765057"/>
                <a:gd name="connsiteX4" fmla="*/ 1437288 w 1744536"/>
                <a:gd name="connsiteY4" fmla="*/ 38258 h 2765057"/>
                <a:gd name="connsiteX5" fmla="*/ 1744536 w 1744536"/>
                <a:gd name="connsiteY5" fmla="*/ 2303383 h 2765057"/>
                <a:gd name="connsiteX0" fmla="*/ 1772332 w 1772332"/>
                <a:gd name="connsiteY0" fmla="*/ 2303383 h 2761651"/>
                <a:gd name="connsiteX1" fmla="*/ 889183 w 1772332"/>
                <a:gd name="connsiteY1" fmla="*/ 2755194 h 2761651"/>
                <a:gd name="connsiteX2" fmla="*/ 33045 w 1772332"/>
                <a:gd name="connsiteY2" fmla="*/ 2373278 h 2761651"/>
                <a:gd name="connsiteX3" fmla="*/ 508398 w 1772332"/>
                <a:gd name="connsiteY3" fmla="*/ 0 h 2761651"/>
                <a:gd name="connsiteX4" fmla="*/ 1465084 w 1772332"/>
                <a:gd name="connsiteY4" fmla="*/ 38258 h 2761651"/>
                <a:gd name="connsiteX5" fmla="*/ 1772332 w 1772332"/>
                <a:gd name="connsiteY5" fmla="*/ 2303383 h 2761651"/>
                <a:gd name="connsiteX0" fmla="*/ 1627929 w 1627929"/>
                <a:gd name="connsiteY0" fmla="*/ 2303383 h 2785475"/>
                <a:gd name="connsiteX1" fmla="*/ 744780 w 1627929"/>
                <a:gd name="connsiteY1" fmla="*/ 2755194 h 2785475"/>
                <a:gd name="connsiteX2" fmla="*/ 41042 w 1627929"/>
                <a:gd name="connsiteY2" fmla="*/ 1702718 h 2785475"/>
                <a:gd name="connsiteX3" fmla="*/ 363995 w 1627929"/>
                <a:gd name="connsiteY3" fmla="*/ 0 h 2785475"/>
                <a:gd name="connsiteX4" fmla="*/ 1320681 w 1627929"/>
                <a:gd name="connsiteY4" fmla="*/ 38258 h 2785475"/>
                <a:gd name="connsiteX5" fmla="*/ 1627929 w 1627929"/>
                <a:gd name="connsiteY5" fmla="*/ 2303383 h 2785475"/>
                <a:gd name="connsiteX0" fmla="*/ 1590475 w 1590475"/>
                <a:gd name="connsiteY0" fmla="*/ 2303383 h 2429910"/>
                <a:gd name="connsiteX1" fmla="*/ 585406 w 1590475"/>
                <a:gd name="connsiteY1" fmla="*/ 1922074 h 2429910"/>
                <a:gd name="connsiteX2" fmla="*/ 3588 w 1590475"/>
                <a:gd name="connsiteY2" fmla="*/ 1702718 h 2429910"/>
                <a:gd name="connsiteX3" fmla="*/ 326541 w 1590475"/>
                <a:gd name="connsiteY3" fmla="*/ 0 h 2429910"/>
                <a:gd name="connsiteX4" fmla="*/ 1283227 w 1590475"/>
                <a:gd name="connsiteY4" fmla="*/ 38258 h 2429910"/>
                <a:gd name="connsiteX5" fmla="*/ 1590475 w 1590475"/>
                <a:gd name="connsiteY5" fmla="*/ 2303383 h 2429910"/>
                <a:gd name="connsiteX0" fmla="*/ 1458395 w 1458395"/>
                <a:gd name="connsiteY0" fmla="*/ 1663303 h 1944829"/>
                <a:gd name="connsiteX1" fmla="*/ 585406 w 1458395"/>
                <a:gd name="connsiteY1" fmla="*/ 1922074 h 1944829"/>
                <a:gd name="connsiteX2" fmla="*/ 3588 w 1458395"/>
                <a:gd name="connsiteY2" fmla="*/ 1702718 h 1944829"/>
                <a:gd name="connsiteX3" fmla="*/ 326541 w 1458395"/>
                <a:gd name="connsiteY3" fmla="*/ 0 h 1944829"/>
                <a:gd name="connsiteX4" fmla="*/ 1283227 w 1458395"/>
                <a:gd name="connsiteY4" fmla="*/ 38258 h 1944829"/>
                <a:gd name="connsiteX5" fmla="*/ 1458395 w 1458395"/>
                <a:gd name="connsiteY5" fmla="*/ 1663303 h 1944829"/>
                <a:gd name="connsiteX0" fmla="*/ 1465158 w 1465158"/>
                <a:gd name="connsiteY0" fmla="*/ 1663303 h 1944829"/>
                <a:gd name="connsiteX1" fmla="*/ 805529 w 1465158"/>
                <a:gd name="connsiteY1" fmla="*/ 1922074 h 1944829"/>
                <a:gd name="connsiteX2" fmla="*/ 10351 w 1465158"/>
                <a:gd name="connsiteY2" fmla="*/ 1702718 h 1944829"/>
                <a:gd name="connsiteX3" fmla="*/ 333304 w 1465158"/>
                <a:gd name="connsiteY3" fmla="*/ 0 h 1944829"/>
                <a:gd name="connsiteX4" fmla="*/ 1289990 w 1465158"/>
                <a:gd name="connsiteY4" fmla="*/ 38258 h 1944829"/>
                <a:gd name="connsiteX5" fmla="*/ 1465158 w 1465158"/>
                <a:gd name="connsiteY5" fmla="*/ 1663303 h 1944829"/>
                <a:gd name="connsiteX0" fmla="*/ 1465158 w 1465522"/>
                <a:gd name="connsiteY0" fmla="*/ 1663303 h 1944829"/>
                <a:gd name="connsiteX1" fmla="*/ 805529 w 1465522"/>
                <a:gd name="connsiteY1" fmla="*/ 1922074 h 1944829"/>
                <a:gd name="connsiteX2" fmla="*/ 10351 w 1465522"/>
                <a:gd name="connsiteY2" fmla="*/ 1702718 h 1944829"/>
                <a:gd name="connsiteX3" fmla="*/ 333304 w 1465522"/>
                <a:gd name="connsiteY3" fmla="*/ 0 h 1944829"/>
                <a:gd name="connsiteX4" fmla="*/ 1289990 w 1465522"/>
                <a:gd name="connsiteY4" fmla="*/ 38258 h 1944829"/>
                <a:gd name="connsiteX5" fmla="*/ 1465158 w 1465522"/>
                <a:gd name="connsiteY5" fmla="*/ 1663303 h 1944829"/>
                <a:gd name="connsiteX0" fmla="*/ 1465158 w 1465522"/>
                <a:gd name="connsiteY0" fmla="*/ 1663303 h 1940044"/>
                <a:gd name="connsiteX1" fmla="*/ 805529 w 1465522"/>
                <a:gd name="connsiteY1" fmla="*/ 1922074 h 1940044"/>
                <a:gd name="connsiteX2" fmla="*/ 10351 w 1465522"/>
                <a:gd name="connsiteY2" fmla="*/ 1702718 h 1940044"/>
                <a:gd name="connsiteX3" fmla="*/ 333304 w 1465522"/>
                <a:gd name="connsiteY3" fmla="*/ 0 h 1940044"/>
                <a:gd name="connsiteX4" fmla="*/ 1289990 w 1465522"/>
                <a:gd name="connsiteY4" fmla="*/ 38258 h 1940044"/>
                <a:gd name="connsiteX5" fmla="*/ 1465158 w 1465522"/>
                <a:gd name="connsiteY5" fmla="*/ 1663303 h 1940044"/>
                <a:gd name="connsiteX0" fmla="*/ 1487603 w 1487967"/>
                <a:gd name="connsiteY0" fmla="*/ 1663303 h 1934125"/>
                <a:gd name="connsiteX1" fmla="*/ 827974 w 1487967"/>
                <a:gd name="connsiteY1" fmla="*/ 1922074 h 1934125"/>
                <a:gd name="connsiteX2" fmla="*/ 32796 w 1487967"/>
                <a:gd name="connsiteY2" fmla="*/ 1702718 h 1934125"/>
                <a:gd name="connsiteX3" fmla="*/ 355749 w 1487967"/>
                <a:gd name="connsiteY3" fmla="*/ 0 h 1934125"/>
                <a:gd name="connsiteX4" fmla="*/ 1312435 w 1487967"/>
                <a:gd name="connsiteY4" fmla="*/ 38258 h 1934125"/>
                <a:gd name="connsiteX5" fmla="*/ 1487603 w 1487967"/>
                <a:gd name="connsiteY5" fmla="*/ 1663303 h 1934125"/>
                <a:gd name="connsiteX0" fmla="*/ 1506826 w 1507190"/>
                <a:gd name="connsiteY0" fmla="*/ 1663303 h 1922399"/>
                <a:gd name="connsiteX1" fmla="*/ 847197 w 1507190"/>
                <a:gd name="connsiteY1" fmla="*/ 1922074 h 1922399"/>
                <a:gd name="connsiteX2" fmla="*/ 31699 w 1507190"/>
                <a:gd name="connsiteY2" fmla="*/ 1601118 h 1922399"/>
                <a:gd name="connsiteX3" fmla="*/ 374972 w 1507190"/>
                <a:gd name="connsiteY3" fmla="*/ 0 h 1922399"/>
                <a:gd name="connsiteX4" fmla="*/ 1331658 w 1507190"/>
                <a:gd name="connsiteY4" fmla="*/ 38258 h 1922399"/>
                <a:gd name="connsiteX5" fmla="*/ 1506826 w 1507190"/>
                <a:gd name="connsiteY5" fmla="*/ 1663303 h 1922399"/>
                <a:gd name="connsiteX0" fmla="*/ 1529924 w 1530288"/>
                <a:gd name="connsiteY0" fmla="*/ 1663303 h 1922399"/>
                <a:gd name="connsiteX1" fmla="*/ 870295 w 1530288"/>
                <a:gd name="connsiteY1" fmla="*/ 1922074 h 1922399"/>
                <a:gd name="connsiteX2" fmla="*/ 54797 w 1530288"/>
                <a:gd name="connsiteY2" fmla="*/ 1601118 h 1922399"/>
                <a:gd name="connsiteX3" fmla="*/ 398070 w 1530288"/>
                <a:gd name="connsiteY3" fmla="*/ 0 h 1922399"/>
                <a:gd name="connsiteX4" fmla="*/ 1354756 w 1530288"/>
                <a:gd name="connsiteY4" fmla="*/ 38258 h 1922399"/>
                <a:gd name="connsiteX5" fmla="*/ 1529924 w 1530288"/>
                <a:gd name="connsiteY5" fmla="*/ 1663303 h 1922399"/>
                <a:gd name="connsiteX0" fmla="*/ 1475576 w 1475940"/>
                <a:gd name="connsiteY0" fmla="*/ 1663303 h 1922399"/>
                <a:gd name="connsiteX1" fmla="*/ 815947 w 1475940"/>
                <a:gd name="connsiteY1" fmla="*/ 1922074 h 1922399"/>
                <a:gd name="connsiteX2" fmla="*/ 449 w 1475940"/>
                <a:gd name="connsiteY2" fmla="*/ 1601118 h 1922399"/>
                <a:gd name="connsiteX3" fmla="*/ 343722 w 1475940"/>
                <a:gd name="connsiteY3" fmla="*/ 0 h 1922399"/>
                <a:gd name="connsiteX4" fmla="*/ 1300408 w 1475940"/>
                <a:gd name="connsiteY4" fmla="*/ 38258 h 1922399"/>
                <a:gd name="connsiteX5" fmla="*/ 1475576 w 1475940"/>
                <a:gd name="connsiteY5" fmla="*/ 1663303 h 1922399"/>
                <a:gd name="connsiteX0" fmla="*/ 1475576 w 1475940"/>
                <a:gd name="connsiteY0" fmla="*/ 1663303 h 1922302"/>
                <a:gd name="connsiteX1" fmla="*/ 815947 w 1475940"/>
                <a:gd name="connsiteY1" fmla="*/ 1922074 h 1922302"/>
                <a:gd name="connsiteX2" fmla="*/ 449 w 1475940"/>
                <a:gd name="connsiteY2" fmla="*/ 1601118 h 1922302"/>
                <a:gd name="connsiteX3" fmla="*/ 343722 w 1475940"/>
                <a:gd name="connsiteY3" fmla="*/ 0 h 1922302"/>
                <a:gd name="connsiteX4" fmla="*/ 1300408 w 1475940"/>
                <a:gd name="connsiteY4" fmla="*/ 38258 h 1922302"/>
                <a:gd name="connsiteX5" fmla="*/ 1475576 w 1475940"/>
                <a:gd name="connsiteY5" fmla="*/ 1663303 h 1922302"/>
                <a:gd name="connsiteX0" fmla="*/ 1475576 w 1476251"/>
                <a:gd name="connsiteY0" fmla="*/ 1663303 h 1922801"/>
                <a:gd name="connsiteX1" fmla="*/ 815947 w 1476251"/>
                <a:gd name="connsiteY1" fmla="*/ 1922074 h 1922801"/>
                <a:gd name="connsiteX2" fmla="*/ 449 w 1476251"/>
                <a:gd name="connsiteY2" fmla="*/ 1601118 h 1922801"/>
                <a:gd name="connsiteX3" fmla="*/ 343722 w 1476251"/>
                <a:gd name="connsiteY3" fmla="*/ 0 h 1922801"/>
                <a:gd name="connsiteX4" fmla="*/ 1300408 w 1476251"/>
                <a:gd name="connsiteY4" fmla="*/ 38258 h 1922801"/>
                <a:gd name="connsiteX5" fmla="*/ 1475576 w 1476251"/>
                <a:gd name="connsiteY5" fmla="*/ 1663303 h 1922801"/>
                <a:gd name="connsiteX0" fmla="*/ 1480704 w 1481134"/>
                <a:gd name="connsiteY0" fmla="*/ 1663303 h 1902544"/>
                <a:gd name="connsiteX1" fmla="*/ 688995 w 1481134"/>
                <a:gd name="connsiteY1" fmla="*/ 1901754 h 1902544"/>
                <a:gd name="connsiteX2" fmla="*/ 5577 w 1481134"/>
                <a:gd name="connsiteY2" fmla="*/ 1601118 h 1902544"/>
                <a:gd name="connsiteX3" fmla="*/ 348850 w 1481134"/>
                <a:gd name="connsiteY3" fmla="*/ 0 h 1902544"/>
                <a:gd name="connsiteX4" fmla="*/ 1305536 w 1481134"/>
                <a:gd name="connsiteY4" fmla="*/ 38258 h 1902544"/>
                <a:gd name="connsiteX5" fmla="*/ 1480704 w 1481134"/>
                <a:gd name="connsiteY5" fmla="*/ 1663303 h 1902544"/>
                <a:gd name="connsiteX0" fmla="*/ 1482588 w 1483105"/>
                <a:gd name="connsiteY0" fmla="*/ 1663303 h 1892419"/>
                <a:gd name="connsiteX1" fmla="*/ 751839 w 1483105"/>
                <a:gd name="connsiteY1" fmla="*/ 1891594 h 1892419"/>
                <a:gd name="connsiteX2" fmla="*/ 7461 w 1483105"/>
                <a:gd name="connsiteY2" fmla="*/ 1601118 h 1892419"/>
                <a:gd name="connsiteX3" fmla="*/ 350734 w 1483105"/>
                <a:gd name="connsiteY3" fmla="*/ 0 h 1892419"/>
                <a:gd name="connsiteX4" fmla="*/ 1307420 w 1483105"/>
                <a:gd name="connsiteY4" fmla="*/ 38258 h 1892419"/>
                <a:gd name="connsiteX5" fmla="*/ 1482588 w 1483105"/>
                <a:gd name="connsiteY5" fmla="*/ 1663303 h 1892419"/>
                <a:gd name="connsiteX0" fmla="*/ 1482588 w 1483104"/>
                <a:gd name="connsiteY0" fmla="*/ 1663303 h 1893281"/>
                <a:gd name="connsiteX1" fmla="*/ 751839 w 1483104"/>
                <a:gd name="connsiteY1" fmla="*/ 1891594 h 1893281"/>
                <a:gd name="connsiteX2" fmla="*/ 7461 w 1483104"/>
                <a:gd name="connsiteY2" fmla="*/ 1601118 h 1893281"/>
                <a:gd name="connsiteX3" fmla="*/ 350734 w 1483104"/>
                <a:gd name="connsiteY3" fmla="*/ 0 h 1893281"/>
                <a:gd name="connsiteX4" fmla="*/ 1307420 w 1483104"/>
                <a:gd name="connsiteY4" fmla="*/ 38258 h 1893281"/>
                <a:gd name="connsiteX5" fmla="*/ 1482588 w 1483104"/>
                <a:gd name="connsiteY5" fmla="*/ 1663303 h 1893281"/>
                <a:gd name="connsiteX0" fmla="*/ 1482588 w 1482952"/>
                <a:gd name="connsiteY0" fmla="*/ 1663303 h 1896233"/>
                <a:gd name="connsiteX1" fmla="*/ 751839 w 1482952"/>
                <a:gd name="connsiteY1" fmla="*/ 1891594 h 1896233"/>
                <a:gd name="connsiteX2" fmla="*/ 7461 w 1482952"/>
                <a:gd name="connsiteY2" fmla="*/ 1601118 h 1896233"/>
                <a:gd name="connsiteX3" fmla="*/ 350734 w 1482952"/>
                <a:gd name="connsiteY3" fmla="*/ 0 h 1896233"/>
                <a:gd name="connsiteX4" fmla="*/ 1307420 w 1482952"/>
                <a:gd name="connsiteY4" fmla="*/ 38258 h 1896233"/>
                <a:gd name="connsiteX5" fmla="*/ 1482588 w 1482952"/>
                <a:gd name="connsiteY5" fmla="*/ 1663303 h 1896233"/>
                <a:gd name="connsiteX0" fmla="*/ 1482588 w 1482952"/>
                <a:gd name="connsiteY0" fmla="*/ 1663303 h 1892984"/>
                <a:gd name="connsiteX1" fmla="*/ 751839 w 1482952"/>
                <a:gd name="connsiteY1" fmla="*/ 1891594 h 1892984"/>
                <a:gd name="connsiteX2" fmla="*/ 7461 w 1482952"/>
                <a:gd name="connsiteY2" fmla="*/ 1601118 h 1892984"/>
                <a:gd name="connsiteX3" fmla="*/ 350734 w 1482952"/>
                <a:gd name="connsiteY3" fmla="*/ 0 h 1892984"/>
                <a:gd name="connsiteX4" fmla="*/ 1307420 w 1482952"/>
                <a:gd name="connsiteY4" fmla="*/ 38258 h 1892984"/>
                <a:gd name="connsiteX5" fmla="*/ 1482588 w 1482952"/>
                <a:gd name="connsiteY5" fmla="*/ 1663303 h 1892984"/>
                <a:gd name="connsiteX0" fmla="*/ 1528570 w 1528934"/>
                <a:gd name="connsiteY0" fmla="*/ 1663303 h 1892984"/>
                <a:gd name="connsiteX1" fmla="*/ 797821 w 1528934"/>
                <a:gd name="connsiteY1" fmla="*/ 1891594 h 1892984"/>
                <a:gd name="connsiteX2" fmla="*/ 53443 w 1528934"/>
                <a:gd name="connsiteY2" fmla="*/ 1601118 h 1892984"/>
                <a:gd name="connsiteX3" fmla="*/ 396716 w 1528934"/>
                <a:gd name="connsiteY3" fmla="*/ 0 h 1892984"/>
                <a:gd name="connsiteX4" fmla="*/ 1353402 w 1528934"/>
                <a:gd name="connsiteY4" fmla="*/ 38258 h 1892984"/>
                <a:gd name="connsiteX5" fmla="*/ 1528570 w 1528934"/>
                <a:gd name="connsiteY5" fmla="*/ 1663303 h 1892984"/>
                <a:gd name="connsiteX0" fmla="*/ 1475141 w 1475505"/>
                <a:gd name="connsiteY0" fmla="*/ 1663303 h 1894294"/>
                <a:gd name="connsiteX1" fmla="*/ 744392 w 1475505"/>
                <a:gd name="connsiteY1" fmla="*/ 1891594 h 1894294"/>
                <a:gd name="connsiteX2" fmla="*/ 14 w 1475505"/>
                <a:gd name="connsiteY2" fmla="*/ 1601118 h 1894294"/>
                <a:gd name="connsiteX3" fmla="*/ 343287 w 1475505"/>
                <a:gd name="connsiteY3" fmla="*/ 0 h 1894294"/>
                <a:gd name="connsiteX4" fmla="*/ 1299973 w 1475505"/>
                <a:gd name="connsiteY4" fmla="*/ 38258 h 1894294"/>
                <a:gd name="connsiteX5" fmla="*/ 1475141 w 1475505"/>
                <a:gd name="connsiteY5" fmla="*/ 1663303 h 1894294"/>
                <a:gd name="connsiteX0" fmla="*/ 1475379 w 1475743"/>
                <a:gd name="connsiteY0" fmla="*/ 1663303 h 1892984"/>
                <a:gd name="connsiteX1" fmla="*/ 744630 w 1475743"/>
                <a:gd name="connsiteY1" fmla="*/ 1891594 h 1892984"/>
                <a:gd name="connsiteX2" fmla="*/ 252 w 1475743"/>
                <a:gd name="connsiteY2" fmla="*/ 1601118 h 1892984"/>
                <a:gd name="connsiteX3" fmla="*/ 343525 w 1475743"/>
                <a:gd name="connsiteY3" fmla="*/ 0 h 1892984"/>
                <a:gd name="connsiteX4" fmla="*/ 1300211 w 1475743"/>
                <a:gd name="connsiteY4" fmla="*/ 38258 h 1892984"/>
                <a:gd name="connsiteX5" fmla="*/ 1475379 w 1475743"/>
                <a:gd name="connsiteY5" fmla="*/ 1663303 h 1892984"/>
                <a:gd name="connsiteX0" fmla="*/ 1475379 w 1475586"/>
                <a:gd name="connsiteY0" fmla="*/ 1663303 h 1892984"/>
                <a:gd name="connsiteX1" fmla="*/ 744630 w 1475586"/>
                <a:gd name="connsiteY1" fmla="*/ 1891594 h 1892984"/>
                <a:gd name="connsiteX2" fmla="*/ 252 w 1475586"/>
                <a:gd name="connsiteY2" fmla="*/ 1601118 h 1892984"/>
                <a:gd name="connsiteX3" fmla="*/ 343525 w 1475586"/>
                <a:gd name="connsiteY3" fmla="*/ 0 h 1892984"/>
                <a:gd name="connsiteX4" fmla="*/ 1300211 w 1475586"/>
                <a:gd name="connsiteY4" fmla="*/ 38258 h 1892984"/>
                <a:gd name="connsiteX5" fmla="*/ 1475379 w 1475586"/>
                <a:gd name="connsiteY5" fmla="*/ 1663303 h 1892984"/>
                <a:gd name="connsiteX0" fmla="*/ 1475379 w 1475586"/>
                <a:gd name="connsiteY0" fmla="*/ 1663303 h 1892984"/>
                <a:gd name="connsiteX1" fmla="*/ 744630 w 1475586"/>
                <a:gd name="connsiteY1" fmla="*/ 1891594 h 1892984"/>
                <a:gd name="connsiteX2" fmla="*/ 252 w 1475586"/>
                <a:gd name="connsiteY2" fmla="*/ 1601118 h 1892984"/>
                <a:gd name="connsiteX3" fmla="*/ 343525 w 1475586"/>
                <a:gd name="connsiteY3" fmla="*/ 0 h 1892984"/>
                <a:gd name="connsiteX4" fmla="*/ 1300211 w 1475586"/>
                <a:gd name="connsiteY4" fmla="*/ 38258 h 1892984"/>
                <a:gd name="connsiteX5" fmla="*/ 1475379 w 1475586"/>
                <a:gd name="connsiteY5" fmla="*/ 1663303 h 1892984"/>
                <a:gd name="connsiteX0" fmla="*/ 1475379 w 1475379"/>
                <a:gd name="connsiteY0" fmla="*/ 1663303 h 1900257"/>
                <a:gd name="connsiteX1" fmla="*/ 744630 w 1475379"/>
                <a:gd name="connsiteY1" fmla="*/ 1891594 h 1900257"/>
                <a:gd name="connsiteX2" fmla="*/ 252 w 1475379"/>
                <a:gd name="connsiteY2" fmla="*/ 1601118 h 1900257"/>
                <a:gd name="connsiteX3" fmla="*/ 343525 w 1475379"/>
                <a:gd name="connsiteY3" fmla="*/ 0 h 1900257"/>
                <a:gd name="connsiteX4" fmla="*/ 1300211 w 1475379"/>
                <a:gd name="connsiteY4" fmla="*/ 38258 h 1900257"/>
                <a:gd name="connsiteX5" fmla="*/ 1475379 w 1475379"/>
                <a:gd name="connsiteY5" fmla="*/ 1663303 h 1900257"/>
                <a:gd name="connsiteX0" fmla="*/ 1475379 w 1475379"/>
                <a:gd name="connsiteY0" fmla="*/ 1663303 h 1900257"/>
                <a:gd name="connsiteX1" fmla="*/ 744630 w 1475379"/>
                <a:gd name="connsiteY1" fmla="*/ 1891594 h 1900257"/>
                <a:gd name="connsiteX2" fmla="*/ 252 w 1475379"/>
                <a:gd name="connsiteY2" fmla="*/ 1601118 h 1900257"/>
                <a:gd name="connsiteX3" fmla="*/ 343525 w 1475379"/>
                <a:gd name="connsiteY3" fmla="*/ 0 h 1900257"/>
                <a:gd name="connsiteX4" fmla="*/ 1300211 w 1475379"/>
                <a:gd name="connsiteY4" fmla="*/ 38258 h 1900257"/>
                <a:gd name="connsiteX5" fmla="*/ 1475379 w 1475379"/>
                <a:gd name="connsiteY5" fmla="*/ 1663303 h 1900257"/>
                <a:gd name="connsiteX0" fmla="*/ 1323169 w 1323169"/>
                <a:gd name="connsiteY0" fmla="*/ 1663303 h 1903613"/>
                <a:gd name="connsiteX1" fmla="*/ 592420 w 1323169"/>
                <a:gd name="connsiteY1" fmla="*/ 1891594 h 1903613"/>
                <a:gd name="connsiteX2" fmla="*/ 442 w 1323169"/>
                <a:gd name="connsiteY2" fmla="*/ 1489358 h 1903613"/>
                <a:gd name="connsiteX3" fmla="*/ 191315 w 1323169"/>
                <a:gd name="connsiteY3" fmla="*/ 0 h 1903613"/>
                <a:gd name="connsiteX4" fmla="*/ 1148001 w 1323169"/>
                <a:gd name="connsiteY4" fmla="*/ 38258 h 1903613"/>
                <a:gd name="connsiteX5" fmla="*/ 1323169 w 1323169"/>
                <a:gd name="connsiteY5" fmla="*/ 1663303 h 1903613"/>
                <a:gd name="connsiteX0" fmla="*/ 1323077 w 1323077"/>
                <a:gd name="connsiteY0" fmla="*/ 1663303 h 1903613"/>
                <a:gd name="connsiteX1" fmla="*/ 592328 w 1323077"/>
                <a:gd name="connsiteY1" fmla="*/ 1891594 h 1903613"/>
                <a:gd name="connsiteX2" fmla="*/ 350 w 1323077"/>
                <a:gd name="connsiteY2" fmla="*/ 1489358 h 1903613"/>
                <a:gd name="connsiteX3" fmla="*/ 191223 w 1323077"/>
                <a:gd name="connsiteY3" fmla="*/ 0 h 1903613"/>
                <a:gd name="connsiteX4" fmla="*/ 1147909 w 1323077"/>
                <a:gd name="connsiteY4" fmla="*/ 38258 h 1903613"/>
                <a:gd name="connsiteX5" fmla="*/ 1323077 w 1323077"/>
                <a:gd name="connsiteY5" fmla="*/ 1663303 h 1903613"/>
                <a:gd name="connsiteX0" fmla="*/ 1251957 w 1251957"/>
                <a:gd name="connsiteY0" fmla="*/ 1592183 h 1894180"/>
                <a:gd name="connsiteX1" fmla="*/ 592328 w 1251957"/>
                <a:gd name="connsiteY1" fmla="*/ 1891594 h 1894180"/>
                <a:gd name="connsiteX2" fmla="*/ 350 w 1251957"/>
                <a:gd name="connsiteY2" fmla="*/ 1489358 h 1894180"/>
                <a:gd name="connsiteX3" fmla="*/ 191223 w 1251957"/>
                <a:gd name="connsiteY3" fmla="*/ 0 h 1894180"/>
                <a:gd name="connsiteX4" fmla="*/ 1147909 w 1251957"/>
                <a:gd name="connsiteY4" fmla="*/ 38258 h 1894180"/>
                <a:gd name="connsiteX5" fmla="*/ 1251957 w 1251957"/>
                <a:gd name="connsiteY5" fmla="*/ 1592183 h 1894180"/>
                <a:gd name="connsiteX0" fmla="*/ 1252697 w 1252697"/>
                <a:gd name="connsiteY0" fmla="*/ 1553925 h 1855922"/>
                <a:gd name="connsiteX1" fmla="*/ 593068 w 1252697"/>
                <a:gd name="connsiteY1" fmla="*/ 1853336 h 1855922"/>
                <a:gd name="connsiteX2" fmla="*/ 1090 w 1252697"/>
                <a:gd name="connsiteY2" fmla="*/ 1451100 h 1855922"/>
                <a:gd name="connsiteX3" fmla="*/ 435803 w 1252697"/>
                <a:gd name="connsiteY3" fmla="*/ 2382 h 1855922"/>
                <a:gd name="connsiteX4" fmla="*/ 1148649 w 1252697"/>
                <a:gd name="connsiteY4" fmla="*/ 0 h 1855922"/>
                <a:gd name="connsiteX5" fmla="*/ 1252697 w 1252697"/>
                <a:gd name="connsiteY5" fmla="*/ 1553925 h 1855922"/>
                <a:gd name="connsiteX0" fmla="*/ 1252697 w 1252697"/>
                <a:gd name="connsiteY0" fmla="*/ 1551543 h 1853540"/>
                <a:gd name="connsiteX1" fmla="*/ 593068 w 1252697"/>
                <a:gd name="connsiteY1" fmla="*/ 1850954 h 1853540"/>
                <a:gd name="connsiteX2" fmla="*/ 1090 w 1252697"/>
                <a:gd name="connsiteY2" fmla="*/ 1448718 h 1853540"/>
                <a:gd name="connsiteX3" fmla="*/ 435803 w 1252697"/>
                <a:gd name="connsiteY3" fmla="*/ 0 h 1853540"/>
                <a:gd name="connsiteX4" fmla="*/ 864169 w 1252697"/>
                <a:gd name="connsiteY4" fmla="*/ 28098 h 1853540"/>
                <a:gd name="connsiteX5" fmla="*/ 1252697 w 1252697"/>
                <a:gd name="connsiteY5" fmla="*/ 1551543 h 185354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64490 w 1253018"/>
                <a:gd name="connsiteY4" fmla="*/ 31908 h 1857350"/>
                <a:gd name="connsiteX5" fmla="*/ 1253018 w 1253018"/>
                <a:gd name="connsiteY5" fmla="*/ 1555353 h 185735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87350 w 1253018"/>
                <a:gd name="connsiteY4" fmla="*/ 24288 h 1857350"/>
                <a:gd name="connsiteX5" fmla="*/ 1253018 w 1253018"/>
                <a:gd name="connsiteY5" fmla="*/ 1555353 h 185735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87350 w 1253018"/>
                <a:gd name="connsiteY4" fmla="*/ 24288 h 1857350"/>
                <a:gd name="connsiteX5" fmla="*/ 1253018 w 1253018"/>
                <a:gd name="connsiteY5" fmla="*/ 1555353 h 1857350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18695 w 1218695"/>
                <a:gd name="connsiteY0" fmla="*/ 1543944 h 1856682"/>
                <a:gd name="connsiteX1" fmla="*/ 593356 w 1218695"/>
                <a:gd name="connsiteY1" fmla="*/ 1854785 h 1856682"/>
                <a:gd name="connsiteX2" fmla="*/ 1378 w 1218695"/>
                <a:gd name="connsiteY2" fmla="*/ 1452549 h 1856682"/>
                <a:gd name="connsiteX3" fmla="*/ 417041 w 1218695"/>
                <a:gd name="connsiteY3" fmla="*/ 21 h 1856682"/>
                <a:gd name="connsiteX4" fmla="*/ 887317 w 1218695"/>
                <a:gd name="connsiteY4" fmla="*/ 24309 h 1856682"/>
                <a:gd name="connsiteX5" fmla="*/ 1218695 w 1218695"/>
                <a:gd name="connsiteY5" fmla="*/ 1543944 h 1856682"/>
                <a:gd name="connsiteX0" fmla="*/ 1218695 w 1224433"/>
                <a:gd name="connsiteY0" fmla="*/ 1543944 h 1856682"/>
                <a:gd name="connsiteX1" fmla="*/ 593356 w 1224433"/>
                <a:gd name="connsiteY1" fmla="*/ 1854785 h 1856682"/>
                <a:gd name="connsiteX2" fmla="*/ 1378 w 1224433"/>
                <a:gd name="connsiteY2" fmla="*/ 1452549 h 1856682"/>
                <a:gd name="connsiteX3" fmla="*/ 417041 w 1224433"/>
                <a:gd name="connsiteY3" fmla="*/ 21 h 1856682"/>
                <a:gd name="connsiteX4" fmla="*/ 887317 w 1224433"/>
                <a:gd name="connsiteY4" fmla="*/ 24309 h 1856682"/>
                <a:gd name="connsiteX5" fmla="*/ 1218695 w 1224433"/>
                <a:gd name="connsiteY5" fmla="*/ 1543944 h 1856682"/>
                <a:gd name="connsiteX0" fmla="*/ 1218695 w 1224433"/>
                <a:gd name="connsiteY0" fmla="*/ 1543944 h 1856238"/>
                <a:gd name="connsiteX1" fmla="*/ 593356 w 1224433"/>
                <a:gd name="connsiteY1" fmla="*/ 1854785 h 1856238"/>
                <a:gd name="connsiteX2" fmla="*/ 1378 w 1224433"/>
                <a:gd name="connsiteY2" fmla="*/ 1452549 h 1856238"/>
                <a:gd name="connsiteX3" fmla="*/ 417041 w 1224433"/>
                <a:gd name="connsiteY3" fmla="*/ 21 h 1856238"/>
                <a:gd name="connsiteX4" fmla="*/ 887317 w 1224433"/>
                <a:gd name="connsiteY4" fmla="*/ 24309 h 1856238"/>
                <a:gd name="connsiteX5" fmla="*/ 1218695 w 1224433"/>
                <a:gd name="connsiteY5" fmla="*/ 1543944 h 1856238"/>
                <a:gd name="connsiteX0" fmla="*/ 970323 w 976061"/>
                <a:gd name="connsiteY0" fmla="*/ 1544004 h 1904655"/>
                <a:gd name="connsiteX1" fmla="*/ 344984 w 976061"/>
                <a:gd name="connsiteY1" fmla="*/ 1854845 h 1904655"/>
                <a:gd name="connsiteX2" fmla="*/ 2942 w 976061"/>
                <a:gd name="connsiteY2" fmla="*/ 599169 h 1904655"/>
                <a:gd name="connsiteX3" fmla="*/ 168669 w 976061"/>
                <a:gd name="connsiteY3" fmla="*/ 81 h 1904655"/>
                <a:gd name="connsiteX4" fmla="*/ 638945 w 976061"/>
                <a:gd name="connsiteY4" fmla="*/ 24369 h 1904655"/>
                <a:gd name="connsiteX5" fmla="*/ 970323 w 976061"/>
                <a:gd name="connsiteY5" fmla="*/ 1544004 h 1904655"/>
                <a:gd name="connsiteX0" fmla="*/ 969474 w 975212"/>
                <a:gd name="connsiteY0" fmla="*/ 1543975 h 1582653"/>
                <a:gd name="connsiteX1" fmla="*/ 313655 w 975212"/>
                <a:gd name="connsiteY1" fmla="*/ 812400 h 1582653"/>
                <a:gd name="connsiteX2" fmla="*/ 2093 w 975212"/>
                <a:gd name="connsiteY2" fmla="*/ 599140 h 1582653"/>
                <a:gd name="connsiteX3" fmla="*/ 167820 w 975212"/>
                <a:gd name="connsiteY3" fmla="*/ 52 h 1582653"/>
                <a:gd name="connsiteX4" fmla="*/ 638096 w 975212"/>
                <a:gd name="connsiteY4" fmla="*/ 24340 h 1582653"/>
                <a:gd name="connsiteX5" fmla="*/ 969474 w 975212"/>
                <a:gd name="connsiteY5" fmla="*/ 1543975 h 1582653"/>
                <a:gd name="connsiteX0" fmla="*/ 908514 w 915239"/>
                <a:gd name="connsiteY0" fmla="*/ 842935 h 942516"/>
                <a:gd name="connsiteX1" fmla="*/ 313655 w 915239"/>
                <a:gd name="connsiteY1" fmla="*/ 812400 h 942516"/>
                <a:gd name="connsiteX2" fmla="*/ 2093 w 915239"/>
                <a:gd name="connsiteY2" fmla="*/ 599140 h 942516"/>
                <a:gd name="connsiteX3" fmla="*/ 167820 w 915239"/>
                <a:gd name="connsiteY3" fmla="*/ 52 h 942516"/>
                <a:gd name="connsiteX4" fmla="*/ 638096 w 915239"/>
                <a:gd name="connsiteY4" fmla="*/ 24340 h 942516"/>
                <a:gd name="connsiteX5" fmla="*/ 908514 w 915239"/>
                <a:gd name="connsiteY5" fmla="*/ 842935 h 942516"/>
                <a:gd name="connsiteX0" fmla="*/ 1084345 w 1091070"/>
                <a:gd name="connsiteY0" fmla="*/ 842918 h 934642"/>
                <a:gd name="connsiteX1" fmla="*/ 489486 w 1091070"/>
                <a:gd name="connsiteY1" fmla="*/ 812383 h 934642"/>
                <a:gd name="connsiteX2" fmla="*/ 1140 w 1091070"/>
                <a:gd name="connsiteY2" fmla="*/ 824675 h 934642"/>
                <a:gd name="connsiteX3" fmla="*/ 343651 w 1091070"/>
                <a:gd name="connsiteY3" fmla="*/ 35 h 934642"/>
                <a:gd name="connsiteX4" fmla="*/ 813927 w 1091070"/>
                <a:gd name="connsiteY4" fmla="*/ 24323 h 934642"/>
                <a:gd name="connsiteX5" fmla="*/ 1084345 w 1091070"/>
                <a:gd name="connsiteY5" fmla="*/ 842918 h 934642"/>
                <a:gd name="connsiteX0" fmla="*/ 1084257 w 1090982"/>
                <a:gd name="connsiteY0" fmla="*/ 842920 h 1111217"/>
                <a:gd name="connsiteX1" fmla="*/ 483302 w 1090982"/>
                <a:gd name="connsiteY1" fmla="*/ 1111089 h 1111217"/>
                <a:gd name="connsiteX2" fmla="*/ 1052 w 1090982"/>
                <a:gd name="connsiteY2" fmla="*/ 824677 h 1111217"/>
                <a:gd name="connsiteX3" fmla="*/ 343563 w 1090982"/>
                <a:gd name="connsiteY3" fmla="*/ 37 h 1111217"/>
                <a:gd name="connsiteX4" fmla="*/ 813839 w 1090982"/>
                <a:gd name="connsiteY4" fmla="*/ 24325 h 1111217"/>
                <a:gd name="connsiteX5" fmla="*/ 1084257 w 1090982"/>
                <a:gd name="connsiteY5" fmla="*/ 842920 h 1111217"/>
                <a:gd name="connsiteX0" fmla="*/ 992817 w 1001877"/>
                <a:gd name="connsiteY0" fmla="*/ 928264 h 1121152"/>
                <a:gd name="connsiteX1" fmla="*/ 483302 w 1001877"/>
                <a:gd name="connsiteY1" fmla="*/ 1111089 h 1121152"/>
                <a:gd name="connsiteX2" fmla="*/ 1052 w 1001877"/>
                <a:gd name="connsiteY2" fmla="*/ 824677 h 1121152"/>
                <a:gd name="connsiteX3" fmla="*/ 343563 w 1001877"/>
                <a:gd name="connsiteY3" fmla="*/ 37 h 1121152"/>
                <a:gd name="connsiteX4" fmla="*/ 813839 w 1001877"/>
                <a:gd name="connsiteY4" fmla="*/ 24325 h 1121152"/>
                <a:gd name="connsiteX5" fmla="*/ 992817 w 1001877"/>
                <a:gd name="connsiteY5" fmla="*/ 928264 h 1121152"/>
                <a:gd name="connsiteX0" fmla="*/ 1017201 w 1025494"/>
                <a:gd name="connsiteY0" fmla="*/ 897784 h 1114927"/>
                <a:gd name="connsiteX1" fmla="*/ 483302 w 1025494"/>
                <a:gd name="connsiteY1" fmla="*/ 1111089 h 1114927"/>
                <a:gd name="connsiteX2" fmla="*/ 1052 w 1025494"/>
                <a:gd name="connsiteY2" fmla="*/ 824677 h 1114927"/>
                <a:gd name="connsiteX3" fmla="*/ 343563 w 1025494"/>
                <a:gd name="connsiteY3" fmla="*/ 37 h 1114927"/>
                <a:gd name="connsiteX4" fmla="*/ 813839 w 1025494"/>
                <a:gd name="connsiteY4" fmla="*/ 24325 h 1114927"/>
                <a:gd name="connsiteX5" fmla="*/ 1017201 w 1025494"/>
                <a:gd name="connsiteY5" fmla="*/ 897784 h 1114927"/>
                <a:gd name="connsiteX0" fmla="*/ 944295 w 952588"/>
                <a:gd name="connsiteY0" fmla="*/ 897787 h 1117978"/>
                <a:gd name="connsiteX1" fmla="*/ 410396 w 952588"/>
                <a:gd name="connsiteY1" fmla="*/ 1111092 h 1117978"/>
                <a:gd name="connsiteX2" fmla="*/ 1298 w 952588"/>
                <a:gd name="connsiteY2" fmla="*/ 775912 h 1117978"/>
                <a:gd name="connsiteX3" fmla="*/ 270657 w 952588"/>
                <a:gd name="connsiteY3" fmla="*/ 40 h 1117978"/>
                <a:gd name="connsiteX4" fmla="*/ 740933 w 952588"/>
                <a:gd name="connsiteY4" fmla="*/ 24328 h 1117978"/>
                <a:gd name="connsiteX5" fmla="*/ 944295 w 952588"/>
                <a:gd name="connsiteY5" fmla="*/ 897787 h 1117978"/>
                <a:gd name="connsiteX0" fmla="*/ 944295 w 952588"/>
                <a:gd name="connsiteY0" fmla="*/ 886359 h 1106550"/>
                <a:gd name="connsiteX1" fmla="*/ 410396 w 952588"/>
                <a:gd name="connsiteY1" fmla="*/ 1099664 h 1106550"/>
                <a:gd name="connsiteX2" fmla="*/ 1298 w 952588"/>
                <a:gd name="connsiteY2" fmla="*/ 764484 h 1106550"/>
                <a:gd name="connsiteX3" fmla="*/ 270657 w 952588"/>
                <a:gd name="connsiteY3" fmla="*/ 42 h 1106550"/>
                <a:gd name="connsiteX4" fmla="*/ 740933 w 952588"/>
                <a:gd name="connsiteY4" fmla="*/ 12900 h 1106550"/>
                <a:gd name="connsiteX5" fmla="*/ 944295 w 952588"/>
                <a:gd name="connsiteY5" fmla="*/ 886359 h 1106550"/>
                <a:gd name="connsiteX0" fmla="*/ 944295 w 952588"/>
                <a:gd name="connsiteY0" fmla="*/ 893977 h 1114168"/>
                <a:gd name="connsiteX1" fmla="*/ 410396 w 952588"/>
                <a:gd name="connsiteY1" fmla="*/ 1107282 h 1114168"/>
                <a:gd name="connsiteX2" fmla="*/ 1298 w 952588"/>
                <a:gd name="connsiteY2" fmla="*/ 772102 h 1114168"/>
                <a:gd name="connsiteX3" fmla="*/ 270657 w 952588"/>
                <a:gd name="connsiteY3" fmla="*/ 40 h 1114168"/>
                <a:gd name="connsiteX4" fmla="*/ 740933 w 952588"/>
                <a:gd name="connsiteY4" fmla="*/ 20518 h 1114168"/>
                <a:gd name="connsiteX5" fmla="*/ 944295 w 952588"/>
                <a:gd name="connsiteY5" fmla="*/ 893977 h 11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88" h="1114168">
                  <a:moveTo>
                    <a:pt x="944295" y="893977"/>
                  </a:moveTo>
                  <a:cubicBezTo>
                    <a:pt x="768157" y="1115532"/>
                    <a:pt x="567562" y="1127594"/>
                    <a:pt x="410396" y="1107282"/>
                  </a:cubicBezTo>
                  <a:cubicBezTo>
                    <a:pt x="253230" y="1086970"/>
                    <a:pt x="24588" y="956642"/>
                    <a:pt x="1298" y="772102"/>
                  </a:cubicBezTo>
                  <a:cubicBezTo>
                    <a:pt x="-21992" y="587562"/>
                    <a:pt x="276155" y="-5667"/>
                    <a:pt x="270657" y="40"/>
                  </a:cubicBezTo>
                  <a:cubicBezTo>
                    <a:pt x="280866" y="502"/>
                    <a:pt x="742491" y="15438"/>
                    <a:pt x="740933" y="20518"/>
                  </a:cubicBezTo>
                  <a:cubicBezTo>
                    <a:pt x="751909" y="33880"/>
                    <a:pt x="1000629" y="712975"/>
                    <a:pt x="944295" y="8939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9">
              <a:extLst>
                <a:ext uri="{FF2B5EF4-FFF2-40B4-BE49-F238E27FC236}">
                  <a16:creationId xmlns:a16="http://schemas.microsoft.com/office/drawing/2014/main" id="{DB1E03F7-9B97-43F7-8A1F-0312D5C6A9EC}"/>
                </a:ext>
              </a:extLst>
            </p:cNvPr>
            <p:cNvSpPr/>
            <p:nvPr/>
          </p:nvSpPr>
          <p:spPr>
            <a:xfrm>
              <a:off x="6308374" y="3011640"/>
              <a:ext cx="674837" cy="1469149"/>
            </a:xfrm>
            <a:custGeom>
              <a:avLst/>
              <a:gdLst>
                <a:gd name="connsiteX0" fmla="*/ 1061668 w 1061799"/>
                <a:gd name="connsiteY0" fmla="*/ 720805 h 1474414"/>
                <a:gd name="connsiteX1" fmla="*/ 808439 w 1061799"/>
                <a:gd name="connsiteY1" fmla="*/ 1365656 h 1474414"/>
                <a:gd name="connsiteX2" fmla="*/ 104701 w 1061799"/>
                <a:gd name="connsiteY2" fmla="*/ 1176780 h 1474414"/>
                <a:gd name="connsiteX3" fmla="*/ 21254 w 1061799"/>
                <a:gd name="connsiteY3" fmla="*/ 530702 h 1474414"/>
                <a:gd name="connsiteX4" fmla="*/ 530900 w 1061799"/>
                <a:gd name="connsiteY4" fmla="*/ 0 h 1474414"/>
                <a:gd name="connsiteX5" fmla="*/ 1061668 w 1061799"/>
                <a:gd name="connsiteY5" fmla="*/ 720805 h 1474414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992773 w 992904"/>
                <a:gd name="connsiteY0" fmla="*/ 720805 h 1437099"/>
                <a:gd name="connsiteX1" fmla="*/ 739544 w 992904"/>
                <a:gd name="connsiteY1" fmla="*/ 1365656 h 1437099"/>
                <a:gd name="connsiteX2" fmla="*/ 35806 w 992904"/>
                <a:gd name="connsiteY2" fmla="*/ 1176780 h 1437099"/>
                <a:gd name="connsiteX3" fmla="*/ 125079 w 992904"/>
                <a:gd name="connsiteY3" fmla="*/ 652622 h 1437099"/>
                <a:gd name="connsiteX4" fmla="*/ 462005 w 992904"/>
                <a:gd name="connsiteY4" fmla="*/ 0 h 1437099"/>
                <a:gd name="connsiteX5" fmla="*/ 992773 w 992904"/>
                <a:gd name="connsiteY5" fmla="*/ 720805 h 1437099"/>
                <a:gd name="connsiteX0" fmla="*/ 1005493 w 1005624"/>
                <a:gd name="connsiteY0" fmla="*/ 720805 h 1437099"/>
                <a:gd name="connsiteX1" fmla="*/ 752264 w 1005624"/>
                <a:gd name="connsiteY1" fmla="*/ 1365656 h 1437099"/>
                <a:gd name="connsiteX2" fmla="*/ 48526 w 1005624"/>
                <a:gd name="connsiteY2" fmla="*/ 1176780 h 1437099"/>
                <a:gd name="connsiteX3" fmla="*/ 137799 w 1005624"/>
                <a:gd name="connsiteY3" fmla="*/ 652622 h 1437099"/>
                <a:gd name="connsiteX4" fmla="*/ 474725 w 1005624"/>
                <a:gd name="connsiteY4" fmla="*/ 0 h 1437099"/>
                <a:gd name="connsiteX5" fmla="*/ 1005493 w 1005624"/>
                <a:gd name="connsiteY5" fmla="*/ 720805 h 1437099"/>
                <a:gd name="connsiteX0" fmla="*/ 761653 w 808662"/>
                <a:gd name="connsiteY0" fmla="*/ 1350725 h 1478366"/>
                <a:gd name="connsiteX1" fmla="*/ 752264 w 808662"/>
                <a:gd name="connsiteY1" fmla="*/ 1365656 h 1478366"/>
                <a:gd name="connsiteX2" fmla="*/ 48526 w 808662"/>
                <a:gd name="connsiteY2" fmla="*/ 1176780 h 1478366"/>
                <a:gd name="connsiteX3" fmla="*/ 137799 w 808662"/>
                <a:gd name="connsiteY3" fmla="*/ 652622 h 1478366"/>
                <a:gd name="connsiteX4" fmla="*/ 474725 w 808662"/>
                <a:gd name="connsiteY4" fmla="*/ 0 h 1478366"/>
                <a:gd name="connsiteX5" fmla="*/ 761653 w 808662"/>
                <a:gd name="connsiteY5" fmla="*/ 1350725 h 1478366"/>
                <a:gd name="connsiteX0" fmla="*/ 1015784 w 1083805"/>
                <a:gd name="connsiteY0" fmla="*/ 1350725 h 2921249"/>
                <a:gd name="connsiteX1" fmla="*/ 1006395 w 1083805"/>
                <a:gd name="connsiteY1" fmla="*/ 1365656 h 2921249"/>
                <a:gd name="connsiteX2" fmla="*/ 18177 w 1083805"/>
                <a:gd name="connsiteY2" fmla="*/ 2914140 h 2921249"/>
                <a:gd name="connsiteX3" fmla="*/ 391930 w 1083805"/>
                <a:gd name="connsiteY3" fmla="*/ 652622 h 2921249"/>
                <a:gd name="connsiteX4" fmla="*/ 728856 w 1083805"/>
                <a:gd name="connsiteY4" fmla="*/ 0 h 2921249"/>
                <a:gd name="connsiteX5" fmla="*/ 1015784 w 1083805"/>
                <a:gd name="connsiteY5" fmla="*/ 1350725 h 2921249"/>
                <a:gd name="connsiteX0" fmla="*/ 1940344 w 1940365"/>
                <a:gd name="connsiteY0" fmla="*/ 3077925 h 3102205"/>
                <a:gd name="connsiteX1" fmla="*/ 1006395 w 1940365"/>
                <a:gd name="connsiteY1" fmla="*/ 1365656 h 3102205"/>
                <a:gd name="connsiteX2" fmla="*/ 18177 w 1940365"/>
                <a:gd name="connsiteY2" fmla="*/ 2914140 h 3102205"/>
                <a:gd name="connsiteX3" fmla="*/ 391930 w 1940365"/>
                <a:gd name="connsiteY3" fmla="*/ 652622 h 3102205"/>
                <a:gd name="connsiteX4" fmla="*/ 728856 w 1940365"/>
                <a:gd name="connsiteY4" fmla="*/ 0 h 3102205"/>
                <a:gd name="connsiteX5" fmla="*/ 1940344 w 1940365"/>
                <a:gd name="connsiteY5" fmla="*/ 3077925 h 3102205"/>
                <a:gd name="connsiteX0" fmla="*/ 1935741 w 1935759"/>
                <a:gd name="connsiteY0" fmla="*/ 3077925 h 3612760"/>
                <a:gd name="connsiteX1" fmla="*/ 900192 w 1935759"/>
                <a:gd name="connsiteY1" fmla="*/ 3611016 h 3612760"/>
                <a:gd name="connsiteX2" fmla="*/ 13574 w 1935759"/>
                <a:gd name="connsiteY2" fmla="*/ 2914140 h 3612760"/>
                <a:gd name="connsiteX3" fmla="*/ 387327 w 1935759"/>
                <a:gd name="connsiteY3" fmla="*/ 652622 h 3612760"/>
                <a:gd name="connsiteX4" fmla="*/ 724253 w 1935759"/>
                <a:gd name="connsiteY4" fmla="*/ 0 h 3612760"/>
                <a:gd name="connsiteX5" fmla="*/ 1935741 w 1935759"/>
                <a:gd name="connsiteY5" fmla="*/ 3077925 h 3612760"/>
                <a:gd name="connsiteX0" fmla="*/ 1925581 w 1925599"/>
                <a:gd name="connsiteY0" fmla="*/ 3057605 h 3612298"/>
                <a:gd name="connsiteX1" fmla="*/ 900192 w 1925599"/>
                <a:gd name="connsiteY1" fmla="*/ 3611016 h 3612298"/>
                <a:gd name="connsiteX2" fmla="*/ 13574 w 1925599"/>
                <a:gd name="connsiteY2" fmla="*/ 2914140 h 3612298"/>
                <a:gd name="connsiteX3" fmla="*/ 387327 w 1925599"/>
                <a:gd name="connsiteY3" fmla="*/ 652622 h 3612298"/>
                <a:gd name="connsiteX4" fmla="*/ 724253 w 1925599"/>
                <a:gd name="connsiteY4" fmla="*/ 0 h 3612298"/>
                <a:gd name="connsiteX5" fmla="*/ 1925581 w 1925599"/>
                <a:gd name="connsiteY5" fmla="*/ 3057605 h 3612298"/>
                <a:gd name="connsiteX0" fmla="*/ 1925581 w 1925599"/>
                <a:gd name="connsiteY0" fmla="*/ 3057605 h 3612298"/>
                <a:gd name="connsiteX1" fmla="*/ 900192 w 1925599"/>
                <a:gd name="connsiteY1" fmla="*/ 3611016 h 3612298"/>
                <a:gd name="connsiteX2" fmla="*/ 13574 w 1925599"/>
                <a:gd name="connsiteY2" fmla="*/ 2914140 h 3612298"/>
                <a:gd name="connsiteX3" fmla="*/ 387327 w 1925599"/>
                <a:gd name="connsiteY3" fmla="*/ 652622 h 3612298"/>
                <a:gd name="connsiteX4" fmla="*/ 1140813 w 1925599"/>
                <a:gd name="connsiteY4" fmla="*/ 0 h 3612298"/>
                <a:gd name="connsiteX5" fmla="*/ 1925581 w 1925599"/>
                <a:gd name="connsiteY5" fmla="*/ 3057605 h 3612298"/>
                <a:gd name="connsiteX0" fmla="*/ 1912096 w 1912114"/>
                <a:gd name="connsiteY0" fmla="*/ 3095863 h 3650556"/>
                <a:gd name="connsiteX1" fmla="*/ 886707 w 1912114"/>
                <a:gd name="connsiteY1" fmla="*/ 3649274 h 3650556"/>
                <a:gd name="connsiteX2" fmla="*/ 89 w 1912114"/>
                <a:gd name="connsiteY2" fmla="*/ 2952398 h 3650556"/>
                <a:gd name="connsiteX3" fmla="*/ 831042 w 1912114"/>
                <a:gd name="connsiteY3" fmla="*/ 0 h 3650556"/>
                <a:gd name="connsiteX4" fmla="*/ 1127328 w 1912114"/>
                <a:gd name="connsiteY4" fmla="*/ 38258 h 3650556"/>
                <a:gd name="connsiteX5" fmla="*/ 1912096 w 1912114"/>
                <a:gd name="connsiteY5" fmla="*/ 3095863 h 3650556"/>
                <a:gd name="connsiteX0" fmla="*/ 1912084 w 1912102"/>
                <a:gd name="connsiteY0" fmla="*/ 3095863 h 3650556"/>
                <a:gd name="connsiteX1" fmla="*/ 886695 w 1912102"/>
                <a:gd name="connsiteY1" fmla="*/ 3649274 h 3650556"/>
                <a:gd name="connsiteX2" fmla="*/ 77 w 1912102"/>
                <a:gd name="connsiteY2" fmla="*/ 2952398 h 3650556"/>
                <a:gd name="connsiteX3" fmla="*/ 831030 w 1912102"/>
                <a:gd name="connsiteY3" fmla="*/ 0 h 3650556"/>
                <a:gd name="connsiteX4" fmla="*/ 1127316 w 1912102"/>
                <a:gd name="connsiteY4" fmla="*/ 38258 h 3650556"/>
                <a:gd name="connsiteX5" fmla="*/ 1912084 w 1912102"/>
                <a:gd name="connsiteY5" fmla="*/ 3095863 h 3650556"/>
                <a:gd name="connsiteX0" fmla="*/ 1912084 w 1912102"/>
                <a:gd name="connsiteY0" fmla="*/ 3095863 h 3650556"/>
                <a:gd name="connsiteX1" fmla="*/ 886695 w 1912102"/>
                <a:gd name="connsiteY1" fmla="*/ 3649274 h 3650556"/>
                <a:gd name="connsiteX2" fmla="*/ 77 w 1912102"/>
                <a:gd name="connsiteY2" fmla="*/ 2952398 h 3650556"/>
                <a:gd name="connsiteX3" fmla="*/ 831030 w 1912102"/>
                <a:gd name="connsiteY3" fmla="*/ 0 h 3650556"/>
                <a:gd name="connsiteX4" fmla="*/ 1127316 w 1912102"/>
                <a:gd name="connsiteY4" fmla="*/ 38258 h 3650556"/>
                <a:gd name="connsiteX5" fmla="*/ 1912084 w 1912102"/>
                <a:gd name="connsiteY5" fmla="*/ 3095863 h 3650556"/>
                <a:gd name="connsiteX0" fmla="*/ 1973038 w 1973056"/>
                <a:gd name="connsiteY0" fmla="*/ 3095863 h 3677952"/>
                <a:gd name="connsiteX1" fmla="*/ 947649 w 1973056"/>
                <a:gd name="connsiteY1" fmla="*/ 3649274 h 3677952"/>
                <a:gd name="connsiteX2" fmla="*/ 71 w 1973056"/>
                <a:gd name="connsiteY2" fmla="*/ 3206398 h 3677952"/>
                <a:gd name="connsiteX3" fmla="*/ 891984 w 1973056"/>
                <a:gd name="connsiteY3" fmla="*/ 0 h 3677952"/>
                <a:gd name="connsiteX4" fmla="*/ 1188270 w 1973056"/>
                <a:gd name="connsiteY4" fmla="*/ 38258 h 3677952"/>
                <a:gd name="connsiteX5" fmla="*/ 1973038 w 1973056"/>
                <a:gd name="connsiteY5" fmla="*/ 3095863 h 3677952"/>
                <a:gd name="connsiteX0" fmla="*/ 1983197 w 1983215"/>
                <a:gd name="connsiteY0" fmla="*/ 3095863 h 3649429"/>
                <a:gd name="connsiteX1" fmla="*/ 957808 w 1983215"/>
                <a:gd name="connsiteY1" fmla="*/ 3649274 h 3649429"/>
                <a:gd name="connsiteX2" fmla="*/ 70 w 1983215"/>
                <a:gd name="connsiteY2" fmla="*/ 3084478 h 3649429"/>
                <a:gd name="connsiteX3" fmla="*/ 902143 w 1983215"/>
                <a:gd name="connsiteY3" fmla="*/ 0 h 3649429"/>
                <a:gd name="connsiteX4" fmla="*/ 1198429 w 1983215"/>
                <a:gd name="connsiteY4" fmla="*/ 38258 h 3649429"/>
                <a:gd name="connsiteX5" fmla="*/ 1983197 w 1983215"/>
                <a:gd name="connsiteY5" fmla="*/ 3095863 h 3649429"/>
                <a:gd name="connsiteX0" fmla="*/ 1984072 w 1984096"/>
                <a:gd name="connsiteY0" fmla="*/ 3095863 h 3550357"/>
                <a:gd name="connsiteX1" fmla="*/ 1111083 w 1984096"/>
                <a:gd name="connsiteY1" fmla="*/ 3537514 h 3550357"/>
                <a:gd name="connsiteX2" fmla="*/ 945 w 1984096"/>
                <a:gd name="connsiteY2" fmla="*/ 3084478 h 3550357"/>
                <a:gd name="connsiteX3" fmla="*/ 903018 w 1984096"/>
                <a:gd name="connsiteY3" fmla="*/ 0 h 3550357"/>
                <a:gd name="connsiteX4" fmla="*/ 1199304 w 1984096"/>
                <a:gd name="connsiteY4" fmla="*/ 38258 h 3550357"/>
                <a:gd name="connsiteX5" fmla="*/ 1984072 w 1984096"/>
                <a:gd name="connsiteY5" fmla="*/ 3095863 h 3550357"/>
                <a:gd name="connsiteX0" fmla="*/ 1730416 w 1730438"/>
                <a:gd name="connsiteY0" fmla="*/ 3095863 h 3577244"/>
                <a:gd name="connsiteX1" fmla="*/ 857427 w 1730438"/>
                <a:gd name="connsiteY1" fmla="*/ 3537514 h 3577244"/>
                <a:gd name="connsiteX2" fmla="*/ 1289 w 1730438"/>
                <a:gd name="connsiteY2" fmla="*/ 3155598 h 3577244"/>
                <a:gd name="connsiteX3" fmla="*/ 649362 w 1730438"/>
                <a:gd name="connsiteY3" fmla="*/ 0 h 3577244"/>
                <a:gd name="connsiteX4" fmla="*/ 945648 w 1730438"/>
                <a:gd name="connsiteY4" fmla="*/ 38258 h 3577244"/>
                <a:gd name="connsiteX5" fmla="*/ 1730416 w 1730438"/>
                <a:gd name="connsiteY5" fmla="*/ 3095863 h 3577244"/>
                <a:gd name="connsiteX0" fmla="*/ 1788875 w 1788897"/>
                <a:gd name="connsiteY0" fmla="*/ 3095863 h 3556973"/>
                <a:gd name="connsiteX1" fmla="*/ 915886 w 1788897"/>
                <a:gd name="connsiteY1" fmla="*/ 3537514 h 3556973"/>
                <a:gd name="connsiteX2" fmla="*/ 59748 w 1788897"/>
                <a:gd name="connsiteY2" fmla="*/ 3155598 h 3556973"/>
                <a:gd name="connsiteX3" fmla="*/ 707821 w 1788897"/>
                <a:gd name="connsiteY3" fmla="*/ 0 h 3556973"/>
                <a:gd name="connsiteX4" fmla="*/ 1004107 w 1788897"/>
                <a:gd name="connsiteY4" fmla="*/ 38258 h 3556973"/>
                <a:gd name="connsiteX5" fmla="*/ 1788875 w 1788897"/>
                <a:gd name="connsiteY5" fmla="*/ 3095863 h 3556973"/>
                <a:gd name="connsiteX0" fmla="*/ 1729203 w 1729225"/>
                <a:gd name="connsiteY0" fmla="*/ 3095863 h 3540033"/>
                <a:gd name="connsiteX1" fmla="*/ 856214 w 1729225"/>
                <a:gd name="connsiteY1" fmla="*/ 3537514 h 3540033"/>
                <a:gd name="connsiteX2" fmla="*/ 76 w 1729225"/>
                <a:gd name="connsiteY2" fmla="*/ 3155598 h 3540033"/>
                <a:gd name="connsiteX3" fmla="*/ 648149 w 1729225"/>
                <a:gd name="connsiteY3" fmla="*/ 0 h 3540033"/>
                <a:gd name="connsiteX4" fmla="*/ 944435 w 1729225"/>
                <a:gd name="connsiteY4" fmla="*/ 38258 h 3540033"/>
                <a:gd name="connsiteX5" fmla="*/ 1729203 w 1729225"/>
                <a:gd name="connsiteY5" fmla="*/ 3095863 h 3540033"/>
                <a:gd name="connsiteX0" fmla="*/ 1739363 w 1739385"/>
                <a:gd name="connsiteY0" fmla="*/ 3085703 h 3540558"/>
                <a:gd name="connsiteX1" fmla="*/ 856214 w 1739385"/>
                <a:gd name="connsiteY1" fmla="*/ 3537514 h 3540558"/>
                <a:gd name="connsiteX2" fmla="*/ 76 w 1739385"/>
                <a:gd name="connsiteY2" fmla="*/ 3155598 h 3540558"/>
                <a:gd name="connsiteX3" fmla="*/ 648149 w 1739385"/>
                <a:gd name="connsiteY3" fmla="*/ 0 h 3540558"/>
                <a:gd name="connsiteX4" fmla="*/ 944435 w 1739385"/>
                <a:gd name="connsiteY4" fmla="*/ 38258 h 3540558"/>
                <a:gd name="connsiteX5" fmla="*/ 1739363 w 1739385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63 w 1739363"/>
                <a:gd name="connsiteY0" fmla="*/ 3085703 h 3540558"/>
                <a:gd name="connsiteX1" fmla="*/ 856214 w 1739363"/>
                <a:gd name="connsiteY1" fmla="*/ 3537514 h 3540558"/>
                <a:gd name="connsiteX2" fmla="*/ 76 w 1739363"/>
                <a:gd name="connsiteY2" fmla="*/ 3155598 h 3540558"/>
                <a:gd name="connsiteX3" fmla="*/ 648149 w 1739363"/>
                <a:gd name="connsiteY3" fmla="*/ 0 h 3540558"/>
                <a:gd name="connsiteX4" fmla="*/ 944435 w 1739363"/>
                <a:gd name="connsiteY4" fmla="*/ 38258 h 3540558"/>
                <a:gd name="connsiteX5" fmla="*/ 1739363 w 1739363"/>
                <a:gd name="connsiteY5" fmla="*/ 3085703 h 3540558"/>
                <a:gd name="connsiteX0" fmla="*/ 1739380 w 1739380"/>
                <a:gd name="connsiteY0" fmla="*/ 3085703 h 3538793"/>
                <a:gd name="connsiteX1" fmla="*/ 856231 w 1739380"/>
                <a:gd name="connsiteY1" fmla="*/ 3537514 h 3538793"/>
                <a:gd name="connsiteX2" fmla="*/ 93 w 1739380"/>
                <a:gd name="connsiteY2" fmla="*/ 3155598 h 3538793"/>
                <a:gd name="connsiteX3" fmla="*/ 648166 w 1739380"/>
                <a:gd name="connsiteY3" fmla="*/ 0 h 3538793"/>
                <a:gd name="connsiteX4" fmla="*/ 944452 w 1739380"/>
                <a:gd name="connsiteY4" fmla="*/ 38258 h 3538793"/>
                <a:gd name="connsiteX5" fmla="*/ 1739380 w 1739380"/>
                <a:gd name="connsiteY5" fmla="*/ 3085703 h 3538793"/>
                <a:gd name="connsiteX0" fmla="*/ 1739380 w 1739380"/>
                <a:gd name="connsiteY0" fmla="*/ 3085703 h 3538793"/>
                <a:gd name="connsiteX1" fmla="*/ 856231 w 1739380"/>
                <a:gd name="connsiteY1" fmla="*/ 3537514 h 3538793"/>
                <a:gd name="connsiteX2" fmla="*/ 93 w 1739380"/>
                <a:gd name="connsiteY2" fmla="*/ 3155598 h 3538793"/>
                <a:gd name="connsiteX3" fmla="*/ 648166 w 1739380"/>
                <a:gd name="connsiteY3" fmla="*/ 0 h 3538793"/>
                <a:gd name="connsiteX4" fmla="*/ 944452 w 1739380"/>
                <a:gd name="connsiteY4" fmla="*/ 38258 h 3538793"/>
                <a:gd name="connsiteX5" fmla="*/ 1739380 w 1739380"/>
                <a:gd name="connsiteY5" fmla="*/ 3085703 h 3538793"/>
                <a:gd name="connsiteX0" fmla="*/ 1739380 w 1739380"/>
                <a:gd name="connsiteY0" fmla="*/ 3085703 h 3551345"/>
                <a:gd name="connsiteX1" fmla="*/ 856231 w 1739380"/>
                <a:gd name="connsiteY1" fmla="*/ 3537514 h 3551345"/>
                <a:gd name="connsiteX2" fmla="*/ 93 w 1739380"/>
                <a:gd name="connsiteY2" fmla="*/ 3155598 h 3551345"/>
                <a:gd name="connsiteX3" fmla="*/ 648166 w 1739380"/>
                <a:gd name="connsiteY3" fmla="*/ 0 h 3551345"/>
                <a:gd name="connsiteX4" fmla="*/ 944452 w 1739380"/>
                <a:gd name="connsiteY4" fmla="*/ 38258 h 3551345"/>
                <a:gd name="connsiteX5" fmla="*/ 1739380 w 1739380"/>
                <a:gd name="connsiteY5" fmla="*/ 3085703 h 3551345"/>
                <a:gd name="connsiteX0" fmla="*/ 1739380 w 1739380"/>
                <a:gd name="connsiteY0" fmla="*/ 3085703 h 3539375"/>
                <a:gd name="connsiteX1" fmla="*/ 856231 w 1739380"/>
                <a:gd name="connsiteY1" fmla="*/ 3537514 h 3539375"/>
                <a:gd name="connsiteX2" fmla="*/ 93 w 1739380"/>
                <a:gd name="connsiteY2" fmla="*/ 3155598 h 3539375"/>
                <a:gd name="connsiteX3" fmla="*/ 648166 w 1739380"/>
                <a:gd name="connsiteY3" fmla="*/ 0 h 3539375"/>
                <a:gd name="connsiteX4" fmla="*/ 944452 w 1739380"/>
                <a:gd name="connsiteY4" fmla="*/ 38258 h 3539375"/>
                <a:gd name="connsiteX5" fmla="*/ 1739380 w 1739380"/>
                <a:gd name="connsiteY5" fmla="*/ 3085703 h 3539375"/>
                <a:gd name="connsiteX0" fmla="*/ 1739380 w 1739380"/>
                <a:gd name="connsiteY0" fmla="*/ 3085703 h 3538526"/>
                <a:gd name="connsiteX1" fmla="*/ 856231 w 1739380"/>
                <a:gd name="connsiteY1" fmla="*/ 3537514 h 3538526"/>
                <a:gd name="connsiteX2" fmla="*/ 93 w 1739380"/>
                <a:gd name="connsiteY2" fmla="*/ 3155598 h 3538526"/>
                <a:gd name="connsiteX3" fmla="*/ 648166 w 1739380"/>
                <a:gd name="connsiteY3" fmla="*/ 0 h 3538526"/>
                <a:gd name="connsiteX4" fmla="*/ 944452 w 1739380"/>
                <a:gd name="connsiteY4" fmla="*/ 38258 h 3538526"/>
                <a:gd name="connsiteX5" fmla="*/ 1739380 w 1739380"/>
                <a:gd name="connsiteY5" fmla="*/ 3085703 h 3538526"/>
                <a:gd name="connsiteX0" fmla="*/ 1754997 w 1754997"/>
                <a:gd name="connsiteY0" fmla="*/ 3047445 h 3500268"/>
                <a:gd name="connsiteX1" fmla="*/ 871848 w 1754997"/>
                <a:gd name="connsiteY1" fmla="*/ 3499256 h 3500268"/>
                <a:gd name="connsiteX2" fmla="*/ 15710 w 1754997"/>
                <a:gd name="connsiteY2" fmla="*/ 3117340 h 3500268"/>
                <a:gd name="connsiteX3" fmla="*/ 298023 w 1754997"/>
                <a:gd name="connsiteY3" fmla="*/ 815182 h 3500268"/>
                <a:gd name="connsiteX4" fmla="*/ 960069 w 1754997"/>
                <a:gd name="connsiteY4" fmla="*/ 0 h 3500268"/>
                <a:gd name="connsiteX5" fmla="*/ 1754997 w 1754997"/>
                <a:gd name="connsiteY5" fmla="*/ 3047445 h 35002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754997 w 1754997"/>
                <a:gd name="connsiteY0" fmla="*/ 2234645 h 2687468"/>
                <a:gd name="connsiteX1" fmla="*/ 871848 w 1754997"/>
                <a:gd name="connsiteY1" fmla="*/ 2686456 h 2687468"/>
                <a:gd name="connsiteX2" fmla="*/ 15710 w 1754997"/>
                <a:gd name="connsiteY2" fmla="*/ 2304540 h 2687468"/>
                <a:gd name="connsiteX3" fmla="*/ 298023 w 1754997"/>
                <a:gd name="connsiteY3" fmla="*/ 2382 h 2687468"/>
                <a:gd name="connsiteX4" fmla="*/ 1203909 w 1754997"/>
                <a:gd name="connsiteY4" fmla="*/ 0 h 2687468"/>
                <a:gd name="connsiteX5" fmla="*/ 1754997 w 1754997"/>
                <a:gd name="connsiteY5" fmla="*/ 2234645 h 2687468"/>
                <a:gd name="connsiteX0" fmla="*/ 1836423 w 1836423"/>
                <a:gd name="connsiteY0" fmla="*/ 2234645 h 2687468"/>
                <a:gd name="connsiteX1" fmla="*/ 953274 w 1836423"/>
                <a:gd name="connsiteY1" fmla="*/ 2686456 h 2687468"/>
                <a:gd name="connsiteX2" fmla="*/ 97136 w 1836423"/>
                <a:gd name="connsiteY2" fmla="*/ 2304540 h 2687468"/>
                <a:gd name="connsiteX3" fmla="*/ 379449 w 1836423"/>
                <a:gd name="connsiteY3" fmla="*/ 2382 h 2687468"/>
                <a:gd name="connsiteX4" fmla="*/ 1285335 w 1836423"/>
                <a:gd name="connsiteY4" fmla="*/ 0 h 2687468"/>
                <a:gd name="connsiteX5" fmla="*/ 1836423 w 1836423"/>
                <a:gd name="connsiteY5" fmla="*/ 2234645 h 2687468"/>
                <a:gd name="connsiteX0" fmla="*/ 1739600 w 1739600"/>
                <a:gd name="connsiteY0" fmla="*/ 2234645 h 2687468"/>
                <a:gd name="connsiteX1" fmla="*/ 856451 w 1739600"/>
                <a:gd name="connsiteY1" fmla="*/ 2686456 h 2687468"/>
                <a:gd name="connsiteX2" fmla="*/ 313 w 1739600"/>
                <a:gd name="connsiteY2" fmla="*/ 2304540 h 2687468"/>
                <a:gd name="connsiteX3" fmla="*/ 282626 w 1739600"/>
                <a:gd name="connsiteY3" fmla="*/ 2382 h 2687468"/>
                <a:gd name="connsiteX4" fmla="*/ 1188512 w 1739600"/>
                <a:gd name="connsiteY4" fmla="*/ 0 h 2687468"/>
                <a:gd name="connsiteX5" fmla="*/ 1739600 w 1739600"/>
                <a:gd name="connsiteY5" fmla="*/ 2234645 h 2687468"/>
                <a:gd name="connsiteX0" fmla="*/ 1746487 w 1746487"/>
                <a:gd name="connsiteY0" fmla="*/ 2234645 h 2687468"/>
                <a:gd name="connsiteX1" fmla="*/ 863338 w 1746487"/>
                <a:gd name="connsiteY1" fmla="*/ 2686456 h 2687468"/>
                <a:gd name="connsiteX2" fmla="*/ 7200 w 1746487"/>
                <a:gd name="connsiteY2" fmla="*/ 2304540 h 2687468"/>
                <a:gd name="connsiteX3" fmla="*/ 431753 w 1746487"/>
                <a:gd name="connsiteY3" fmla="*/ 12542 h 2687468"/>
                <a:gd name="connsiteX4" fmla="*/ 1195399 w 1746487"/>
                <a:gd name="connsiteY4" fmla="*/ 0 h 2687468"/>
                <a:gd name="connsiteX5" fmla="*/ 1746487 w 1746487"/>
                <a:gd name="connsiteY5" fmla="*/ 2234645 h 2687468"/>
                <a:gd name="connsiteX0" fmla="*/ 1744536 w 1744536"/>
                <a:gd name="connsiteY0" fmla="*/ 2293223 h 2746046"/>
                <a:gd name="connsiteX1" fmla="*/ 861387 w 1744536"/>
                <a:gd name="connsiteY1" fmla="*/ 2745034 h 2746046"/>
                <a:gd name="connsiteX2" fmla="*/ 5249 w 1744536"/>
                <a:gd name="connsiteY2" fmla="*/ 2363118 h 2746046"/>
                <a:gd name="connsiteX3" fmla="*/ 480602 w 1744536"/>
                <a:gd name="connsiteY3" fmla="*/ 0 h 2746046"/>
                <a:gd name="connsiteX4" fmla="*/ 1193448 w 1744536"/>
                <a:gd name="connsiteY4" fmla="*/ 58578 h 2746046"/>
                <a:gd name="connsiteX5" fmla="*/ 1744536 w 1744536"/>
                <a:gd name="connsiteY5" fmla="*/ 2293223 h 2746046"/>
                <a:gd name="connsiteX0" fmla="*/ 1744536 w 1744536"/>
                <a:gd name="connsiteY0" fmla="*/ 2293223 h 2746046"/>
                <a:gd name="connsiteX1" fmla="*/ 861387 w 1744536"/>
                <a:gd name="connsiteY1" fmla="*/ 2745034 h 2746046"/>
                <a:gd name="connsiteX2" fmla="*/ 5249 w 1744536"/>
                <a:gd name="connsiteY2" fmla="*/ 2363118 h 2746046"/>
                <a:gd name="connsiteX3" fmla="*/ 480602 w 1744536"/>
                <a:gd name="connsiteY3" fmla="*/ 0 h 2746046"/>
                <a:gd name="connsiteX4" fmla="*/ 1437288 w 1744536"/>
                <a:gd name="connsiteY4" fmla="*/ 28098 h 2746046"/>
                <a:gd name="connsiteX5" fmla="*/ 1744536 w 1744536"/>
                <a:gd name="connsiteY5" fmla="*/ 2293223 h 2746046"/>
                <a:gd name="connsiteX0" fmla="*/ 1744536 w 1744536"/>
                <a:gd name="connsiteY0" fmla="*/ 2303383 h 2756206"/>
                <a:gd name="connsiteX1" fmla="*/ 861387 w 1744536"/>
                <a:gd name="connsiteY1" fmla="*/ 2755194 h 2756206"/>
                <a:gd name="connsiteX2" fmla="*/ 5249 w 1744536"/>
                <a:gd name="connsiteY2" fmla="*/ 2373278 h 2756206"/>
                <a:gd name="connsiteX3" fmla="*/ 480602 w 1744536"/>
                <a:gd name="connsiteY3" fmla="*/ 0 h 2756206"/>
                <a:gd name="connsiteX4" fmla="*/ 1437288 w 1744536"/>
                <a:gd name="connsiteY4" fmla="*/ 38258 h 2756206"/>
                <a:gd name="connsiteX5" fmla="*/ 1744536 w 1744536"/>
                <a:gd name="connsiteY5" fmla="*/ 2303383 h 2756206"/>
                <a:gd name="connsiteX0" fmla="*/ 1744536 w 1744536"/>
                <a:gd name="connsiteY0" fmla="*/ 2303383 h 2765057"/>
                <a:gd name="connsiteX1" fmla="*/ 861387 w 1744536"/>
                <a:gd name="connsiteY1" fmla="*/ 2755194 h 2765057"/>
                <a:gd name="connsiteX2" fmla="*/ 5249 w 1744536"/>
                <a:gd name="connsiteY2" fmla="*/ 2373278 h 2765057"/>
                <a:gd name="connsiteX3" fmla="*/ 480602 w 1744536"/>
                <a:gd name="connsiteY3" fmla="*/ 0 h 2765057"/>
                <a:gd name="connsiteX4" fmla="*/ 1437288 w 1744536"/>
                <a:gd name="connsiteY4" fmla="*/ 38258 h 2765057"/>
                <a:gd name="connsiteX5" fmla="*/ 1744536 w 1744536"/>
                <a:gd name="connsiteY5" fmla="*/ 2303383 h 2765057"/>
                <a:gd name="connsiteX0" fmla="*/ 1772332 w 1772332"/>
                <a:gd name="connsiteY0" fmla="*/ 2303383 h 2761651"/>
                <a:gd name="connsiteX1" fmla="*/ 889183 w 1772332"/>
                <a:gd name="connsiteY1" fmla="*/ 2755194 h 2761651"/>
                <a:gd name="connsiteX2" fmla="*/ 33045 w 1772332"/>
                <a:gd name="connsiteY2" fmla="*/ 2373278 h 2761651"/>
                <a:gd name="connsiteX3" fmla="*/ 508398 w 1772332"/>
                <a:gd name="connsiteY3" fmla="*/ 0 h 2761651"/>
                <a:gd name="connsiteX4" fmla="*/ 1465084 w 1772332"/>
                <a:gd name="connsiteY4" fmla="*/ 38258 h 2761651"/>
                <a:gd name="connsiteX5" fmla="*/ 1772332 w 1772332"/>
                <a:gd name="connsiteY5" fmla="*/ 2303383 h 2761651"/>
                <a:gd name="connsiteX0" fmla="*/ 1627929 w 1627929"/>
                <a:gd name="connsiteY0" fmla="*/ 2303383 h 2785475"/>
                <a:gd name="connsiteX1" fmla="*/ 744780 w 1627929"/>
                <a:gd name="connsiteY1" fmla="*/ 2755194 h 2785475"/>
                <a:gd name="connsiteX2" fmla="*/ 41042 w 1627929"/>
                <a:gd name="connsiteY2" fmla="*/ 1702718 h 2785475"/>
                <a:gd name="connsiteX3" fmla="*/ 363995 w 1627929"/>
                <a:gd name="connsiteY3" fmla="*/ 0 h 2785475"/>
                <a:gd name="connsiteX4" fmla="*/ 1320681 w 1627929"/>
                <a:gd name="connsiteY4" fmla="*/ 38258 h 2785475"/>
                <a:gd name="connsiteX5" fmla="*/ 1627929 w 1627929"/>
                <a:gd name="connsiteY5" fmla="*/ 2303383 h 2785475"/>
                <a:gd name="connsiteX0" fmla="*/ 1590475 w 1590475"/>
                <a:gd name="connsiteY0" fmla="*/ 2303383 h 2429910"/>
                <a:gd name="connsiteX1" fmla="*/ 585406 w 1590475"/>
                <a:gd name="connsiteY1" fmla="*/ 1922074 h 2429910"/>
                <a:gd name="connsiteX2" fmla="*/ 3588 w 1590475"/>
                <a:gd name="connsiteY2" fmla="*/ 1702718 h 2429910"/>
                <a:gd name="connsiteX3" fmla="*/ 326541 w 1590475"/>
                <a:gd name="connsiteY3" fmla="*/ 0 h 2429910"/>
                <a:gd name="connsiteX4" fmla="*/ 1283227 w 1590475"/>
                <a:gd name="connsiteY4" fmla="*/ 38258 h 2429910"/>
                <a:gd name="connsiteX5" fmla="*/ 1590475 w 1590475"/>
                <a:gd name="connsiteY5" fmla="*/ 2303383 h 2429910"/>
                <a:gd name="connsiteX0" fmla="*/ 1458395 w 1458395"/>
                <a:gd name="connsiteY0" fmla="*/ 1663303 h 1944829"/>
                <a:gd name="connsiteX1" fmla="*/ 585406 w 1458395"/>
                <a:gd name="connsiteY1" fmla="*/ 1922074 h 1944829"/>
                <a:gd name="connsiteX2" fmla="*/ 3588 w 1458395"/>
                <a:gd name="connsiteY2" fmla="*/ 1702718 h 1944829"/>
                <a:gd name="connsiteX3" fmla="*/ 326541 w 1458395"/>
                <a:gd name="connsiteY3" fmla="*/ 0 h 1944829"/>
                <a:gd name="connsiteX4" fmla="*/ 1283227 w 1458395"/>
                <a:gd name="connsiteY4" fmla="*/ 38258 h 1944829"/>
                <a:gd name="connsiteX5" fmla="*/ 1458395 w 1458395"/>
                <a:gd name="connsiteY5" fmla="*/ 1663303 h 1944829"/>
                <a:gd name="connsiteX0" fmla="*/ 1465158 w 1465158"/>
                <a:gd name="connsiteY0" fmla="*/ 1663303 h 1944829"/>
                <a:gd name="connsiteX1" fmla="*/ 805529 w 1465158"/>
                <a:gd name="connsiteY1" fmla="*/ 1922074 h 1944829"/>
                <a:gd name="connsiteX2" fmla="*/ 10351 w 1465158"/>
                <a:gd name="connsiteY2" fmla="*/ 1702718 h 1944829"/>
                <a:gd name="connsiteX3" fmla="*/ 333304 w 1465158"/>
                <a:gd name="connsiteY3" fmla="*/ 0 h 1944829"/>
                <a:gd name="connsiteX4" fmla="*/ 1289990 w 1465158"/>
                <a:gd name="connsiteY4" fmla="*/ 38258 h 1944829"/>
                <a:gd name="connsiteX5" fmla="*/ 1465158 w 1465158"/>
                <a:gd name="connsiteY5" fmla="*/ 1663303 h 1944829"/>
                <a:gd name="connsiteX0" fmla="*/ 1465158 w 1465522"/>
                <a:gd name="connsiteY0" fmla="*/ 1663303 h 1944829"/>
                <a:gd name="connsiteX1" fmla="*/ 805529 w 1465522"/>
                <a:gd name="connsiteY1" fmla="*/ 1922074 h 1944829"/>
                <a:gd name="connsiteX2" fmla="*/ 10351 w 1465522"/>
                <a:gd name="connsiteY2" fmla="*/ 1702718 h 1944829"/>
                <a:gd name="connsiteX3" fmla="*/ 333304 w 1465522"/>
                <a:gd name="connsiteY3" fmla="*/ 0 h 1944829"/>
                <a:gd name="connsiteX4" fmla="*/ 1289990 w 1465522"/>
                <a:gd name="connsiteY4" fmla="*/ 38258 h 1944829"/>
                <a:gd name="connsiteX5" fmla="*/ 1465158 w 1465522"/>
                <a:gd name="connsiteY5" fmla="*/ 1663303 h 1944829"/>
                <a:gd name="connsiteX0" fmla="*/ 1465158 w 1465522"/>
                <a:gd name="connsiteY0" fmla="*/ 1663303 h 1940044"/>
                <a:gd name="connsiteX1" fmla="*/ 805529 w 1465522"/>
                <a:gd name="connsiteY1" fmla="*/ 1922074 h 1940044"/>
                <a:gd name="connsiteX2" fmla="*/ 10351 w 1465522"/>
                <a:gd name="connsiteY2" fmla="*/ 1702718 h 1940044"/>
                <a:gd name="connsiteX3" fmla="*/ 333304 w 1465522"/>
                <a:gd name="connsiteY3" fmla="*/ 0 h 1940044"/>
                <a:gd name="connsiteX4" fmla="*/ 1289990 w 1465522"/>
                <a:gd name="connsiteY4" fmla="*/ 38258 h 1940044"/>
                <a:gd name="connsiteX5" fmla="*/ 1465158 w 1465522"/>
                <a:gd name="connsiteY5" fmla="*/ 1663303 h 1940044"/>
                <a:gd name="connsiteX0" fmla="*/ 1487603 w 1487967"/>
                <a:gd name="connsiteY0" fmla="*/ 1663303 h 1934125"/>
                <a:gd name="connsiteX1" fmla="*/ 827974 w 1487967"/>
                <a:gd name="connsiteY1" fmla="*/ 1922074 h 1934125"/>
                <a:gd name="connsiteX2" fmla="*/ 32796 w 1487967"/>
                <a:gd name="connsiteY2" fmla="*/ 1702718 h 1934125"/>
                <a:gd name="connsiteX3" fmla="*/ 355749 w 1487967"/>
                <a:gd name="connsiteY3" fmla="*/ 0 h 1934125"/>
                <a:gd name="connsiteX4" fmla="*/ 1312435 w 1487967"/>
                <a:gd name="connsiteY4" fmla="*/ 38258 h 1934125"/>
                <a:gd name="connsiteX5" fmla="*/ 1487603 w 1487967"/>
                <a:gd name="connsiteY5" fmla="*/ 1663303 h 1934125"/>
                <a:gd name="connsiteX0" fmla="*/ 1506826 w 1507190"/>
                <a:gd name="connsiteY0" fmla="*/ 1663303 h 1922399"/>
                <a:gd name="connsiteX1" fmla="*/ 847197 w 1507190"/>
                <a:gd name="connsiteY1" fmla="*/ 1922074 h 1922399"/>
                <a:gd name="connsiteX2" fmla="*/ 31699 w 1507190"/>
                <a:gd name="connsiteY2" fmla="*/ 1601118 h 1922399"/>
                <a:gd name="connsiteX3" fmla="*/ 374972 w 1507190"/>
                <a:gd name="connsiteY3" fmla="*/ 0 h 1922399"/>
                <a:gd name="connsiteX4" fmla="*/ 1331658 w 1507190"/>
                <a:gd name="connsiteY4" fmla="*/ 38258 h 1922399"/>
                <a:gd name="connsiteX5" fmla="*/ 1506826 w 1507190"/>
                <a:gd name="connsiteY5" fmla="*/ 1663303 h 1922399"/>
                <a:gd name="connsiteX0" fmla="*/ 1529924 w 1530288"/>
                <a:gd name="connsiteY0" fmla="*/ 1663303 h 1922399"/>
                <a:gd name="connsiteX1" fmla="*/ 870295 w 1530288"/>
                <a:gd name="connsiteY1" fmla="*/ 1922074 h 1922399"/>
                <a:gd name="connsiteX2" fmla="*/ 54797 w 1530288"/>
                <a:gd name="connsiteY2" fmla="*/ 1601118 h 1922399"/>
                <a:gd name="connsiteX3" fmla="*/ 398070 w 1530288"/>
                <a:gd name="connsiteY3" fmla="*/ 0 h 1922399"/>
                <a:gd name="connsiteX4" fmla="*/ 1354756 w 1530288"/>
                <a:gd name="connsiteY4" fmla="*/ 38258 h 1922399"/>
                <a:gd name="connsiteX5" fmla="*/ 1529924 w 1530288"/>
                <a:gd name="connsiteY5" fmla="*/ 1663303 h 1922399"/>
                <a:gd name="connsiteX0" fmla="*/ 1475576 w 1475940"/>
                <a:gd name="connsiteY0" fmla="*/ 1663303 h 1922399"/>
                <a:gd name="connsiteX1" fmla="*/ 815947 w 1475940"/>
                <a:gd name="connsiteY1" fmla="*/ 1922074 h 1922399"/>
                <a:gd name="connsiteX2" fmla="*/ 449 w 1475940"/>
                <a:gd name="connsiteY2" fmla="*/ 1601118 h 1922399"/>
                <a:gd name="connsiteX3" fmla="*/ 343722 w 1475940"/>
                <a:gd name="connsiteY3" fmla="*/ 0 h 1922399"/>
                <a:gd name="connsiteX4" fmla="*/ 1300408 w 1475940"/>
                <a:gd name="connsiteY4" fmla="*/ 38258 h 1922399"/>
                <a:gd name="connsiteX5" fmla="*/ 1475576 w 1475940"/>
                <a:gd name="connsiteY5" fmla="*/ 1663303 h 1922399"/>
                <a:gd name="connsiteX0" fmla="*/ 1475576 w 1475940"/>
                <a:gd name="connsiteY0" fmla="*/ 1663303 h 1922302"/>
                <a:gd name="connsiteX1" fmla="*/ 815947 w 1475940"/>
                <a:gd name="connsiteY1" fmla="*/ 1922074 h 1922302"/>
                <a:gd name="connsiteX2" fmla="*/ 449 w 1475940"/>
                <a:gd name="connsiteY2" fmla="*/ 1601118 h 1922302"/>
                <a:gd name="connsiteX3" fmla="*/ 343722 w 1475940"/>
                <a:gd name="connsiteY3" fmla="*/ 0 h 1922302"/>
                <a:gd name="connsiteX4" fmla="*/ 1300408 w 1475940"/>
                <a:gd name="connsiteY4" fmla="*/ 38258 h 1922302"/>
                <a:gd name="connsiteX5" fmla="*/ 1475576 w 1475940"/>
                <a:gd name="connsiteY5" fmla="*/ 1663303 h 1922302"/>
                <a:gd name="connsiteX0" fmla="*/ 1475576 w 1476251"/>
                <a:gd name="connsiteY0" fmla="*/ 1663303 h 1922801"/>
                <a:gd name="connsiteX1" fmla="*/ 815947 w 1476251"/>
                <a:gd name="connsiteY1" fmla="*/ 1922074 h 1922801"/>
                <a:gd name="connsiteX2" fmla="*/ 449 w 1476251"/>
                <a:gd name="connsiteY2" fmla="*/ 1601118 h 1922801"/>
                <a:gd name="connsiteX3" fmla="*/ 343722 w 1476251"/>
                <a:gd name="connsiteY3" fmla="*/ 0 h 1922801"/>
                <a:gd name="connsiteX4" fmla="*/ 1300408 w 1476251"/>
                <a:gd name="connsiteY4" fmla="*/ 38258 h 1922801"/>
                <a:gd name="connsiteX5" fmla="*/ 1475576 w 1476251"/>
                <a:gd name="connsiteY5" fmla="*/ 1663303 h 1922801"/>
                <a:gd name="connsiteX0" fmla="*/ 1480704 w 1481134"/>
                <a:gd name="connsiteY0" fmla="*/ 1663303 h 1902544"/>
                <a:gd name="connsiteX1" fmla="*/ 688995 w 1481134"/>
                <a:gd name="connsiteY1" fmla="*/ 1901754 h 1902544"/>
                <a:gd name="connsiteX2" fmla="*/ 5577 w 1481134"/>
                <a:gd name="connsiteY2" fmla="*/ 1601118 h 1902544"/>
                <a:gd name="connsiteX3" fmla="*/ 348850 w 1481134"/>
                <a:gd name="connsiteY3" fmla="*/ 0 h 1902544"/>
                <a:gd name="connsiteX4" fmla="*/ 1305536 w 1481134"/>
                <a:gd name="connsiteY4" fmla="*/ 38258 h 1902544"/>
                <a:gd name="connsiteX5" fmla="*/ 1480704 w 1481134"/>
                <a:gd name="connsiteY5" fmla="*/ 1663303 h 1902544"/>
                <a:gd name="connsiteX0" fmla="*/ 1482588 w 1483105"/>
                <a:gd name="connsiteY0" fmla="*/ 1663303 h 1892419"/>
                <a:gd name="connsiteX1" fmla="*/ 751839 w 1483105"/>
                <a:gd name="connsiteY1" fmla="*/ 1891594 h 1892419"/>
                <a:gd name="connsiteX2" fmla="*/ 7461 w 1483105"/>
                <a:gd name="connsiteY2" fmla="*/ 1601118 h 1892419"/>
                <a:gd name="connsiteX3" fmla="*/ 350734 w 1483105"/>
                <a:gd name="connsiteY3" fmla="*/ 0 h 1892419"/>
                <a:gd name="connsiteX4" fmla="*/ 1307420 w 1483105"/>
                <a:gd name="connsiteY4" fmla="*/ 38258 h 1892419"/>
                <a:gd name="connsiteX5" fmla="*/ 1482588 w 1483105"/>
                <a:gd name="connsiteY5" fmla="*/ 1663303 h 1892419"/>
                <a:gd name="connsiteX0" fmla="*/ 1482588 w 1483104"/>
                <a:gd name="connsiteY0" fmla="*/ 1663303 h 1893281"/>
                <a:gd name="connsiteX1" fmla="*/ 751839 w 1483104"/>
                <a:gd name="connsiteY1" fmla="*/ 1891594 h 1893281"/>
                <a:gd name="connsiteX2" fmla="*/ 7461 w 1483104"/>
                <a:gd name="connsiteY2" fmla="*/ 1601118 h 1893281"/>
                <a:gd name="connsiteX3" fmla="*/ 350734 w 1483104"/>
                <a:gd name="connsiteY3" fmla="*/ 0 h 1893281"/>
                <a:gd name="connsiteX4" fmla="*/ 1307420 w 1483104"/>
                <a:gd name="connsiteY4" fmla="*/ 38258 h 1893281"/>
                <a:gd name="connsiteX5" fmla="*/ 1482588 w 1483104"/>
                <a:gd name="connsiteY5" fmla="*/ 1663303 h 1893281"/>
                <a:gd name="connsiteX0" fmla="*/ 1482588 w 1482952"/>
                <a:gd name="connsiteY0" fmla="*/ 1663303 h 1896233"/>
                <a:gd name="connsiteX1" fmla="*/ 751839 w 1482952"/>
                <a:gd name="connsiteY1" fmla="*/ 1891594 h 1896233"/>
                <a:gd name="connsiteX2" fmla="*/ 7461 w 1482952"/>
                <a:gd name="connsiteY2" fmla="*/ 1601118 h 1896233"/>
                <a:gd name="connsiteX3" fmla="*/ 350734 w 1482952"/>
                <a:gd name="connsiteY3" fmla="*/ 0 h 1896233"/>
                <a:gd name="connsiteX4" fmla="*/ 1307420 w 1482952"/>
                <a:gd name="connsiteY4" fmla="*/ 38258 h 1896233"/>
                <a:gd name="connsiteX5" fmla="*/ 1482588 w 1482952"/>
                <a:gd name="connsiteY5" fmla="*/ 1663303 h 1896233"/>
                <a:gd name="connsiteX0" fmla="*/ 1482588 w 1482952"/>
                <a:gd name="connsiteY0" fmla="*/ 1663303 h 1892984"/>
                <a:gd name="connsiteX1" fmla="*/ 751839 w 1482952"/>
                <a:gd name="connsiteY1" fmla="*/ 1891594 h 1892984"/>
                <a:gd name="connsiteX2" fmla="*/ 7461 w 1482952"/>
                <a:gd name="connsiteY2" fmla="*/ 1601118 h 1892984"/>
                <a:gd name="connsiteX3" fmla="*/ 350734 w 1482952"/>
                <a:gd name="connsiteY3" fmla="*/ 0 h 1892984"/>
                <a:gd name="connsiteX4" fmla="*/ 1307420 w 1482952"/>
                <a:gd name="connsiteY4" fmla="*/ 38258 h 1892984"/>
                <a:gd name="connsiteX5" fmla="*/ 1482588 w 1482952"/>
                <a:gd name="connsiteY5" fmla="*/ 1663303 h 1892984"/>
                <a:gd name="connsiteX0" fmla="*/ 1528570 w 1528934"/>
                <a:gd name="connsiteY0" fmla="*/ 1663303 h 1892984"/>
                <a:gd name="connsiteX1" fmla="*/ 797821 w 1528934"/>
                <a:gd name="connsiteY1" fmla="*/ 1891594 h 1892984"/>
                <a:gd name="connsiteX2" fmla="*/ 53443 w 1528934"/>
                <a:gd name="connsiteY2" fmla="*/ 1601118 h 1892984"/>
                <a:gd name="connsiteX3" fmla="*/ 396716 w 1528934"/>
                <a:gd name="connsiteY3" fmla="*/ 0 h 1892984"/>
                <a:gd name="connsiteX4" fmla="*/ 1353402 w 1528934"/>
                <a:gd name="connsiteY4" fmla="*/ 38258 h 1892984"/>
                <a:gd name="connsiteX5" fmla="*/ 1528570 w 1528934"/>
                <a:gd name="connsiteY5" fmla="*/ 1663303 h 1892984"/>
                <a:gd name="connsiteX0" fmla="*/ 1475141 w 1475505"/>
                <a:gd name="connsiteY0" fmla="*/ 1663303 h 1894294"/>
                <a:gd name="connsiteX1" fmla="*/ 744392 w 1475505"/>
                <a:gd name="connsiteY1" fmla="*/ 1891594 h 1894294"/>
                <a:gd name="connsiteX2" fmla="*/ 14 w 1475505"/>
                <a:gd name="connsiteY2" fmla="*/ 1601118 h 1894294"/>
                <a:gd name="connsiteX3" fmla="*/ 343287 w 1475505"/>
                <a:gd name="connsiteY3" fmla="*/ 0 h 1894294"/>
                <a:gd name="connsiteX4" fmla="*/ 1299973 w 1475505"/>
                <a:gd name="connsiteY4" fmla="*/ 38258 h 1894294"/>
                <a:gd name="connsiteX5" fmla="*/ 1475141 w 1475505"/>
                <a:gd name="connsiteY5" fmla="*/ 1663303 h 1894294"/>
                <a:gd name="connsiteX0" fmla="*/ 1475379 w 1475743"/>
                <a:gd name="connsiteY0" fmla="*/ 1663303 h 1892984"/>
                <a:gd name="connsiteX1" fmla="*/ 744630 w 1475743"/>
                <a:gd name="connsiteY1" fmla="*/ 1891594 h 1892984"/>
                <a:gd name="connsiteX2" fmla="*/ 252 w 1475743"/>
                <a:gd name="connsiteY2" fmla="*/ 1601118 h 1892984"/>
                <a:gd name="connsiteX3" fmla="*/ 343525 w 1475743"/>
                <a:gd name="connsiteY3" fmla="*/ 0 h 1892984"/>
                <a:gd name="connsiteX4" fmla="*/ 1300211 w 1475743"/>
                <a:gd name="connsiteY4" fmla="*/ 38258 h 1892984"/>
                <a:gd name="connsiteX5" fmla="*/ 1475379 w 1475743"/>
                <a:gd name="connsiteY5" fmla="*/ 1663303 h 1892984"/>
                <a:gd name="connsiteX0" fmla="*/ 1475379 w 1475586"/>
                <a:gd name="connsiteY0" fmla="*/ 1663303 h 1892984"/>
                <a:gd name="connsiteX1" fmla="*/ 744630 w 1475586"/>
                <a:gd name="connsiteY1" fmla="*/ 1891594 h 1892984"/>
                <a:gd name="connsiteX2" fmla="*/ 252 w 1475586"/>
                <a:gd name="connsiteY2" fmla="*/ 1601118 h 1892984"/>
                <a:gd name="connsiteX3" fmla="*/ 343525 w 1475586"/>
                <a:gd name="connsiteY3" fmla="*/ 0 h 1892984"/>
                <a:gd name="connsiteX4" fmla="*/ 1300211 w 1475586"/>
                <a:gd name="connsiteY4" fmla="*/ 38258 h 1892984"/>
                <a:gd name="connsiteX5" fmla="*/ 1475379 w 1475586"/>
                <a:gd name="connsiteY5" fmla="*/ 1663303 h 1892984"/>
                <a:gd name="connsiteX0" fmla="*/ 1475379 w 1475586"/>
                <a:gd name="connsiteY0" fmla="*/ 1663303 h 1892984"/>
                <a:gd name="connsiteX1" fmla="*/ 744630 w 1475586"/>
                <a:gd name="connsiteY1" fmla="*/ 1891594 h 1892984"/>
                <a:gd name="connsiteX2" fmla="*/ 252 w 1475586"/>
                <a:gd name="connsiteY2" fmla="*/ 1601118 h 1892984"/>
                <a:gd name="connsiteX3" fmla="*/ 343525 w 1475586"/>
                <a:gd name="connsiteY3" fmla="*/ 0 h 1892984"/>
                <a:gd name="connsiteX4" fmla="*/ 1300211 w 1475586"/>
                <a:gd name="connsiteY4" fmla="*/ 38258 h 1892984"/>
                <a:gd name="connsiteX5" fmla="*/ 1475379 w 1475586"/>
                <a:gd name="connsiteY5" fmla="*/ 1663303 h 1892984"/>
                <a:gd name="connsiteX0" fmla="*/ 1475379 w 1475379"/>
                <a:gd name="connsiteY0" fmla="*/ 1663303 h 1900257"/>
                <a:gd name="connsiteX1" fmla="*/ 744630 w 1475379"/>
                <a:gd name="connsiteY1" fmla="*/ 1891594 h 1900257"/>
                <a:gd name="connsiteX2" fmla="*/ 252 w 1475379"/>
                <a:gd name="connsiteY2" fmla="*/ 1601118 h 1900257"/>
                <a:gd name="connsiteX3" fmla="*/ 343525 w 1475379"/>
                <a:gd name="connsiteY3" fmla="*/ 0 h 1900257"/>
                <a:gd name="connsiteX4" fmla="*/ 1300211 w 1475379"/>
                <a:gd name="connsiteY4" fmla="*/ 38258 h 1900257"/>
                <a:gd name="connsiteX5" fmla="*/ 1475379 w 1475379"/>
                <a:gd name="connsiteY5" fmla="*/ 1663303 h 1900257"/>
                <a:gd name="connsiteX0" fmla="*/ 1475379 w 1475379"/>
                <a:gd name="connsiteY0" fmla="*/ 1663303 h 1900257"/>
                <a:gd name="connsiteX1" fmla="*/ 744630 w 1475379"/>
                <a:gd name="connsiteY1" fmla="*/ 1891594 h 1900257"/>
                <a:gd name="connsiteX2" fmla="*/ 252 w 1475379"/>
                <a:gd name="connsiteY2" fmla="*/ 1601118 h 1900257"/>
                <a:gd name="connsiteX3" fmla="*/ 343525 w 1475379"/>
                <a:gd name="connsiteY3" fmla="*/ 0 h 1900257"/>
                <a:gd name="connsiteX4" fmla="*/ 1300211 w 1475379"/>
                <a:gd name="connsiteY4" fmla="*/ 38258 h 1900257"/>
                <a:gd name="connsiteX5" fmla="*/ 1475379 w 1475379"/>
                <a:gd name="connsiteY5" fmla="*/ 1663303 h 1900257"/>
                <a:gd name="connsiteX0" fmla="*/ 1323169 w 1323169"/>
                <a:gd name="connsiteY0" fmla="*/ 1663303 h 1903613"/>
                <a:gd name="connsiteX1" fmla="*/ 592420 w 1323169"/>
                <a:gd name="connsiteY1" fmla="*/ 1891594 h 1903613"/>
                <a:gd name="connsiteX2" fmla="*/ 442 w 1323169"/>
                <a:gd name="connsiteY2" fmla="*/ 1489358 h 1903613"/>
                <a:gd name="connsiteX3" fmla="*/ 191315 w 1323169"/>
                <a:gd name="connsiteY3" fmla="*/ 0 h 1903613"/>
                <a:gd name="connsiteX4" fmla="*/ 1148001 w 1323169"/>
                <a:gd name="connsiteY4" fmla="*/ 38258 h 1903613"/>
                <a:gd name="connsiteX5" fmla="*/ 1323169 w 1323169"/>
                <a:gd name="connsiteY5" fmla="*/ 1663303 h 1903613"/>
                <a:gd name="connsiteX0" fmla="*/ 1323077 w 1323077"/>
                <a:gd name="connsiteY0" fmla="*/ 1663303 h 1903613"/>
                <a:gd name="connsiteX1" fmla="*/ 592328 w 1323077"/>
                <a:gd name="connsiteY1" fmla="*/ 1891594 h 1903613"/>
                <a:gd name="connsiteX2" fmla="*/ 350 w 1323077"/>
                <a:gd name="connsiteY2" fmla="*/ 1489358 h 1903613"/>
                <a:gd name="connsiteX3" fmla="*/ 191223 w 1323077"/>
                <a:gd name="connsiteY3" fmla="*/ 0 h 1903613"/>
                <a:gd name="connsiteX4" fmla="*/ 1147909 w 1323077"/>
                <a:gd name="connsiteY4" fmla="*/ 38258 h 1903613"/>
                <a:gd name="connsiteX5" fmla="*/ 1323077 w 1323077"/>
                <a:gd name="connsiteY5" fmla="*/ 1663303 h 1903613"/>
                <a:gd name="connsiteX0" fmla="*/ 1251957 w 1251957"/>
                <a:gd name="connsiteY0" fmla="*/ 1592183 h 1894180"/>
                <a:gd name="connsiteX1" fmla="*/ 592328 w 1251957"/>
                <a:gd name="connsiteY1" fmla="*/ 1891594 h 1894180"/>
                <a:gd name="connsiteX2" fmla="*/ 350 w 1251957"/>
                <a:gd name="connsiteY2" fmla="*/ 1489358 h 1894180"/>
                <a:gd name="connsiteX3" fmla="*/ 191223 w 1251957"/>
                <a:gd name="connsiteY3" fmla="*/ 0 h 1894180"/>
                <a:gd name="connsiteX4" fmla="*/ 1147909 w 1251957"/>
                <a:gd name="connsiteY4" fmla="*/ 38258 h 1894180"/>
                <a:gd name="connsiteX5" fmla="*/ 1251957 w 1251957"/>
                <a:gd name="connsiteY5" fmla="*/ 1592183 h 1894180"/>
                <a:gd name="connsiteX0" fmla="*/ 1252697 w 1252697"/>
                <a:gd name="connsiteY0" fmla="*/ 1553925 h 1855922"/>
                <a:gd name="connsiteX1" fmla="*/ 593068 w 1252697"/>
                <a:gd name="connsiteY1" fmla="*/ 1853336 h 1855922"/>
                <a:gd name="connsiteX2" fmla="*/ 1090 w 1252697"/>
                <a:gd name="connsiteY2" fmla="*/ 1451100 h 1855922"/>
                <a:gd name="connsiteX3" fmla="*/ 435803 w 1252697"/>
                <a:gd name="connsiteY3" fmla="*/ 2382 h 1855922"/>
                <a:gd name="connsiteX4" fmla="*/ 1148649 w 1252697"/>
                <a:gd name="connsiteY4" fmla="*/ 0 h 1855922"/>
                <a:gd name="connsiteX5" fmla="*/ 1252697 w 1252697"/>
                <a:gd name="connsiteY5" fmla="*/ 1553925 h 1855922"/>
                <a:gd name="connsiteX0" fmla="*/ 1252697 w 1252697"/>
                <a:gd name="connsiteY0" fmla="*/ 1551543 h 1853540"/>
                <a:gd name="connsiteX1" fmla="*/ 593068 w 1252697"/>
                <a:gd name="connsiteY1" fmla="*/ 1850954 h 1853540"/>
                <a:gd name="connsiteX2" fmla="*/ 1090 w 1252697"/>
                <a:gd name="connsiteY2" fmla="*/ 1448718 h 1853540"/>
                <a:gd name="connsiteX3" fmla="*/ 435803 w 1252697"/>
                <a:gd name="connsiteY3" fmla="*/ 0 h 1853540"/>
                <a:gd name="connsiteX4" fmla="*/ 864169 w 1252697"/>
                <a:gd name="connsiteY4" fmla="*/ 28098 h 1853540"/>
                <a:gd name="connsiteX5" fmla="*/ 1252697 w 1252697"/>
                <a:gd name="connsiteY5" fmla="*/ 1551543 h 185354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64490 w 1253018"/>
                <a:gd name="connsiteY4" fmla="*/ 31908 h 1857350"/>
                <a:gd name="connsiteX5" fmla="*/ 1253018 w 1253018"/>
                <a:gd name="connsiteY5" fmla="*/ 1555353 h 185735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87350 w 1253018"/>
                <a:gd name="connsiteY4" fmla="*/ 24288 h 1857350"/>
                <a:gd name="connsiteX5" fmla="*/ 1253018 w 1253018"/>
                <a:gd name="connsiteY5" fmla="*/ 1555353 h 1857350"/>
                <a:gd name="connsiteX0" fmla="*/ 1253018 w 1253018"/>
                <a:gd name="connsiteY0" fmla="*/ 1555353 h 1857350"/>
                <a:gd name="connsiteX1" fmla="*/ 593389 w 1253018"/>
                <a:gd name="connsiteY1" fmla="*/ 1854764 h 1857350"/>
                <a:gd name="connsiteX2" fmla="*/ 1411 w 1253018"/>
                <a:gd name="connsiteY2" fmla="*/ 1452528 h 1857350"/>
                <a:gd name="connsiteX3" fmla="*/ 417074 w 1253018"/>
                <a:gd name="connsiteY3" fmla="*/ 0 h 1857350"/>
                <a:gd name="connsiteX4" fmla="*/ 887350 w 1253018"/>
                <a:gd name="connsiteY4" fmla="*/ 24288 h 1857350"/>
                <a:gd name="connsiteX5" fmla="*/ 1253018 w 1253018"/>
                <a:gd name="connsiteY5" fmla="*/ 1555353 h 1857350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52985 w 1252985"/>
                <a:gd name="connsiteY0" fmla="*/ 1555374 h 1857371"/>
                <a:gd name="connsiteX1" fmla="*/ 593356 w 1252985"/>
                <a:gd name="connsiteY1" fmla="*/ 1854785 h 1857371"/>
                <a:gd name="connsiteX2" fmla="*/ 1378 w 1252985"/>
                <a:gd name="connsiteY2" fmla="*/ 1452549 h 1857371"/>
                <a:gd name="connsiteX3" fmla="*/ 417041 w 1252985"/>
                <a:gd name="connsiteY3" fmla="*/ 21 h 1857371"/>
                <a:gd name="connsiteX4" fmla="*/ 887317 w 1252985"/>
                <a:gd name="connsiteY4" fmla="*/ 24309 h 1857371"/>
                <a:gd name="connsiteX5" fmla="*/ 1252985 w 1252985"/>
                <a:gd name="connsiteY5" fmla="*/ 1555374 h 1857371"/>
                <a:gd name="connsiteX0" fmla="*/ 1218695 w 1218695"/>
                <a:gd name="connsiteY0" fmla="*/ 1543944 h 1856682"/>
                <a:gd name="connsiteX1" fmla="*/ 593356 w 1218695"/>
                <a:gd name="connsiteY1" fmla="*/ 1854785 h 1856682"/>
                <a:gd name="connsiteX2" fmla="*/ 1378 w 1218695"/>
                <a:gd name="connsiteY2" fmla="*/ 1452549 h 1856682"/>
                <a:gd name="connsiteX3" fmla="*/ 417041 w 1218695"/>
                <a:gd name="connsiteY3" fmla="*/ 21 h 1856682"/>
                <a:gd name="connsiteX4" fmla="*/ 887317 w 1218695"/>
                <a:gd name="connsiteY4" fmla="*/ 24309 h 1856682"/>
                <a:gd name="connsiteX5" fmla="*/ 1218695 w 1218695"/>
                <a:gd name="connsiteY5" fmla="*/ 1543944 h 1856682"/>
                <a:gd name="connsiteX0" fmla="*/ 1218695 w 1224433"/>
                <a:gd name="connsiteY0" fmla="*/ 1543944 h 1856682"/>
                <a:gd name="connsiteX1" fmla="*/ 593356 w 1224433"/>
                <a:gd name="connsiteY1" fmla="*/ 1854785 h 1856682"/>
                <a:gd name="connsiteX2" fmla="*/ 1378 w 1224433"/>
                <a:gd name="connsiteY2" fmla="*/ 1452549 h 1856682"/>
                <a:gd name="connsiteX3" fmla="*/ 417041 w 1224433"/>
                <a:gd name="connsiteY3" fmla="*/ 21 h 1856682"/>
                <a:gd name="connsiteX4" fmla="*/ 887317 w 1224433"/>
                <a:gd name="connsiteY4" fmla="*/ 24309 h 1856682"/>
                <a:gd name="connsiteX5" fmla="*/ 1218695 w 1224433"/>
                <a:gd name="connsiteY5" fmla="*/ 1543944 h 1856682"/>
                <a:gd name="connsiteX0" fmla="*/ 1218695 w 1224433"/>
                <a:gd name="connsiteY0" fmla="*/ 1543944 h 1856238"/>
                <a:gd name="connsiteX1" fmla="*/ 593356 w 1224433"/>
                <a:gd name="connsiteY1" fmla="*/ 1854785 h 1856238"/>
                <a:gd name="connsiteX2" fmla="*/ 1378 w 1224433"/>
                <a:gd name="connsiteY2" fmla="*/ 1452549 h 1856238"/>
                <a:gd name="connsiteX3" fmla="*/ 417041 w 1224433"/>
                <a:gd name="connsiteY3" fmla="*/ 21 h 1856238"/>
                <a:gd name="connsiteX4" fmla="*/ 887317 w 1224433"/>
                <a:gd name="connsiteY4" fmla="*/ 24309 h 1856238"/>
                <a:gd name="connsiteX5" fmla="*/ 1218695 w 1224433"/>
                <a:gd name="connsiteY5" fmla="*/ 1543944 h 1856238"/>
                <a:gd name="connsiteX0" fmla="*/ 970323 w 976061"/>
                <a:gd name="connsiteY0" fmla="*/ 1544004 h 1904655"/>
                <a:gd name="connsiteX1" fmla="*/ 344984 w 976061"/>
                <a:gd name="connsiteY1" fmla="*/ 1854845 h 1904655"/>
                <a:gd name="connsiteX2" fmla="*/ 2942 w 976061"/>
                <a:gd name="connsiteY2" fmla="*/ 599169 h 1904655"/>
                <a:gd name="connsiteX3" fmla="*/ 168669 w 976061"/>
                <a:gd name="connsiteY3" fmla="*/ 81 h 1904655"/>
                <a:gd name="connsiteX4" fmla="*/ 638945 w 976061"/>
                <a:gd name="connsiteY4" fmla="*/ 24369 h 1904655"/>
                <a:gd name="connsiteX5" fmla="*/ 970323 w 976061"/>
                <a:gd name="connsiteY5" fmla="*/ 1544004 h 1904655"/>
                <a:gd name="connsiteX0" fmla="*/ 969474 w 975212"/>
                <a:gd name="connsiteY0" fmla="*/ 1543975 h 1582653"/>
                <a:gd name="connsiteX1" fmla="*/ 313655 w 975212"/>
                <a:gd name="connsiteY1" fmla="*/ 812400 h 1582653"/>
                <a:gd name="connsiteX2" fmla="*/ 2093 w 975212"/>
                <a:gd name="connsiteY2" fmla="*/ 599140 h 1582653"/>
                <a:gd name="connsiteX3" fmla="*/ 167820 w 975212"/>
                <a:gd name="connsiteY3" fmla="*/ 52 h 1582653"/>
                <a:gd name="connsiteX4" fmla="*/ 638096 w 975212"/>
                <a:gd name="connsiteY4" fmla="*/ 24340 h 1582653"/>
                <a:gd name="connsiteX5" fmla="*/ 969474 w 975212"/>
                <a:gd name="connsiteY5" fmla="*/ 1543975 h 1582653"/>
                <a:gd name="connsiteX0" fmla="*/ 908514 w 915239"/>
                <a:gd name="connsiteY0" fmla="*/ 842935 h 942516"/>
                <a:gd name="connsiteX1" fmla="*/ 313655 w 915239"/>
                <a:gd name="connsiteY1" fmla="*/ 812400 h 942516"/>
                <a:gd name="connsiteX2" fmla="*/ 2093 w 915239"/>
                <a:gd name="connsiteY2" fmla="*/ 599140 h 942516"/>
                <a:gd name="connsiteX3" fmla="*/ 167820 w 915239"/>
                <a:gd name="connsiteY3" fmla="*/ 52 h 942516"/>
                <a:gd name="connsiteX4" fmla="*/ 638096 w 915239"/>
                <a:gd name="connsiteY4" fmla="*/ 24340 h 942516"/>
                <a:gd name="connsiteX5" fmla="*/ 908514 w 915239"/>
                <a:gd name="connsiteY5" fmla="*/ 842935 h 942516"/>
                <a:gd name="connsiteX0" fmla="*/ 1084345 w 1091070"/>
                <a:gd name="connsiteY0" fmla="*/ 842918 h 934642"/>
                <a:gd name="connsiteX1" fmla="*/ 489486 w 1091070"/>
                <a:gd name="connsiteY1" fmla="*/ 812383 h 934642"/>
                <a:gd name="connsiteX2" fmla="*/ 1140 w 1091070"/>
                <a:gd name="connsiteY2" fmla="*/ 824675 h 934642"/>
                <a:gd name="connsiteX3" fmla="*/ 343651 w 1091070"/>
                <a:gd name="connsiteY3" fmla="*/ 35 h 934642"/>
                <a:gd name="connsiteX4" fmla="*/ 813927 w 1091070"/>
                <a:gd name="connsiteY4" fmla="*/ 24323 h 934642"/>
                <a:gd name="connsiteX5" fmla="*/ 1084345 w 1091070"/>
                <a:gd name="connsiteY5" fmla="*/ 842918 h 934642"/>
                <a:gd name="connsiteX0" fmla="*/ 1084257 w 1090982"/>
                <a:gd name="connsiteY0" fmla="*/ 842920 h 1111217"/>
                <a:gd name="connsiteX1" fmla="*/ 483302 w 1090982"/>
                <a:gd name="connsiteY1" fmla="*/ 1111089 h 1111217"/>
                <a:gd name="connsiteX2" fmla="*/ 1052 w 1090982"/>
                <a:gd name="connsiteY2" fmla="*/ 824677 h 1111217"/>
                <a:gd name="connsiteX3" fmla="*/ 343563 w 1090982"/>
                <a:gd name="connsiteY3" fmla="*/ 37 h 1111217"/>
                <a:gd name="connsiteX4" fmla="*/ 813839 w 1090982"/>
                <a:gd name="connsiteY4" fmla="*/ 24325 h 1111217"/>
                <a:gd name="connsiteX5" fmla="*/ 1084257 w 1090982"/>
                <a:gd name="connsiteY5" fmla="*/ 842920 h 1111217"/>
                <a:gd name="connsiteX0" fmla="*/ 992817 w 1001877"/>
                <a:gd name="connsiteY0" fmla="*/ 928264 h 1121152"/>
                <a:gd name="connsiteX1" fmla="*/ 483302 w 1001877"/>
                <a:gd name="connsiteY1" fmla="*/ 1111089 h 1121152"/>
                <a:gd name="connsiteX2" fmla="*/ 1052 w 1001877"/>
                <a:gd name="connsiteY2" fmla="*/ 824677 h 1121152"/>
                <a:gd name="connsiteX3" fmla="*/ 343563 w 1001877"/>
                <a:gd name="connsiteY3" fmla="*/ 37 h 1121152"/>
                <a:gd name="connsiteX4" fmla="*/ 813839 w 1001877"/>
                <a:gd name="connsiteY4" fmla="*/ 24325 h 1121152"/>
                <a:gd name="connsiteX5" fmla="*/ 992817 w 1001877"/>
                <a:gd name="connsiteY5" fmla="*/ 928264 h 1121152"/>
                <a:gd name="connsiteX0" fmla="*/ 1017201 w 1025494"/>
                <a:gd name="connsiteY0" fmla="*/ 897784 h 1114927"/>
                <a:gd name="connsiteX1" fmla="*/ 483302 w 1025494"/>
                <a:gd name="connsiteY1" fmla="*/ 1111089 h 1114927"/>
                <a:gd name="connsiteX2" fmla="*/ 1052 w 1025494"/>
                <a:gd name="connsiteY2" fmla="*/ 824677 h 1114927"/>
                <a:gd name="connsiteX3" fmla="*/ 343563 w 1025494"/>
                <a:gd name="connsiteY3" fmla="*/ 37 h 1114927"/>
                <a:gd name="connsiteX4" fmla="*/ 813839 w 1025494"/>
                <a:gd name="connsiteY4" fmla="*/ 24325 h 1114927"/>
                <a:gd name="connsiteX5" fmla="*/ 1017201 w 1025494"/>
                <a:gd name="connsiteY5" fmla="*/ 897784 h 1114927"/>
                <a:gd name="connsiteX0" fmla="*/ 944295 w 952588"/>
                <a:gd name="connsiteY0" fmla="*/ 897787 h 1117978"/>
                <a:gd name="connsiteX1" fmla="*/ 410396 w 952588"/>
                <a:gd name="connsiteY1" fmla="*/ 1111092 h 1117978"/>
                <a:gd name="connsiteX2" fmla="*/ 1298 w 952588"/>
                <a:gd name="connsiteY2" fmla="*/ 775912 h 1117978"/>
                <a:gd name="connsiteX3" fmla="*/ 270657 w 952588"/>
                <a:gd name="connsiteY3" fmla="*/ 40 h 1117978"/>
                <a:gd name="connsiteX4" fmla="*/ 740933 w 952588"/>
                <a:gd name="connsiteY4" fmla="*/ 24328 h 1117978"/>
                <a:gd name="connsiteX5" fmla="*/ 944295 w 952588"/>
                <a:gd name="connsiteY5" fmla="*/ 897787 h 1117978"/>
                <a:gd name="connsiteX0" fmla="*/ 944295 w 950487"/>
                <a:gd name="connsiteY0" fmla="*/ 953009 h 1173200"/>
                <a:gd name="connsiteX1" fmla="*/ 410396 w 950487"/>
                <a:gd name="connsiteY1" fmla="*/ 1166314 h 1173200"/>
                <a:gd name="connsiteX2" fmla="*/ 1298 w 950487"/>
                <a:gd name="connsiteY2" fmla="*/ 831134 h 1173200"/>
                <a:gd name="connsiteX3" fmla="*/ 270657 w 950487"/>
                <a:gd name="connsiteY3" fmla="*/ 55262 h 1173200"/>
                <a:gd name="connsiteX4" fmla="*/ 643397 w 950487"/>
                <a:gd name="connsiteY4" fmla="*/ 302 h 1173200"/>
                <a:gd name="connsiteX5" fmla="*/ 944295 w 950487"/>
                <a:gd name="connsiteY5" fmla="*/ 953009 h 1173200"/>
                <a:gd name="connsiteX0" fmla="*/ 943359 w 949551"/>
                <a:gd name="connsiteY0" fmla="*/ 954842 h 1175033"/>
                <a:gd name="connsiteX1" fmla="*/ 409460 w 949551"/>
                <a:gd name="connsiteY1" fmla="*/ 1168147 h 1175033"/>
                <a:gd name="connsiteX2" fmla="*/ 362 w 949551"/>
                <a:gd name="connsiteY2" fmla="*/ 832967 h 1175033"/>
                <a:gd name="connsiteX3" fmla="*/ 330681 w 949551"/>
                <a:gd name="connsiteY3" fmla="*/ 2231 h 1175033"/>
                <a:gd name="connsiteX4" fmla="*/ 642461 w 949551"/>
                <a:gd name="connsiteY4" fmla="*/ 2135 h 1175033"/>
                <a:gd name="connsiteX5" fmla="*/ 943359 w 949551"/>
                <a:gd name="connsiteY5" fmla="*/ 954842 h 1175033"/>
                <a:gd name="connsiteX0" fmla="*/ 840489 w 848938"/>
                <a:gd name="connsiteY0" fmla="*/ 676712 h 1170836"/>
                <a:gd name="connsiteX1" fmla="*/ 409460 w 848938"/>
                <a:gd name="connsiteY1" fmla="*/ 1168147 h 1170836"/>
                <a:gd name="connsiteX2" fmla="*/ 362 w 848938"/>
                <a:gd name="connsiteY2" fmla="*/ 832967 h 1170836"/>
                <a:gd name="connsiteX3" fmla="*/ 330681 w 848938"/>
                <a:gd name="connsiteY3" fmla="*/ 2231 h 1170836"/>
                <a:gd name="connsiteX4" fmla="*/ 642461 w 848938"/>
                <a:gd name="connsiteY4" fmla="*/ 2135 h 1170836"/>
                <a:gd name="connsiteX5" fmla="*/ 840489 w 848938"/>
                <a:gd name="connsiteY5" fmla="*/ 676712 h 1170836"/>
                <a:gd name="connsiteX0" fmla="*/ 623878 w 632327"/>
                <a:gd name="connsiteY0" fmla="*/ 676712 h 1168300"/>
                <a:gd name="connsiteX1" fmla="*/ 192849 w 632327"/>
                <a:gd name="connsiteY1" fmla="*/ 1168147 h 1168300"/>
                <a:gd name="connsiteX2" fmla="*/ 921 w 632327"/>
                <a:gd name="connsiteY2" fmla="*/ 631037 h 1168300"/>
                <a:gd name="connsiteX3" fmla="*/ 114070 w 632327"/>
                <a:gd name="connsiteY3" fmla="*/ 2231 h 1168300"/>
                <a:gd name="connsiteX4" fmla="*/ 425850 w 632327"/>
                <a:gd name="connsiteY4" fmla="*/ 2135 h 1168300"/>
                <a:gd name="connsiteX5" fmla="*/ 623878 w 632327"/>
                <a:gd name="connsiteY5" fmla="*/ 676712 h 1168300"/>
                <a:gd name="connsiteX0" fmla="*/ 628078 w 636527"/>
                <a:gd name="connsiteY0" fmla="*/ 676712 h 815962"/>
                <a:gd name="connsiteX1" fmla="*/ 326589 w 636527"/>
                <a:gd name="connsiteY1" fmla="*/ 783337 h 815962"/>
                <a:gd name="connsiteX2" fmla="*/ 5121 w 636527"/>
                <a:gd name="connsiteY2" fmla="*/ 631037 h 815962"/>
                <a:gd name="connsiteX3" fmla="*/ 118270 w 636527"/>
                <a:gd name="connsiteY3" fmla="*/ 2231 h 815962"/>
                <a:gd name="connsiteX4" fmla="*/ 430050 w 636527"/>
                <a:gd name="connsiteY4" fmla="*/ 2135 h 815962"/>
                <a:gd name="connsiteX5" fmla="*/ 628078 w 636527"/>
                <a:gd name="connsiteY5" fmla="*/ 676712 h 815962"/>
                <a:gd name="connsiteX0" fmla="*/ 578548 w 588792"/>
                <a:gd name="connsiteY0" fmla="*/ 577652 h 784751"/>
                <a:gd name="connsiteX1" fmla="*/ 326589 w 588792"/>
                <a:gd name="connsiteY1" fmla="*/ 783337 h 784751"/>
                <a:gd name="connsiteX2" fmla="*/ 5121 w 588792"/>
                <a:gd name="connsiteY2" fmla="*/ 631037 h 784751"/>
                <a:gd name="connsiteX3" fmla="*/ 118270 w 588792"/>
                <a:gd name="connsiteY3" fmla="*/ 2231 h 784751"/>
                <a:gd name="connsiteX4" fmla="*/ 430050 w 588792"/>
                <a:gd name="connsiteY4" fmla="*/ 2135 h 784751"/>
                <a:gd name="connsiteX5" fmla="*/ 578548 w 588792"/>
                <a:gd name="connsiteY5" fmla="*/ 577652 h 784751"/>
                <a:gd name="connsiteX0" fmla="*/ 578239 w 588483"/>
                <a:gd name="connsiteY0" fmla="*/ 577652 h 1054072"/>
                <a:gd name="connsiteX1" fmla="*/ 318660 w 588483"/>
                <a:gd name="connsiteY1" fmla="*/ 1053847 h 1054072"/>
                <a:gd name="connsiteX2" fmla="*/ 4812 w 588483"/>
                <a:gd name="connsiteY2" fmla="*/ 631037 h 1054072"/>
                <a:gd name="connsiteX3" fmla="*/ 117961 w 588483"/>
                <a:gd name="connsiteY3" fmla="*/ 2231 h 1054072"/>
                <a:gd name="connsiteX4" fmla="*/ 429741 w 588483"/>
                <a:gd name="connsiteY4" fmla="*/ 2135 h 1054072"/>
                <a:gd name="connsiteX5" fmla="*/ 578239 w 588483"/>
                <a:gd name="connsiteY5" fmla="*/ 577652 h 1054072"/>
                <a:gd name="connsiteX0" fmla="*/ 530619 w 540863"/>
                <a:gd name="connsiteY0" fmla="*/ 577652 h 1081240"/>
                <a:gd name="connsiteX1" fmla="*/ 271040 w 540863"/>
                <a:gd name="connsiteY1" fmla="*/ 1053847 h 1081240"/>
                <a:gd name="connsiteX2" fmla="*/ 6722 w 540863"/>
                <a:gd name="connsiteY2" fmla="*/ 912977 h 1081240"/>
                <a:gd name="connsiteX3" fmla="*/ 70341 w 540863"/>
                <a:gd name="connsiteY3" fmla="*/ 2231 h 1081240"/>
                <a:gd name="connsiteX4" fmla="*/ 382121 w 540863"/>
                <a:gd name="connsiteY4" fmla="*/ 2135 h 1081240"/>
                <a:gd name="connsiteX5" fmla="*/ 530619 w 540863"/>
                <a:gd name="connsiteY5" fmla="*/ 577652 h 1081240"/>
                <a:gd name="connsiteX0" fmla="*/ 450609 w 466176"/>
                <a:gd name="connsiteY0" fmla="*/ 886262 h 1058526"/>
                <a:gd name="connsiteX1" fmla="*/ 271040 w 466176"/>
                <a:gd name="connsiteY1" fmla="*/ 1053847 h 1058526"/>
                <a:gd name="connsiteX2" fmla="*/ 6722 w 466176"/>
                <a:gd name="connsiteY2" fmla="*/ 912977 h 1058526"/>
                <a:gd name="connsiteX3" fmla="*/ 70341 w 466176"/>
                <a:gd name="connsiteY3" fmla="*/ 2231 h 1058526"/>
                <a:gd name="connsiteX4" fmla="*/ 382121 w 466176"/>
                <a:gd name="connsiteY4" fmla="*/ 2135 h 1058526"/>
                <a:gd name="connsiteX5" fmla="*/ 450609 w 466176"/>
                <a:gd name="connsiteY5" fmla="*/ 886262 h 1058526"/>
                <a:gd name="connsiteX0" fmla="*/ 465849 w 480018"/>
                <a:gd name="connsiteY0" fmla="*/ 890072 h 1058941"/>
                <a:gd name="connsiteX1" fmla="*/ 271040 w 480018"/>
                <a:gd name="connsiteY1" fmla="*/ 1053847 h 1058941"/>
                <a:gd name="connsiteX2" fmla="*/ 6722 w 480018"/>
                <a:gd name="connsiteY2" fmla="*/ 912977 h 1058941"/>
                <a:gd name="connsiteX3" fmla="*/ 70341 w 480018"/>
                <a:gd name="connsiteY3" fmla="*/ 2231 h 1058941"/>
                <a:gd name="connsiteX4" fmla="*/ 382121 w 480018"/>
                <a:gd name="connsiteY4" fmla="*/ 2135 h 1058941"/>
                <a:gd name="connsiteX5" fmla="*/ 465849 w 480018"/>
                <a:gd name="connsiteY5" fmla="*/ 890072 h 1058941"/>
                <a:gd name="connsiteX0" fmla="*/ 465849 w 480018"/>
                <a:gd name="connsiteY0" fmla="*/ 890072 h 1058248"/>
                <a:gd name="connsiteX1" fmla="*/ 271040 w 480018"/>
                <a:gd name="connsiteY1" fmla="*/ 1053847 h 1058248"/>
                <a:gd name="connsiteX2" fmla="*/ 6722 w 480018"/>
                <a:gd name="connsiteY2" fmla="*/ 912977 h 1058248"/>
                <a:gd name="connsiteX3" fmla="*/ 70341 w 480018"/>
                <a:gd name="connsiteY3" fmla="*/ 2231 h 1058248"/>
                <a:gd name="connsiteX4" fmla="*/ 382121 w 480018"/>
                <a:gd name="connsiteY4" fmla="*/ 2135 h 1058248"/>
                <a:gd name="connsiteX5" fmla="*/ 465849 w 480018"/>
                <a:gd name="connsiteY5" fmla="*/ 890072 h 1058248"/>
                <a:gd name="connsiteX0" fmla="*/ 465849 w 471218"/>
                <a:gd name="connsiteY0" fmla="*/ 890072 h 1058248"/>
                <a:gd name="connsiteX1" fmla="*/ 271040 w 471218"/>
                <a:gd name="connsiteY1" fmla="*/ 1053847 h 1058248"/>
                <a:gd name="connsiteX2" fmla="*/ 6722 w 471218"/>
                <a:gd name="connsiteY2" fmla="*/ 912977 h 1058248"/>
                <a:gd name="connsiteX3" fmla="*/ 70341 w 471218"/>
                <a:gd name="connsiteY3" fmla="*/ 2231 h 1058248"/>
                <a:gd name="connsiteX4" fmla="*/ 382121 w 471218"/>
                <a:gd name="connsiteY4" fmla="*/ 2135 h 1058248"/>
                <a:gd name="connsiteX5" fmla="*/ 465849 w 471218"/>
                <a:gd name="connsiteY5" fmla="*/ 890072 h 1058248"/>
                <a:gd name="connsiteX0" fmla="*/ 465849 w 469857"/>
                <a:gd name="connsiteY0" fmla="*/ 890072 h 1058248"/>
                <a:gd name="connsiteX1" fmla="*/ 271040 w 469857"/>
                <a:gd name="connsiteY1" fmla="*/ 1053847 h 1058248"/>
                <a:gd name="connsiteX2" fmla="*/ 6722 w 469857"/>
                <a:gd name="connsiteY2" fmla="*/ 912977 h 1058248"/>
                <a:gd name="connsiteX3" fmla="*/ 70341 w 469857"/>
                <a:gd name="connsiteY3" fmla="*/ 2231 h 1058248"/>
                <a:gd name="connsiteX4" fmla="*/ 340211 w 469857"/>
                <a:gd name="connsiteY4" fmla="*/ 2135 h 1058248"/>
                <a:gd name="connsiteX5" fmla="*/ 465849 w 469857"/>
                <a:gd name="connsiteY5" fmla="*/ 890072 h 1058248"/>
                <a:gd name="connsiteX0" fmla="*/ 439179 w 443959"/>
                <a:gd name="connsiteY0" fmla="*/ 943412 h 1056518"/>
                <a:gd name="connsiteX1" fmla="*/ 271040 w 443959"/>
                <a:gd name="connsiteY1" fmla="*/ 1053847 h 1056518"/>
                <a:gd name="connsiteX2" fmla="*/ 6722 w 443959"/>
                <a:gd name="connsiteY2" fmla="*/ 912977 h 1056518"/>
                <a:gd name="connsiteX3" fmla="*/ 70341 w 443959"/>
                <a:gd name="connsiteY3" fmla="*/ 2231 h 1056518"/>
                <a:gd name="connsiteX4" fmla="*/ 340211 w 443959"/>
                <a:gd name="connsiteY4" fmla="*/ 2135 h 1056518"/>
                <a:gd name="connsiteX5" fmla="*/ 439179 w 443959"/>
                <a:gd name="connsiteY5" fmla="*/ 943412 h 1056518"/>
                <a:gd name="connsiteX0" fmla="*/ 439179 w 444900"/>
                <a:gd name="connsiteY0" fmla="*/ 943412 h 1056518"/>
                <a:gd name="connsiteX1" fmla="*/ 271040 w 444900"/>
                <a:gd name="connsiteY1" fmla="*/ 1053847 h 1056518"/>
                <a:gd name="connsiteX2" fmla="*/ 6722 w 444900"/>
                <a:gd name="connsiteY2" fmla="*/ 912977 h 1056518"/>
                <a:gd name="connsiteX3" fmla="*/ 70341 w 444900"/>
                <a:gd name="connsiteY3" fmla="*/ 2231 h 1056518"/>
                <a:gd name="connsiteX4" fmla="*/ 363071 w 444900"/>
                <a:gd name="connsiteY4" fmla="*/ 2135 h 1056518"/>
                <a:gd name="connsiteX5" fmla="*/ 439179 w 444900"/>
                <a:gd name="connsiteY5" fmla="*/ 943412 h 1056518"/>
                <a:gd name="connsiteX0" fmla="*/ 436314 w 442035"/>
                <a:gd name="connsiteY0" fmla="*/ 942782 h 1055888"/>
                <a:gd name="connsiteX1" fmla="*/ 268175 w 442035"/>
                <a:gd name="connsiteY1" fmla="*/ 1053217 h 1055888"/>
                <a:gd name="connsiteX2" fmla="*/ 3857 w 442035"/>
                <a:gd name="connsiteY2" fmla="*/ 912347 h 1055888"/>
                <a:gd name="connsiteX3" fmla="*/ 101766 w 442035"/>
                <a:gd name="connsiteY3" fmla="*/ 5411 h 1055888"/>
                <a:gd name="connsiteX4" fmla="*/ 360206 w 442035"/>
                <a:gd name="connsiteY4" fmla="*/ 1505 h 1055888"/>
                <a:gd name="connsiteX5" fmla="*/ 436314 w 442035"/>
                <a:gd name="connsiteY5" fmla="*/ 942782 h 1055888"/>
                <a:gd name="connsiteX0" fmla="*/ 436567 w 442288"/>
                <a:gd name="connsiteY0" fmla="*/ 945023 h 1058129"/>
                <a:gd name="connsiteX1" fmla="*/ 268428 w 442288"/>
                <a:gd name="connsiteY1" fmla="*/ 1055458 h 1058129"/>
                <a:gd name="connsiteX2" fmla="*/ 4110 w 442288"/>
                <a:gd name="connsiteY2" fmla="*/ 914588 h 1058129"/>
                <a:gd name="connsiteX3" fmla="*/ 98209 w 442288"/>
                <a:gd name="connsiteY3" fmla="*/ 32 h 1058129"/>
                <a:gd name="connsiteX4" fmla="*/ 360459 w 442288"/>
                <a:gd name="connsiteY4" fmla="*/ 3746 h 1058129"/>
                <a:gd name="connsiteX5" fmla="*/ 436567 w 442288"/>
                <a:gd name="connsiteY5" fmla="*/ 945023 h 1058129"/>
                <a:gd name="connsiteX0" fmla="*/ 436567 w 442107"/>
                <a:gd name="connsiteY0" fmla="*/ 945023 h 1058129"/>
                <a:gd name="connsiteX1" fmla="*/ 268428 w 442107"/>
                <a:gd name="connsiteY1" fmla="*/ 1055458 h 1058129"/>
                <a:gd name="connsiteX2" fmla="*/ 4110 w 442107"/>
                <a:gd name="connsiteY2" fmla="*/ 914588 h 1058129"/>
                <a:gd name="connsiteX3" fmla="*/ 98209 w 442107"/>
                <a:gd name="connsiteY3" fmla="*/ 32 h 1058129"/>
                <a:gd name="connsiteX4" fmla="*/ 356649 w 442107"/>
                <a:gd name="connsiteY4" fmla="*/ 7556 h 1058129"/>
                <a:gd name="connsiteX5" fmla="*/ 436567 w 442107"/>
                <a:gd name="connsiteY5" fmla="*/ 945023 h 1058129"/>
                <a:gd name="connsiteX0" fmla="*/ 436567 w 442107"/>
                <a:gd name="connsiteY0" fmla="*/ 945023 h 1058129"/>
                <a:gd name="connsiteX1" fmla="*/ 268428 w 442107"/>
                <a:gd name="connsiteY1" fmla="*/ 1055458 h 1058129"/>
                <a:gd name="connsiteX2" fmla="*/ 4110 w 442107"/>
                <a:gd name="connsiteY2" fmla="*/ 914588 h 1058129"/>
                <a:gd name="connsiteX3" fmla="*/ 98209 w 442107"/>
                <a:gd name="connsiteY3" fmla="*/ 32 h 1058129"/>
                <a:gd name="connsiteX4" fmla="*/ 356649 w 442107"/>
                <a:gd name="connsiteY4" fmla="*/ 7556 h 1058129"/>
                <a:gd name="connsiteX5" fmla="*/ 436567 w 442107"/>
                <a:gd name="connsiteY5" fmla="*/ 945023 h 1058129"/>
                <a:gd name="connsiteX0" fmla="*/ 436567 w 442107"/>
                <a:gd name="connsiteY0" fmla="*/ 941214 h 1054320"/>
                <a:gd name="connsiteX1" fmla="*/ 268428 w 442107"/>
                <a:gd name="connsiteY1" fmla="*/ 1051649 h 1054320"/>
                <a:gd name="connsiteX2" fmla="*/ 4110 w 442107"/>
                <a:gd name="connsiteY2" fmla="*/ 910779 h 1054320"/>
                <a:gd name="connsiteX3" fmla="*/ 98209 w 442107"/>
                <a:gd name="connsiteY3" fmla="*/ 33 h 1054320"/>
                <a:gd name="connsiteX4" fmla="*/ 356649 w 442107"/>
                <a:gd name="connsiteY4" fmla="*/ 3747 h 1054320"/>
                <a:gd name="connsiteX5" fmla="*/ 436567 w 442107"/>
                <a:gd name="connsiteY5" fmla="*/ 941214 h 1054320"/>
                <a:gd name="connsiteX0" fmla="*/ 436567 w 442107"/>
                <a:gd name="connsiteY0" fmla="*/ 945023 h 1058129"/>
                <a:gd name="connsiteX1" fmla="*/ 268428 w 442107"/>
                <a:gd name="connsiteY1" fmla="*/ 1055458 h 1058129"/>
                <a:gd name="connsiteX2" fmla="*/ 4110 w 442107"/>
                <a:gd name="connsiteY2" fmla="*/ 914588 h 1058129"/>
                <a:gd name="connsiteX3" fmla="*/ 98209 w 442107"/>
                <a:gd name="connsiteY3" fmla="*/ 32 h 1058129"/>
                <a:gd name="connsiteX4" fmla="*/ 356649 w 442107"/>
                <a:gd name="connsiteY4" fmla="*/ 7556 h 1058129"/>
                <a:gd name="connsiteX5" fmla="*/ 436567 w 442107"/>
                <a:gd name="connsiteY5" fmla="*/ 945023 h 1058129"/>
                <a:gd name="connsiteX0" fmla="*/ 436567 w 441482"/>
                <a:gd name="connsiteY0" fmla="*/ 945023 h 1058129"/>
                <a:gd name="connsiteX1" fmla="*/ 268428 w 441482"/>
                <a:gd name="connsiteY1" fmla="*/ 1055458 h 1058129"/>
                <a:gd name="connsiteX2" fmla="*/ 4110 w 441482"/>
                <a:gd name="connsiteY2" fmla="*/ 914588 h 1058129"/>
                <a:gd name="connsiteX3" fmla="*/ 98209 w 441482"/>
                <a:gd name="connsiteY3" fmla="*/ 32 h 1058129"/>
                <a:gd name="connsiteX4" fmla="*/ 341409 w 441482"/>
                <a:gd name="connsiteY4" fmla="*/ 3746 h 1058129"/>
                <a:gd name="connsiteX5" fmla="*/ 436567 w 441482"/>
                <a:gd name="connsiteY5" fmla="*/ 945023 h 1058129"/>
                <a:gd name="connsiteX0" fmla="*/ 451807 w 456223"/>
                <a:gd name="connsiteY0" fmla="*/ 884063 h 1060529"/>
                <a:gd name="connsiteX1" fmla="*/ 268428 w 456223"/>
                <a:gd name="connsiteY1" fmla="*/ 1055458 h 1060529"/>
                <a:gd name="connsiteX2" fmla="*/ 4110 w 456223"/>
                <a:gd name="connsiteY2" fmla="*/ 914588 h 1060529"/>
                <a:gd name="connsiteX3" fmla="*/ 98209 w 456223"/>
                <a:gd name="connsiteY3" fmla="*/ 32 h 1060529"/>
                <a:gd name="connsiteX4" fmla="*/ 341409 w 456223"/>
                <a:gd name="connsiteY4" fmla="*/ 3746 h 1060529"/>
                <a:gd name="connsiteX5" fmla="*/ 451807 w 456223"/>
                <a:gd name="connsiteY5" fmla="*/ 884063 h 1060529"/>
                <a:gd name="connsiteX0" fmla="*/ 432757 w 437814"/>
                <a:gd name="connsiteY0" fmla="*/ 880253 h 1060808"/>
                <a:gd name="connsiteX1" fmla="*/ 268428 w 437814"/>
                <a:gd name="connsiteY1" fmla="*/ 1055458 h 1060808"/>
                <a:gd name="connsiteX2" fmla="*/ 4110 w 437814"/>
                <a:gd name="connsiteY2" fmla="*/ 914588 h 1060808"/>
                <a:gd name="connsiteX3" fmla="*/ 98209 w 437814"/>
                <a:gd name="connsiteY3" fmla="*/ 32 h 1060808"/>
                <a:gd name="connsiteX4" fmla="*/ 341409 w 437814"/>
                <a:gd name="connsiteY4" fmla="*/ 3746 h 1060808"/>
                <a:gd name="connsiteX5" fmla="*/ 432757 w 437814"/>
                <a:gd name="connsiteY5" fmla="*/ 880253 h 1060808"/>
                <a:gd name="connsiteX0" fmla="*/ 436567 w 441482"/>
                <a:gd name="connsiteY0" fmla="*/ 845963 h 1063321"/>
                <a:gd name="connsiteX1" fmla="*/ 268428 w 441482"/>
                <a:gd name="connsiteY1" fmla="*/ 1055458 h 1063321"/>
                <a:gd name="connsiteX2" fmla="*/ 4110 w 441482"/>
                <a:gd name="connsiteY2" fmla="*/ 914588 h 1063321"/>
                <a:gd name="connsiteX3" fmla="*/ 98209 w 441482"/>
                <a:gd name="connsiteY3" fmla="*/ 32 h 1063321"/>
                <a:gd name="connsiteX4" fmla="*/ 341409 w 441482"/>
                <a:gd name="connsiteY4" fmla="*/ 3746 h 1063321"/>
                <a:gd name="connsiteX5" fmla="*/ 436567 w 441482"/>
                <a:gd name="connsiteY5" fmla="*/ 845963 h 1063321"/>
                <a:gd name="connsiteX0" fmla="*/ 436567 w 441482"/>
                <a:gd name="connsiteY0" fmla="*/ 845963 h 1063321"/>
                <a:gd name="connsiteX1" fmla="*/ 268428 w 441482"/>
                <a:gd name="connsiteY1" fmla="*/ 1055458 h 1063321"/>
                <a:gd name="connsiteX2" fmla="*/ 4110 w 441482"/>
                <a:gd name="connsiteY2" fmla="*/ 914588 h 1063321"/>
                <a:gd name="connsiteX3" fmla="*/ 98209 w 441482"/>
                <a:gd name="connsiteY3" fmla="*/ 32 h 1063321"/>
                <a:gd name="connsiteX4" fmla="*/ 341409 w 441482"/>
                <a:gd name="connsiteY4" fmla="*/ 3746 h 1063321"/>
                <a:gd name="connsiteX5" fmla="*/ 436567 w 441482"/>
                <a:gd name="connsiteY5" fmla="*/ 845963 h 1063321"/>
                <a:gd name="connsiteX0" fmla="*/ 434492 w 439407"/>
                <a:gd name="connsiteY0" fmla="*/ 845963 h 1057196"/>
                <a:gd name="connsiteX1" fmla="*/ 209203 w 439407"/>
                <a:gd name="connsiteY1" fmla="*/ 1047838 h 1057196"/>
                <a:gd name="connsiteX2" fmla="*/ 2035 w 439407"/>
                <a:gd name="connsiteY2" fmla="*/ 914588 h 1057196"/>
                <a:gd name="connsiteX3" fmla="*/ 96134 w 439407"/>
                <a:gd name="connsiteY3" fmla="*/ 32 h 1057196"/>
                <a:gd name="connsiteX4" fmla="*/ 339334 w 439407"/>
                <a:gd name="connsiteY4" fmla="*/ 3746 h 1057196"/>
                <a:gd name="connsiteX5" fmla="*/ 434492 w 439407"/>
                <a:gd name="connsiteY5" fmla="*/ 845963 h 1057196"/>
                <a:gd name="connsiteX0" fmla="*/ 434492 w 439407"/>
                <a:gd name="connsiteY0" fmla="*/ 845964 h 1052954"/>
                <a:gd name="connsiteX1" fmla="*/ 209203 w 439407"/>
                <a:gd name="connsiteY1" fmla="*/ 1047839 h 1052954"/>
                <a:gd name="connsiteX2" fmla="*/ 2035 w 439407"/>
                <a:gd name="connsiteY2" fmla="*/ 899349 h 1052954"/>
                <a:gd name="connsiteX3" fmla="*/ 96134 w 439407"/>
                <a:gd name="connsiteY3" fmla="*/ 33 h 1052954"/>
                <a:gd name="connsiteX4" fmla="*/ 339334 w 439407"/>
                <a:gd name="connsiteY4" fmla="*/ 3747 h 1052954"/>
                <a:gd name="connsiteX5" fmla="*/ 434492 w 439407"/>
                <a:gd name="connsiteY5" fmla="*/ 845964 h 1052954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3747 h 1050472"/>
                <a:gd name="connsiteX5" fmla="*/ 444075 w 448990"/>
                <a:gd name="connsiteY5" fmla="*/ 845964 h 1050472"/>
                <a:gd name="connsiteX0" fmla="*/ 444075 w 449132"/>
                <a:gd name="connsiteY0" fmla="*/ 845964 h 1050472"/>
                <a:gd name="connsiteX1" fmla="*/ 218786 w 449132"/>
                <a:gd name="connsiteY1" fmla="*/ 1047839 h 1050472"/>
                <a:gd name="connsiteX2" fmla="*/ 11618 w 449132"/>
                <a:gd name="connsiteY2" fmla="*/ 899349 h 1050472"/>
                <a:gd name="connsiteX3" fmla="*/ 105717 w 449132"/>
                <a:gd name="connsiteY3" fmla="*/ 33 h 1050472"/>
                <a:gd name="connsiteX4" fmla="*/ 352727 w 449132"/>
                <a:gd name="connsiteY4" fmla="*/ 11367 h 1050472"/>
                <a:gd name="connsiteX5" fmla="*/ 444075 w 449132"/>
                <a:gd name="connsiteY5" fmla="*/ 845964 h 1050472"/>
                <a:gd name="connsiteX0" fmla="*/ 444075 w 449132"/>
                <a:gd name="connsiteY0" fmla="*/ 845964 h 1050472"/>
                <a:gd name="connsiteX1" fmla="*/ 218786 w 449132"/>
                <a:gd name="connsiteY1" fmla="*/ 1047839 h 1050472"/>
                <a:gd name="connsiteX2" fmla="*/ 11618 w 449132"/>
                <a:gd name="connsiteY2" fmla="*/ 899349 h 1050472"/>
                <a:gd name="connsiteX3" fmla="*/ 105717 w 449132"/>
                <a:gd name="connsiteY3" fmla="*/ 33 h 1050472"/>
                <a:gd name="connsiteX4" fmla="*/ 352727 w 449132"/>
                <a:gd name="connsiteY4" fmla="*/ 11367 h 1050472"/>
                <a:gd name="connsiteX5" fmla="*/ 444075 w 449132"/>
                <a:gd name="connsiteY5" fmla="*/ 845964 h 1050472"/>
                <a:gd name="connsiteX0" fmla="*/ 444075 w 449283"/>
                <a:gd name="connsiteY0" fmla="*/ 845964 h 1050472"/>
                <a:gd name="connsiteX1" fmla="*/ 218786 w 449283"/>
                <a:gd name="connsiteY1" fmla="*/ 1047839 h 1050472"/>
                <a:gd name="connsiteX2" fmla="*/ 11618 w 449283"/>
                <a:gd name="connsiteY2" fmla="*/ 899349 h 1050472"/>
                <a:gd name="connsiteX3" fmla="*/ 105717 w 449283"/>
                <a:gd name="connsiteY3" fmla="*/ 33 h 1050472"/>
                <a:gd name="connsiteX4" fmla="*/ 356537 w 449283"/>
                <a:gd name="connsiteY4" fmla="*/ 11367 h 1050472"/>
                <a:gd name="connsiteX5" fmla="*/ 444075 w 449283"/>
                <a:gd name="connsiteY5" fmla="*/ 845964 h 1050472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11367 h 1050472"/>
                <a:gd name="connsiteX5" fmla="*/ 444075 w 448990"/>
                <a:gd name="connsiteY5" fmla="*/ 845964 h 1050472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3747 h 1050472"/>
                <a:gd name="connsiteX5" fmla="*/ 444075 w 448990"/>
                <a:gd name="connsiteY5" fmla="*/ 845964 h 1050472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3747 h 1050472"/>
                <a:gd name="connsiteX5" fmla="*/ 444075 w 448990"/>
                <a:gd name="connsiteY5" fmla="*/ 845964 h 1050472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11367 h 1050472"/>
                <a:gd name="connsiteX5" fmla="*/ 444075 w 448990"/>
                <a:gd name="connsiteY5" fmla="*/ 845964 h 1050472"/>
                <a:gd name="connsiteX0" fmla="*/ 444075 w 448990"/>
                <a:gd name="connsiteY0" fmla="*/ 845964 h 1050472"/>
                <a:gd name="connsiteX1" fmla="*/ 218786 w 448990"/>
                <a:gd name="connsiteY1" fmla="*/ 1047839 h 1050472"/>
                <a:gd name="connsiteX2" fmla="*/ 11618 w 448990"/>
                <a:gd name="connsiteY2" fmla="*/ 899349 h 1050472"/>
                <a:gd name="connsiteX3" fmla="*/ 105717 w 448990"/>
                <a:gd name="connsiteY3" fmla="*/ 33 h 1050472"/>
                <a:gd name="connsiteX4" fmla="*/ 348917 w 448990"/>
                <a:gd name="connsiteY4" fmla="*/ 11367 h 1050472"/>
                <a:gd name="connsiteX5" fmla="*/ 444075 w 448990"/>
                <a:gd name="connsiteY5" fmla="*/ 845964 h 1050472"/>
                <a:gd name="connsiteX0" fmla="*/ 444075 w 448737"/>
                <a:gd name="connsiteY0" fmla="*/ 845964 h 1050472"/>
                <a:gd name="connsiteX1" fmla="*/ 218786 w 448737"/>
                <a:gd name="connsiteY1" fmla="*/ 1047839 h 1050472"/>
                <a:gd name="connsiteX2" fmla="*/ 11618 w 448737"/>
                <a:gd name="connsiteY2" fmla="*/ 899349 h 1050472"/>
                <a:gd name="connsiteX3" fmla="*/ 105717 w 448737"/>
                <a:gd name="connsiteY3" fmla="*/ 33 h 1050472"/>
                <a:gd name="connsiteX4" fmla="*/ 348917 w 448737"/>
                <a:gd name="connsiteY4" fmla="*/ 11367 h 1050472"/>
                <a:gd name="connsiteX5" fmla="*/ 444075 w 448737"/>
                <a:gd name="connsiteY5" fmla="*/ 845964 h 1050472"/>
                <a:gd name="connsiteX0" fmla="*/ 444075 w 448737"/>
                <a:gd name="connsiteY0" fmla="*/ 845964 h 1050472"/>
                <a:gd name="connsiteX1" fmla="*/ 218786 w 448737"/>
                <a:gd name="connsiteY1" fmla="*/ 1047839 h 1050472"/>
                <a:gd name="connsiteX2" fmla="*/ 11618 w 448737"/>
                <a:gd name="connsiteY2" fmla="*/ 899349 h 1050472"/>
                <a:gd name="connsiteX3" fmla="*/ 105717 w 448737"/>
                <a:gd name="connsiteY3" fmla="*/ 33 h 1050472"/>
                <a:gd name="connsiteX4" fmla="*/ 348917 w 448737"/>
                <a:gd name="connsiteY4" fmla="*/ 7557 h 1050472"/>
                <a:gd name="connsiteX5" fmla="*/ 444075 w 448737"/>
                <a:gd name="connsiteY5" fmla="*/ 845964 h 1050472"/>
                <a:gd name="connsiteX0" fmla="*/ 444075 w 448185"/>
                <a:gd name="connsiteY0" fmla="*/ 845964 h 1050472"/>
                <a:gd name="connsiteX1" fmla="*/ 218786 w 448185"/>
                <a:gd name="connsiteY1" fmla="*/ 1047839 h 1050472"/>
                <a:gd name="connsiteX2" fmla="*/ 11618 w 448185"/>
                <a:gd name="connsiteY2" fmla="*/ 899349 h 1050472"/>
                <a:gd name="connsiteX3" fmla="*/ 105717 w 448185"/>
                <a:gd name="connsiteY3" fmla="*/ 33 h 1050472"/>
                <a:gd name="connsiteX4" fmla="*/ 329867 w 448185"/>
                <a:gd name="connsiteY4" fmla="*/ 7557 h 1050472"/>
                <a:gd name="connsiteX5" fmla="*/ 444075 w 448185"/>
                <a:gd name="connsiteY5" fmla="*/ 845964 h 1050472"/>
                <a:gd name="connsiteX0" fmla="*/ 444075 w 448090"/>
                <a:gd name="connsiteY0" fmla="*/ 845964 h 1050472"/>
                <a:gd name="connsiteX1" fmla="*/ 218786 w 448090"/>
                <a:gd name="connsiteY1" fmla="*/ 1047839 h 1050472"/>
                <a:gd name="connsiteX2" fmla="*/ 11618 w 448090"/>
                <a:gd name="connsiteY2" fmla="*/ 899349 h 1050472"/>
                <a:gd name="connsiteX3" fmla="*/ 105717 w 448090"/>
                <a:gd name="connsiteY3" fmla="*/ 33 h 1050472"/>
                <a:gd name="connsiteX4" fmla="*/ 326057 w 448090"/>
                <a:gd name="connsiteY4" fmla="*/ 7557 h 1050472"/>
                <a:gd name="connsiteX5" fmla="*/ 444075 w 448090"/>
                <a:gd name="connsiteY5" fmla="*/ 845964 h 1050472"/>
                <a:gd name="connsiteX0" fmla="*/ 444075 w 448538"/>
                <a:gd name="connsiteY0" fmla="*/ 845964 h 1050472"/>
                <a:gd name="connsiteX1" fmla="*/ 218786 w 448538"/>
                <a:gd name="connsiteY1" fmla="*/ 1047839 h 1050472"/>
                <a:gd name="connsiteX2" fmla="*/ 11618 w 448538"/>
                <a:gd name="connsiteY2" fmla="*/ 899349 h 1050472"/>
                <a:gd name="connsiteX3" fmla="*/ 105717 w 448538"/>
                <a:gd name="connsiteY3" fmla="*/ 33 h 1050472"/>
                <a:gd name="connsiteX4" fmla="*/ 342598 w 448538"/>
                <a:gd name="connsiteY4" fmla="*/ 3897 h 1050472"/>
                <a:gd name="connsiteX5" fmla="*/ 444075 w 448538"/>
                <a:gd name="connsiteY5" fmla="*/ 845964 h 1050472"/>
                <a:gd name="connsiteX0" fmla="*/ 434912 w 439375"/>
                <a:gd name="connsiteY0" fmla="*/ 858774 h 1066085"/>
                <a:gd name="connsiteX1" fmla="*/ 209623 w 439375"/>
                <a:gd name="connsiteY1" fmla="*/ 1060649 h 1066085"/>
                <a:gd name="connsiteX2" fmla="*/ 2455 w 439375"/>
                <a:gd name="connsiteY2" fmla="*/ 912159 h 1066085"/>
                <a:gd name="connsiteX3" fmla="*/ 88283 w 439375"/>
                <a:gd name="connsiteY3" fmla="*/ 32 h 1066085"/>
                <a:gd name="connsiteX4" fmla="*/ 333435 w 439375"/>
                <a:gd name="connsiteY4" fmla="*/ 16707 h 1066085"/>
                <a:gd name="connsiteX5" fmla="*/ 434912 w 439375"/>
                <a:gd name="connsiteY5" fmla="*/ 858774 h 1066085"/>
                <a:gd name="connsiteX0" fmla="*/ 434912 w 439375"/>
                <a:gd name="connsiteY0" fmla="*/ 855115 h 1062333"/>
                <a:gd name="connsiteX1" fmla="*/ 209623 w 439375"/>
                <a:gd name="connsiteY1" fmla="*/ 1056990 h 1062333"/>
                <a:gd name="connsiteX2" fmla="*/ 2455 w 439375"/>
                <a:gd name="connsiteY2" fmla="*/ 908500 h 1062333"/>
                <a:gd name="connsiteX3" fmla="*/ 88283 w 439375"/>
                <a:gd name="connsiteY3" fmla="*/ 33 h 1062333"/>
                <a:gd name="connsiteX4" fmla="*/ 333435 w 439375"/>
                <a:gd name="connsiteY4" fmla="*/ 13048 h 1062333"/>
                <a:gd name="connsiteX5" fmla="*/ 434912 w 439375"/>
                <a:gd name="connsiteY5" fmla="*/ 855115 h 1062333"/>
                <a:gd name="connsiteX0" fmla="*/ 434912 w 439375"/>
                <a:gd name="connsiteY0" fmla="*/ 853285 h 1060457"/>
                <a:gd name="connsiteX1" fmla="*/ 209623 w 439375"/>
                <a:gd name="connsiteY1" fmla="*/ 1055160 h 1060457"/>
                <a:gd name="connsiteX2" fmla="*/ 2455 w 439375"/>
                <a:gd name="connsiteY2" fmla="*/ 906670 h 1060457"/>
                <a:gd name="connsiteX3" fmla="*/ 88283 w 439375"/>
                <a:gd name="connsiteY3" fmla="*/ 33 h 1060457"/>
                <a:gd name="connsiteX4" fmla="*/ 333435 w 439375"/>
                <a:gd name="connsiteY4" fmla="*/ 11218 h 1060457"/>
                <a:gd name="connsiteX5" fmla="*/ 434912 w 439375"/>
                <a:gd name="connsiteY5" fmla="*/ 853285 h 1060457"/>
                <a:gd name="connsiteX0" fmla="*/ 435003 w 439466"/>
                <a:gd name="connsiteY0" fmla="*/ 851456 h 1058582"/>
                <a:gd name="connsiteX1" fmla="*/ 209714 w 439466"/>
                <a:gd name="connsiteY1" fmla="*/ 1053331 h 1058582"/>
                <a:gd name="connsiteX2" fmla="*/ 2546 w 439466"/>
                <a:gd name="connsiteY2" fmla="*/ 904841 h 1058582"/>
                <a:gd name="connsiteX3" fmla="*/ 86720 w 439466"/>
                <a:gd name="connsiteY3" fmla="*/ 34 h 1058582"/>
                <a:gd name="connsiteX4" fmla="*/ 333526 w 439466"/>
                <a:gd name="connsiteY4" fmla="*/ 9389 h 1058582"/>
                <a:gd name="connsiteX5" fmla="*/ 435003 w 439466"/>
                <a:gd name="connsiteY5" fmla="*/ 851456 h 1058582"/>
                <a:gd name="connsiteX0" fmla="*/ 435003 w 439466"/>
                <a:gd name="connsiteY0" fmla="*/ 851456 h 1058582"/>
                <a:gd name="connsiteX1" fmla="*/ 209714 w 439466"/>
                <a:gd name="connsiteY1" fmla="*/ 1053331 h 1058582"/>
                <a:gd name="connsiteX2" fmla="*/ 2546 w 439466"/>
                <a:gd name="connsiteY2" fmla="*/ 904841 h 1058582"/>
                <a:gd name="connsiteX3" fmla="*/ 86720 w 439466"/>
                <a:gd name="connsiteY3" fmla="*/ 34 h 1058582"/>
                <a:gd name="connsiteX4" fmla="*/ 333526 w 439466"/>
                <a:gd name="connsiteY4" fmla="*/ 7558 h 1058582"/>
                <a:gd name="connsiteX5" fmla="*/ 435003 w 439466"/>
                <a:gd name="connsiteY5" fmla="*/ 851456 h 1058582"/>
                <a:gd name="connsiteX0" fmla="*/ 435003 w 439466"/>
                <a:gd name="connsiteY0" fmla="*/ 851456 h 1058582"/>
                <a:gd name="connsiteX1" fmla="*/ 209714 w 439466"/>
                <a:gd name="connsiteY1" fmla="*/ 1053331 h 1058582"/>
                <a:gd name="connsiteX2" fmla="*/ 2546 w 439466"/>
                <a:gd name="connsiteY2" fmla="*/ 904841 h 1058582"/>
                <a:gd name="connsiteX3" fmla="*/ 86720 w 439466"/>
                <a:gd name="connsiteY3" fmla="*/ 34 h 1058582"/>
                <a:gd name="connsiteX4" fmla="*/ 333526 w 439466"/>
                <a:gd name="connsiteY4" fmla="*/ 7558 h 1058582"/>
                <a:gd name="connsiteX5" fmla="*/ 435003 w 439466"/>
                <a:gd name="connsiteY5" fmla="*/ 851456 h 1058582"/>
                <a:gd name="connsiteX0" fmla="*/ 435003 w 439466"/>
                <a:gd name="connsiteY0" fmla="*/ 852176 h 1059302"/>
                <a:gd name="connsiteX1" fmla="*/ 209714 w 439466"/>
                <a:gd name="connsiteY1" fmla="*/ 1054051 h 1059302"/>
                <a:gd name="connsiteX2" fmla="*/ 2546 w 439466"/>
                <a:gd name="connsiteY2" fmla="*/ 905561 h 1059302"/>
                <a:gd name="connsiteX3" fmla="*/ 86720 w 439466"/>
                <a:gd name="connsiteY3" fmla="*/ 754 h 1059302"/>
                <a:gd name="connsiteX4" fmla="*/ 333526 w 439466"/>
                <a:gd name="connsiteY4" fmla="*/ 2787 h 1059302"/>
                <a:gd name="connsiteX5" fmla="*/ 435003 w 439466"/>
                <a:gd name="connsiteY5" fmla="*/ 852176 h 1059302"/>
                <a:gd name="connsiteX0" fmla="*/ 435003 w 439466"/>
                <a:gd name="connsiteY0" fmla="*/ 851456 h 1058582"/>
                <a:gd name="connsiteX1" fmla="*/ 209714 w 439466"/>
                <a:gd name="connsiteY1" fmla="*/ 1053331 h 1058582"/>
                <a:gd name="connsiteX2" fmla="*/ 2546 w 439466"/>
                <a:gd name="connsiteY2" fmla="*/ 904841 h 1058582"/>
                <a:gd name="connsiteX3" fmla="*/ 86720 w 439466"/>
                <a:gd name="connsiteY3" fmla="*/ 34 h 1058582"/>
                <a:gd name="connsiteX4" fmla="*/ 333526 w 439466"/>
                <a:gd name="connsiteY4" fmla="*/ 3897 h 1058582"/>
                <a:gd name="connsiteX5" fmla="*/ 435003 w 439466"/>
                <a:gd name="connsiteY5" fmla="*/ 851456 h 10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466" h="1058582">
                  <a:moveTo>
                    <a:pt x="435003" y="851456"/>
                  </a:moveTo>
                  <a:cubicBezTo>
                    <a:pt x="396025" y="989191"/>
                    <a:pt x="281790" y="1044434"/>
                    <a:pt x="209714" y="1053331"/>
                  </a:cubicBezTo>
                  <a:cubicBezTo>
                    <a:pt x="137638" y="1062228"/>
                    <a:pt x="23045" y="1080390"/>
                    <a:pt x="2546" y="904841"/>
                  </a:cubicBezTo>
                  <a:cubicBezTo>
                    <a:pt x="-17953" y="729292"/>
                    <a:pt x="92218" y="-5673"/>
                    <a:pt x="86720" y="34"/>
                  </a:cubicBezTo>
                  <a:cubicBezTo>
                    <a:pt x="96929" y="496"/>
                    <a:pt x="335084" y="-1183"/>
                    <a:pt x="333526" y="3897"/>
                  </a:cubicBezTo>
                  <a:cubicBezTo>
                    <a:pt x="336882" y="-1791"/>
                    <a:pt x="464667" y="689504"/>
                    <a:pt x="435003" y="8514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CA6981D-617B-48C6-B3D4-93EA354F5CCB}"/>
                </a:ext>
              </a:extLst>
            </p:cNvPr>
            <p:cNvSpPr/>
            <p:nvPr/>
          </p:nvSpPr>
          <p:spPr>
            <a:xfrm rot="969781">
              <a:off x="4475030" y="3752645"/>
              <a:ext cx="920828" cy="71560"/>
            </a:xfrm>
            <a:custGeom>
              <a:avLst/>
              <a:gdLst>
                <a:gd name="connsiteX0" fmla="*/ 558800 w 558800"/>
                <a:gd name="connsiteY0" fmla="*/ 0 h 55924"/>
                <a:gd name="connsiteX1" fmla="*/ 182880 w 558800"/>
                <a:gd name="connsiteY1" fmla="*/ 55880 h 55924"/>
                <a:gd name="connsiteX2" fmla="*/ 0 w 558800"/>
                <a:gd name="connsiteY2" fmla="*/ 10160 h 55924"/>
                <a:gd name="connsiteX3" fmla="*/ 0 w 558800"/>
                <a:gd name="connsiteY3" fmla="*/ 10160 h 55924"/>
                <a:gd name="connsiteX4" fmla="*/ 0 w 558800"/>
                <a:gd name="connsiteY4" fmla="*/ 15240 h 5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55924">
                  <a:moveTo>
                    <a:pt x="558800" y="0"/>
                  </a:moveTo>
                  <a:cubicBezTo>
                    <a:pt x="417406" y="27093"/>
                    <a:pt x="276013" y="54187"/>
                    <a:pt x="182880" y="55880"/>
                  </a:cubicBezTo>
                  <a:cubicBezTo>
                    <a:pt x="89747" y="57573"/>
                    <a:pt x="0" y="10160"/>
                    <a:pt x="0" y="10160"/>
                  </a:cubicBezTo>
                  <a:lnTo>
                    <a:pt x="0" y="10160"/>
                  </a:lnTo>
                  <a:lnTo>
                    <a:pt x="0" y="1524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617EA02-0271-41B8-9379-9E8B846B08FB}"/>
                </a:ext>
              </a:extLst>
            </p:cNvPr>
            <p:cNvCxnSpPr>
              <a:cxnSpLocks/>
              <a:stCxn id="43" idx="5"/>
            </p:cNvCxnSpPr>
            <p:nvPr/>
          </p:nvCxnSpPr>
          <p:spPr>
            <a:xfrm>
              <a:off x="6690121" y="3988114"/>
              <a:ext cx="292401" cy="296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07582AB4-2D17-4455-A382-E66EE67CBED4}"/>
                </a:ext>
              </a:extLst>
            </p:cNvPr>
            <p:cNvSpPr/>
            <p:nvPr/>
          </p:nvSpPr>
          <p:spPr>
            <a:xfrm rot="8051584">
              <a:off x="6620869" y="3946469"/>
              <a:ext cx="63402" cy="79878"/>
            </a:xfrm>
            <a:prstGeom prst="teardrop">
              <a:avLst>
                <a:gd name="adj" fmla="val 111079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9315DFD-303B-4F89-B074-FF9497DCA45C}"/>
                </a:ext>
              </a:extLst>
            </p:cNvPr>
            <p:cNvSpPr txBox="1"/>
            <p:nvPr/>
          </p:nvSpPr>
          <p:spPr>
            <a:xfrm>
              <a:off x="6985006" y="3789150"/>
              <a:ext cx="848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Needle</a:t>
              </a:r>
              <a:endParaRPr lang="en-US" altLang="zh-CN"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83AF42A-933F-4682-87EB-9124414EDDEC}"/>
                </a:ext>
              </a:extLst>
            </p:cNvPr>
            <p:cNvSpPr txBox="1"/>
            <p:nvPr/>
          </p:nvSpPr>
          <p:spPr>
            <a:xfrm>
              <a:off x="3909060" y="4531353"/>
              <a:ext cx="1778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Sagittal US Image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6BDEC76-74F2-4AB6-8669-7FC45A3E5C92}"/>
                </a:ext>
              </a:extLst>
            </p:cNvPr>
            <p:cNvSpPr txBox="1"/>
            <p:nvPr/>
          </p:nvSpPr>
          <p:spPr>
            <a:xfrm>
              <a:off x="5839790" y="4518877"/>
              <a:ext cx="2112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Transverse US Image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367B57D-9C36-47D6-A66B-72D03C210333}"/>
                </a:ext>
              </a:extLst>
            </p:cNvPr>
            <p:cNvSpPr txBox="1"/>
            <p:nvPr/>
          </p:nvSpPr>
          <p:spPr>
            <a:xfrm>
              <a:off x="5353734" y="2452999"/>
              <a:ext cx="907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US Probe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9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子豪 李</cp:lastModifiedBy>
  <cp:revision>16</cp:revision>
  <dcterms:created xsi:type="dcterms:W3CDTF">2019-09-25T08:22:04Z</dcterms:created>
  <dcterms:modified xsi:type="dcterms:W3CDTF">2019-11-04T08:59:08Z</dcterms:modified>
</cp:coreProperties>
</file>