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0" r:id="rId6"/>
    <p:sldId id="290" r:id="rId7"/>
    <p:sldId id="261" r:id="rId8"/>
    <p:sldId id="262" r:id="rId9"/>
    <p:sldId id="263" r:id="rId10"/>
    <p:sldId id="291" r:id="rId11"/>
    <p:sldId id="292" r:id="rId12"/>
    <p:sldId id="293" r:id="rId13"/>
    <p:sldId id="265" r:id="rId14"/>
    <p:sldId id="297" r:id="rId15"/>
    <p:sldId id="298" r:id="rId16"/>
    <p:sldId id="295" r:id="rId17"/>
    <p:sldId id="299" r:id="rId18"/>
    <p:sldId id="296" r:id="rId19"/>
    <p:sldId id="300" r:id="rId20"/>
    <p:sldId id="294" r:id="rId21"/>
    <p:sldId id="264" r:id="rId22"/>
    <p:sldId id="266" r:id="rId23"/>
    <p:sldId id="267" r:id="rId24"/>
    <p:sldId id="268" r:id="rId25"/>
    <p:sldId id="269" r:id="rId26"/>
    <p:sldId id="271" r:id="rId27"/>
    <p:sldId id="270" r:id="rId28"/>
    <p:sldId id="279" r:id="rId29"/>
    <p:sldId id="280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81" r:id="rId38"/>
    <p:sldId id="282" r:id="rId39"/>
    <p:sldId id="283" r:id="rId40"/>
    <p:sldId id="284" r:id="rId41"/>
    <p:sldId id="285" r:id="rId42"/>
    <p:sldId id="301" r:id="rId43"/>
    <p:sldId id="302" r:id="rId44"/>
    <p:sldId id="288" r:id="rId45"/>
    <p:sldId id="287" r:id="rId46"/>
    <p:sldId id="28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3E467-8428-4410-9DDE-ACC9AB555B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9425D-ACAC-481B-A07C-DDC541F89CCB}">
      <dgm:prSet phldrT="[Text]"/>
      <dgm:spPr/>
      <dgm:t>
        <a:bodyPr/>
        <a:lstStyle/>
        <a:p>
          <a:r>
            <a:rPr lang="en-US" dirty="0"/>
            <a:t>Web server </a:t>
          </a:r>
        </a:p>
      </dgm:t>
    </dgm:pt>
    <dgm:pt modelId="{06CA1AE6-109C-40A9-93F8-48E67AD75B39}" type="parTrans" cxnId="{F1EB23D2-51CF-443E-A3C2-1CA92F8B6B64}">
      <dgm:prSet/>
      <dgm:spPr/>
      <dgm:t>
        <a:bodyPr/>
        <a:lstStyle/>
        <a:p>
          <a:endParaRPr lang="en-US"/>
        </a:p>
      </dgm:t>
    </dgm:pt>
    <dgm:pt modelId="{8C848655-3EFD-46D1-B5EA-3AB1BD3A2487}" type="sibTrans" cxnId="{F1EB23D2-51CF-443E-A3C2-1CA92F8B6B64}">
      <dgm:prSet/>
      <dgm:spPr/>
      <dgm:t>
        <a:bodyPr/>
        <a:lstStyle/>
        <a:p>
          <a:endParaRPr lang="en-US"/>
        </a:p>
      </dgm:t>
    </dgm:pt>
    <dgm:pt modelId="{924E2FDB-0C0F-40CD-8297-CC20BB8F865B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C30C57FC-7097-4AE3-A736-CD9B4AF80242}" type="parTrans" cxnId="{B013AA7F-23CE-45AC-8A9E-D2D0B1AEECA0}">
      <dgm:prSet/>
      <dgm:spPr/>
      <dgm:t>
        <a:bodyPr/>
        <a:lstStyle/>
        <a:p>
          <a:endParaRPr lang="en-US"/>
        </a:p>
      </dgm:t>
    </dgm:pt>
    <dgm:pt modelId="{8EEB8E21-321C-4631-8BAA-D2518FD7107E}" type="sibTrans" cxnId="{B013AA7F-23CE-45AC-8A9E-D2D0B1AEECA0}">
      <dgm:prSet/>
      <dgm:spPr/>
      <dgm:t>
        <a:bodyPr/>
        <a:lstStyle/>
        <a:p>
          <a:endParaRPr lang="en-US"/>
        </a:p>
      </dgm:t>
    </dgm:pt>
    <dgm:pt modelId="{5F0F722F-9C48-4902-9D78-A7251D7EBBD0}">
      <dgm:prSet phldrT="[Text]"/>
      <dgm:spPr/>
      <dgm:t>
        <a:bodyPr/>
        <a:lstStyle/>
        <a:p>
          <a:r>
            <a:rPr lang="en-US" dirty="0"/>
            <a:t>Chat model</a:t>
          </a:r>
        </a:p>
      </dgm:t>
    </dgm:pt>
    <dgm:pt modelId="{C69D18C0-2D65-45CC-946D-AE471230676E}" type="parTrans" cxnId="{FA4665B9-ADEA-4393-B950-121573E1CF4C}">
      <dgm:prSet/>
      <dgm:spPr/>
      <dgm:t>
        <a:bodyPr/>
        <a:lstStyle/>
        <a:p>
          <a:endParaRPr lang="en-US"/>
        </a:p>
      </dgm:t>
    </dgm:pt>
    <dgm:pt modelId="{81FC852B-73C7-4479-A61E-FB13B80E5EA6}" type="sibTrans" cxnId="{FA4665B9-ADEA-4393-B950-121573E1CF4C}">
      <dgm:prSet/>
      <dgm:spPr/>
      <dgm:t>
        <a:bodyPr/>
        <a:lstStyle/>
        <a:p>
          <a:endParaRPr lang="en-US"/>
        </a:p>
      </dgm:t>
    </dgm:pt>
    <dgm:pt modelId="{EF77CEC0-39E8-4263-9F2C-BD31EBC52F1B}">
      <dgm:prSet phldrT="[Text]"/>
      <dgm:spPr/>
      <dgm:t>
        <a:bodyPr/>
        <a:lstStyle/>
        <a:p>
          <a:r>
            <a:rPr lang="en-US" dirty="0"/>
            <a:t>File model</a:t>
          </a:r>
        </a:p>
      </dgm:t>
    </dgm:pt>
    <dgm:pt modelId="{3E77557E-7105-4EB0-BF1E-966A5BAF61C2}" type="parTrans" cxnId="{929B6790-4D51-4CD9-9F7F-DB7E8424D71F}">
      <dgm:prSet/>
      <dgm:spPr/>
      <dgm:t>
        <a:bodyPr/>
        <a:lstStyle/>
        <a:p>
          <a:endParaRPr lang="en-US"/>
        </a:p>
      </dgm:t>
    </dgm:pt>
    <dgm:pt modelId="{5AFC200A-C55C-405B-9123-919627FEF531}" type="sibTrans" cxnId="{929B6790-4D51-4CD9-9F7F-DB7E8424D71F}">
      <dgm:prSet/>
      <dgm:spPr/>
      <dgm:t>
        <a:bodyPr/>
        <a:lstStyle/>
        <a:p>
          <a:endParaRPr lang="en-US"/>
        </a:p>
      </dgm:t>
    </dgm:pt>
    <dgm:pt modelId="{99AB9ED8-4853-4593-8985-E60F55339E5B}">
      <dgm:prSet phldrT="[Text]"/>
      <dgm:spPr/>
      <dgm:t>
        <a:bodyPr/>
        <a:lstStyle/>
        <a:p>
          <a:r>
            <a:rPr lang="en-US" dirty="0"/>
            <a:t>Voice model</a:t>
          </a:r>
        </a:p>
      </dgm:t>
    </dgm:pt>
    <dgm:pt modelId="{D93E758B-F069-4588-AABA-A980751F8650}" type="parTrans" cxnId="{EBD9CC44-32C8-43A9-9E73-4CC34DB6B15A}">
      <dgm:prSet/>
      <dgm:spPr/>
      <dgm:t>
        <a:bodyPr/>
        <a:lstStyle/>
        <a:p>
          <a:endParaRPr lang="en-US"/>
        </a:p>
      </dgm:t>
    </dgm:pt>
    <dgm:pt modelId="{B69240DF-C30A-428F-9DC2-D1D5EA8E5C6E}" type="sibTrans" cxnId="{EBD9CC44-32C8-43A9-9E73-4CC34DB6B15A}">
      <dgm:prSet/>
      <dgm:spPr/>
      <dgm:t>
        <a:bodyPr/>
        <a:lstStyle/>
        <a:p>
          <a:endParaRPr lang="en-US"/>
        </a:p>
      </dgm:t>
    </dgm:pt>
    <dgm:pt modelId="{C802CAF5-3F7D-4B54-9B1B-86173197A005}">
      <dgm:prSet phldrT="[Text]"/>
      <dgm:spPr/>
      <dgm:t>
        <a:bodyPr/>
        <a:lstStyle/>
        <a:p>
          <a:r>
            <a:rPr lang="en-US" dirty="0"/>
            <a:t>Compiling node </a:t>
          </a:r>
        </a:p>
      </dgm:t>
    </dgm:pt>
    <dgm:pt modelId="{965F0912-9AC4-4CC4-B5FE-40BA64CE628B}" type="parTrans" cxnId="{5A2AC7EF-8EDC-4517-8E80-8D6B906C25A4}">
      <dgm:prSet/>
      <dgm:spPr/>
      <dgm:t>
        <a:bodyPr/>
        <a:lstStyle/>
        <a:p>
          <a:endParaRPr lang="en-US"/>
        </a:p>
      </dgm:t>
    </dgm:pt>
    <dgm:pt modelId="{579D75D3-8032-4564-B722-D89878DC0EC3}" type="sibTrans" cxnId="{5A2AC7EF-8EDC-4517-8E80-8D6B906C25A4}">
      <dgm:prSet/>
      <dgm:spPr/>
      <dgm:t>
        <a:bodyPr/>
        <a:lstStyle/>
        <a:p>
          <a:endParaRPr lang="en-US"/>
        </a:p>
      </dgm:t>
    </dgm:pt>
    <dgm:pt modelId="{5228B2BF-56F1-481A-95AF-70C77EAF59CE}" type="pres">
      <dgm:prSet presAssocID="{B363E467-8428-4410-9DDE-ACC9AB555BAA}" presName="linear" presStyleCnt="0">
        <dgm:presLayoutVars>
          <dgm:dir/>
          <dgm:animLvl val="lvl"/>
          <dgm:resizeHandles val="exact"/>
        </dgm:presLayoutVars>
      </dgm:prSet>
      <dgm:spPr/>
    </dgm:pt>
    <dgm:pt modelId="{EE8AF548-1DBE-4173-8B78-265C154D7CD5}" type="pres">
      <dgm:prSet presAssocID="{8EC9425D-ACAC-481B-A07C-DDC541F89CCB}" presName="parentLin" presStyleCnt="0"/>
      <dgm:spPr/>
    </dgm:pt>
    <dgm:pt modelId="{C45A79CB-FCEC-40F8-B0D0-1C11A25A8F89}" type="pres">
      <dgm:prSet presAssocID="{8EC9425D-ACAC-481B-A07C-DDC541F89CCB}" presName="parentLeftMargin" presStyleLbl="node1" presStyleIdx="0" presStyleCnt="6"/>
      <dgm:spPr/>
    </dgm:pt>
    <dgm:pt modelId="{44C5B413-99E3-4143-A6EB-AC22EF5C94E8}" type="pres">
      <dgm:prSet presAssocID="{8EC9425D-ACAC-481B-A07C-DDC541F89CC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E9AFACA-8BF9-4C26-A450-7738ACBFDA0D}" type="pres">
      <dgm:prSet presAssocID="{8EC9425D-ACAC-481B-A07C-DDC541F89CCB}" presName="negativeSpace" presStyleCnt="0"/>
      <dgm:spPr/>
    </dgm:pt>
    <dgm:pt modelId="{085FCD52-C25C-4DF8-BAA9-91160C2DC3E6}" type="pres">
      <dgm:prSet presAssocID="{8EC9425D-ACAC-481B-A07C-DDC541F89CCB}" presName="childText" presStyleLbl="conFgAcc1" presStyleIdx="0" presStyleCnt="6">
        <dgm:presLayoutVars>
          <dgm:bulletEnabled val="1"/>
        </dgm:presLayoutVars>
      </dgm:prSet>
      <dgm:spPr/>
    </dgm:pt>
    <dgm:pt modelId="{9515EBB3-8F8B-42E1-8D71-BA9C5401A142}" type="pres">
      <dgm:prSet presAssocID="{8C848655-3EFD-46D1-B5EA-3AB1BD3A2487}" presName="spaceBetweenRectangles" presStyleCnt="0"/>
      <dgm:spPr/>
    </dgm:pt>
    <dgm:pt modelId="{40815E07-EE5C-42B5-89A3-800C1D3FC17E}" type="pres">
      <dgm:prSet presAssocID="{924E2FDB-0C0F-40CD-8297-CC20BB8F865B}" presName="parentLin" presStyleCnt="0"/>
      <dgm:spPr/>
    </dgm:pt>
    <dgm:pt modelId="{32EC15C7-6023-44A2-B6D4-8B903ED48DAC}" type="pres">
      <dgm:prSet presAssocID="{924E2FDB-0C0F-40CD-8297-CC20BB8F865B}" presName="parentLeftMargin" presStyleLbl="node1" presStyleIdx="0" presStyleCnt="6"/>
      <dgm:spPr/>
    </dgm:pt>
    <dgm:pt modelId="{EFD39C97-9B59-4632-829E-6A5A813BF4A8}" type="pres">
      <dgm:prSet presAssocID="{924E2FDB-0C0F-40CD-8297-CC20BB8F865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AB5EE44-EBE9-4349-AC89-8B5999DB2BCD}" type="pres">
      <dgm:prSet presAssocID="{924E2FDB-0C0F-40CD-8297-CC20BB8F865B}" presName="negativeSpace" presStyleCnt="0"/>
      <dgm:spPr/>
    </dgm:pt>
    <dgm:pt modelId="{82EC4B96-7A03-4DBD-8FD8-BA0696711E73}" type="pres">
      <dgm:prSet presAssocID="{924E2FDB-0C0F-40CD-8297-CC20BB8F865B}" presName="childText" presStyleLbl="conFgAcc1" presStyleIdx="1" presStyleCnt="6">
        <dgm:presLayoutVars>
          <dgm:bulletEnabled val="1"/>
        </dgm:presLayoutVars>
      </dgm:prSet>
      <dgm:spPr/>
    </dgm:pt>
    <dgm:pt modelId="{8E62FC43-70AF-4151-A5D8-E379A5C8C691}" type="pres">
      <dgm:prSet presAssocID="{8EEB8E21-321C-4631-8BAA-D2518FD7107E}" presName="spaceBetweenRectangles" presStyleCnt="0"/>
      <dgm:spPr/>
    </dgm:pt>
    <dgm:pt modelId="{09A97CF6-4C49-4710-8AA9-5251E365CF86}" type="pres">
      <dgm:prSet presAssocID="{5F0F722F-9C48-4902-9D78-A7251D7EBBD0}" presName="parentLin" presStyleCnt="0"/>
      <dgm:spPr/>
    </dgm:pt>
    <dgm:pt modelId="{64F60381-9CD1-42C1-A162-A0BF3584652C}" type="pres">
      <dgm:prSet presAssocID="{5F0F722F-9C48-4902-9D78-A7251D7EBBD0}" presName="parentLeftMargin" presStyleLbl="node1" presStyleIdx="1" presStyleCnt="6"/>
      <dgm:spPr/>
    </dgm:pt>
    <dgm:pt modelId="{44B37897-A6C5-4A19-83C2-2C7613C146A4}" type="pres">
      <dgm:prSet presAssocID="{5F0F722F-9C48-4902-9D78-A7251D7EBB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33B8A0C-1370-4199-94E4-C32BA4BB3E51}" type="pres">
      <dgm:prSet presAssocID="{5F0F722F-9C48-4902-9D78-A7251D7EBBD0}" presName="negativeSpace" presStyleCnt="0"/>
      <dgm:spPr/>
    </dgm:pt>
    <dgm:pt modelId="{E9A29F1C-9F8E-42BE-B05E-EEE4EA20C623}" type="pres">
      <dgm:prSet presAssocID="{5F0F722F-9C48-4902-9D78-A7251D7EBBD0}" presName="childText" presStyleLbl="conFgAcc1" presStyleIdx="2" presStyleCnt="6">
        <dgm:presLayoutVars>
          <dgm:bulletEnabled val="1"/>
        </dgm:presLayoutVars>
      </dgm:prSet>
      <dgm:spPr/>
    </dgm:pt>
    <dgm:pt modelId="{6E416069-E041-45AB-8D91-EF0B3ED7DBAC}" type="pres">
      <dgm:prSet presAssocID="{81FC852B-73C7-4479-A61E-FB13B80E5EA6}" presName="spaceBetweenRectangles" presStyleCnt="0"/>
      <dgm:spPr/>
    </dgm:pt>
    <dgm:pt modelId="{1CB0209F-D13D-46E0-A058-7DFB5C7D9A3A}" type="pres">
      <dgm:prSet presAssocID="{EF77CEC0-39E8-4263-9F2C-BD31EBC52F1B}" presName="parentLin" presStyleCnt="0"/>
      <dgm:spPr/>
    </dgm:pt>
    <dgm:pt modelId="{046776D9-7F01-4FE5-923D-777997BBFB96}" type="pres">
      <dgm:prSet presAssocID="{EF77CEC0-39E8-4263-9F2C-BD31EBC52F1B}" presName="parentLeftMargin" presStyleLbl="node1" presStyleIdx="2" presStyleCnt="6"/>
      <dgm:spPr/>
    </dgm:pt>
    <dgm:pt modelId="{E317F1E8-23AF-4867-88F8-C46B14FAE913}" type="pres">
      <dgm:prSet presAssocID="{EF77CEC0-39E8-4263-9F2C-BD31EBC52F1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3311929-2D9C-42DF-92D2-FD04C87620CC}" type="pres">
      <dgm:prSet presAssocID="{EF77CEC0-39E8-4263-9F2C-BD31EBC52F1B}" presName="negativeSpace" presStyleCnt="0"/>
      <dgm:spPr/>
    </dgm:pt>
    <dgm:pt modelId="{5118DD6B-5447-49AE-AC7D-9A3BACC22292}" type="pres">
      <dgm:prSet presAssocID="{EF77CEC0-39E8-4263-9F2C-BD31EBC52F1B}" presName="childText" presStyleLbl="conFgAcc1" presStyleIdx="3" presStyleCnt="6">
        <dgm:presLayoutVars>
          <dgm:bulletEnabled val="1"/>
        </dgm:presLayoutVars>
      </dgm:prSet>
      <dgm:spPr/>
    </dgm:pt>
    <dgm:pt modelId="{21A5502A-20D4-4627-BEC1-5CCF2D9A574E}" type="pres">
      <dgm:prSet presAssocID="{5AFC200A-C55C-405B-9123-919627FEF531}" presName="spaceBetweenRectangles" presStyleCnt="0"/>
      <dgm:spPr/>
    </dgm:pt>
    <dgm:pt modelId="{1BD59837-C877-4DD3-AC02-46F14818874E}" type="pres">
      <dgm:prSet presAssocID="{99AB9ED8-4853-4593-8985-E60F55339E5B}" presName="parentLin" presStyleCnt="0"/>
      <dgm:spPr/>
    </dgm:pt>
    <dgm:pt modelId="{FAA1829A-EF41-485D-9B1F-74AA2D874566}" type="pres">
      <dgm:prSet presAssocID="{99AB9ED8-4853-4593-8985-E60F55339E5B}" presName="parentLeftMargin" presStyleLbl="node1" presStyleIdx="3" presStyleCnt="6"/>
      <dgm:spPr/>
    </dgm:pt>
    <dgm:pt modelId="{34869F17-05D3-4F5A-A906-DC5ADDBE1912}" type="pres">
      <dgm:prSet presAssocID="{99AB9ED8-4853-4593-8985-E60F55339E5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2CC42E-F117-4D78-8066-0C0EFBE8ACE4}" type="pres">
      <dgm:prSet presAssocID="{99AB9ED8-4853-4593-8985-E60F55339E5B}" presName="negativeSpace" presStyleCnt="0"/>
      <dgm:spPr/>
    </dgm:pt>
    <dgm:pt modelId="{A04250F5-6529-4D44-A384-D36705BA0262}" type="pres">
      <dgm:prSet presAssocID="{99AB9ED8-4853-4593-8985-E60F55339E5B}" presName="childText" presStyleLbl="conFgAcc1" presStyleIdx="4" presStyleCnt="6">
        <dgm:presLayoutVars>
          <dgm:bulletEnabled val="1"/>
        </dgm:presLayoutVars>
      </dgm:prSet>
      <dgm:spPr/>
    </dgm:pt>
    <dgm:pt modelId="{A3627A92-9D93-4A54-9DCE-BA4B63A0C075}" type="pres">
      <dgm:prSet presAssocID="{B69240DF-C30A-428F-9DC2-D1D5EA8E5C6E}" presName="spaceBetweenRectangles" presStyleCnt="0"/>
      <dgm:spPr/>
    </dgm:pt>
    <dgm:pt modelId="{8C9E1949-A3D0-42DB-8EDA-207CC2FE4A4A}" type="pres">
      <dgm:prSet presAssocID="{C802CAF5-3F7D-4B54-9B1B-86173197A005}" presName="parentLin" presStyleCnt="0"/>
      <dgm:spPr/>
    </dgm:pt>
    <dgm:pt modelId="{2E8BE45F-2B5D-4BD6-8BAC-5E4A685672F8}" type="pres">
      <dgm:prSet presAssocID="{C802CAF5-3F7D-4B54-9B1B-86173197A005}" presName="parentLeftMargin" presStyleLbl="node1" presStyleIdx="4" presStyleCnt="6"/>
      <dgm:spPr/>
    </dgm:pt>
    <dgm:pt modelId="{5C4B7D30-8789-42B6-8A35-8B7E71D0A1B4}" type="pres">
      <dgm:prSet presAssocID="{C802CAF5-3F7D-4B54-9B1B-86173197A00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8153971-DDE0-48DE-94C3-57F4AED445DD}" type="pres">
      <dgm:prSet presAssocID="{C802CAF5-3F7D-4B54-9B1B-86173197A005}" presName="negativeSpace" presStyleCnt="0"/>
      <dgm:spPr/>
    </dgm:pt>
    <dgm:pt modelId="{A8F3AD78-A716-4A34-854E-7B973DDAD352}" type="pres">
      <dgm:prSet presAssocID="{C802CAF5-3F7D-4B54-9B1B-86173197A00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1246602-2C28-4A70-AA79-AE76EEDD5C6C}" type="presOf" srcId="{99AB9ED8-4853-4593-8985-E60F55339E5B}" destId="{FAA1829A-EF41-485D-9B1F-74AA2D874566}" srcOrd="0" destOrd="0" presId="urn:microsoft.com/office/officeart/2005/8/layout/list1"/>
    <dgm:cxn modelId="{CAFD0416-D1CB-4206-9D09-B4448C095BD7}" type="presOf" srcId="{8EC9425D-ACAC-481B-A07C-DDC541F89CCB}" destId="{C45A79CB-FCEC-40F8-B0D0-1C11A25A8F89}" srcOrd="0" destOrd="0" presId="urn:microsoft.com/office/officeart/2005/8/layout/list1"/>
    <dgm:cxn modelId="{F6D1752A-F64F-418C-A36B-0BFC492CD306}" type="presOf" srcId="{EF77CEC0-39E8-4263-9F2C-BD31EBC52F1B}" destId="{046776D9-7F01-4FE5-923D-777997BBFB96}" srcOrd="0" destOrd="0" presId="urn:microsoft.com/office/officeart/2005/8/layout/list1"/>
    <dgm:cxn modelId="{A3232938-2C03-4FF7-8662-CEB4BFD419A1}" type="presOf" srcId="{5F0F722F-9C48-4902-9D78-A7251D7EBBD0}" destId="{64F60381-9CD1-42C1-A162-A0BF3584652C}" srcOrd="0" destOrd="0" presId="urn:microsoft.com/office/officeart/2005/8/layout/list1"/>
    <dgm:cxn modelId="{AA4A4A43-37A8-4DF8-8934-A98D1DD1709B}" type="presOf" srcId="{99AB9ED8-4853-4593-8985-E60F55339E5B}" destId="{34869F17-05D3-4F5A-A906-DC5ADDBE1912}" srcOrd="1" destOrd="0" presId="urn:microsoft.com/office/officeart/2005/8/layout/list1"/>
    <dgm:cxn modelId="{EBD9CC44-32C8-43A9-9E73-4CC34DB6B15A}" srcId="{B363E467-8428-4410-9DDE-ACC9AB555BAA}" destId="{99AB9ED8-4853-4593-8985-E60F55339E5B}" srcOrd="4" destOrd="0" parTransId="{D93E758B-F069-4588-AABA-A980751F8650}" sibTransId="{B69240DF-C30A-428F-9DC2-D1D5EA8E5C6E}"/>
    <dgm:cxn modelId="{64774C53-DA96-48BE-AB49-74411D2E87E1}" type="presOf" srcId="{C802CAF5-3F7D-4B54-9B1B-86173197A005}" destId="{5C4B7D30-8789-42B6-8A35-8B7E71D0A1B4}" srcOrd="1" destOrd="0" presId="urn:microsoft.com/office/officeart/2005/8/layout/list1"/>
    <dgm:cxn modelId="{3FED5756-B7DE-4123-ABFB-2DD81F63513C}" type="presOf" srcId="{EF77CEC0-39E8-4263-9F2C-BD31EBC52F1B}" destId="{E317F1E8-23AF-4867-88F8-C46B14FAE913}" srcOrd="1" destOrd="0" presId="urn:microsoft.com/office/officeart/2005/8/layout/list1"/>
    <dgm:cxn modelId="{B013AA7F-23CE-45AC-8A9E-D2D0B1AEECA0}" srcId="{B363E467-8428-4410-9DDE-ACC9AB555BAA}" destId="{924E2FDB-0C0F-40CD-8297-CC20BB8F865B}" srcOrd="1" destOrd="0" parTransId="{C30C57FC-7097-4AE3-A736-CD9B4AF80242}" sibTransId="{8EEB8E21-321C-4631-8BAA-D2518FD7107E}"/>
    <dgm:cxn modelId="{929B6790-4D51-4CD9-9F7F-DB7E8424D71F}" srcId="{B363E467-8428-4410-9DDE-ACC9AB555BAA}" destId="{EF77CEC0-39E8-4263-9F2C-BD31EBC52F1B}" srcOrd="3" destOrd="0" parTransId="{3E77557E-7105-4EB0-BF1E-966A5BAF61C2}" sibTransId="{5AFC200A-C55C-405B-9123-919627FEF531}"/>
    <dgm:cxn modelId="{969FE89A-88A8-4B19-90F2-A1C96E3981B4}" type="presOf" srcId="{8EC9425D-ACAC-481B-A07C-DDC541F89CCB}" destId="{44C5B413-99E3-4143-A6EB-AC22EF5C94E8}" srcOrd="1" destOrd="0" presId="urn:microsoft.com/office/officeart/2005/8/layout/list1"/>
    <dgm:cxn modelId="{855283A2-B503-4028-ACB7-6AC328CFFE20}" type="presOf" srcId="{B363E467-8428-4410-9DDE-ACC9AB555BAA}" destId="{5228B2BF-56F1-481A-95AF-70C77EAF59CE}" srcOrd="0" destOrd="0" presId="urn:microsoft.com/office/officeart/2005/8/layout/list1"/>
    <dgm:cxn modelId="{F7CA5FA5-C227-43B1-B96A-E3621325727C}" type="presOf" srcId="{924E2FDB-0C0F-40CD-8297-CC20BB8F865B}" destId="{EFD39C97-9B59-4632-829E-6A5A813BF4A8}" srcOrd="1" destOrd="0" presId="urn:microsoft.com/office/officeart/2005/8/layout/list1"/>
    <dgm:cxn modelId="{4189B5AA-5765-4780-8221-5915874F552B}" type="presOf" srcId="{5F0F722F-9C48-4902-9D78-A7251D7EBBD0}" destId="{44B37897-A6C5-4A19-83C2-2C7613C146A4}" srcOrd="1" destOrd="0" presId="urn:microsoft.com/office/officeart/2005/8/layout/list1"/>
    <dgm:cxn modelId="{FA4665B9-ADEA-4393-B950-121573E1CF4C}" srcId="{B363E467-8428-4410-9DDE-ACC9AB555BAA}" destId="{5F0F722F-9C48-4902-9D78-A7251D7EBBD0}" srcOrd="2" destOrd="0" parTransId="{C69D18C0-2D65-45CC-946D-AE471230676E}" sibTransId="{81FC852B-73C7-4479-A61E-FB13B80E5EA6}"/>
    <dgm:cxn modelId="{F1EB23D2-51CF-443E-A3C2-1CA92F8B6B64}" srcId="{B363E467-8428-4410-9DDE-ACC9AB555BAA}" destId="{8EC9425D-ACAC-481B-A07C-DDC541F89CCB}" srcOrd="0" destOrd="0" parTransId="{06CA1AE6-109C-40A9-93F8-48E67AD75B39}" sibTransId="{8C848655-3EFD-46D1-B5EA-3AB1BD3A2487}"/>
    <dgm:cxn modelId="{B0F7F9EA-640B-4E99-85BB-638432AD9953}" type="presOf" srcId="{924E2FDB-0C0F-40CD-8297-CC20BB8F865B}" destId="{32EC15C7-6023-44A2-B6D4-8B903ED48DAC}" srcOrd="0" destOrd="0" presId="urn:microsoft.com/office/officeart/2005/8/layout/list1"/>
    <dgm:cxn modelId="{5A2AC7EF-8EDC-4517-8E80-8D6B906C25A4}" srcId="{B363E467-8428-4410-9DDE-ACC9AB555BAA}" destId="{C802CAF5-3F7D-4B54-9B1B-86173197A005}" srcOrd="5" destOrd="0" parTransId="{965F0912-9AC4-4CC4-B5FE-40BA64CE628B}" sibTransId="{579D75D3-8032-4564-B722-D89878DC0EC3}"/>
    <dgm:cxn modelId="{DC6A5CF0-F01F-4757-BDBB-73222FDCEC0C}" type="presOf" srcId="{C802CAF5-3F7D-4B54-9B1B-86173197A005}" destId="{2E8BE45F-2B5D-4BD6-8BAC-5E4A685672F8}" srcOrd="0" destOrd="0" presId="urn:microsoft.com/office/officeart/2005/8/layout/list1"/>
    <dgm:cxn modelId="{20932190-2C51-4A7B-91AD-4D5937FA5844}" type="presParOf" srcId="{5228B2BF-56F1-481A-95AF-70C77EAF59CE}" destId="{EE8AF548-1DBE-4173-8B78-265C154D7CD5}" srcOrd="0" destOrd="0" presId="urn:microsoft.com/office/officeart/2005/8/layout/list1"/>
    <dgm:cxn modelId="{ABE12BAF-A537-41B7-93BD-D60CB9D8F834}" type="presParOf" srcId="{EE8AF548-1DBE-4173-8B78-265C154D7CD5}" destId="{C45A79CB-FCEC-40F8-B0D0-1C11A25A8F89}" srcOrd="0" destOrd="0" presId="urn:microsoft.com/office/officeart/2005/8/layout/list1"/>
    <dgm:cxn modelId="{66A5BFF9-C74E-4992-AFD9-66AE985504A9}" type="presParOf" srcId="{EE8AF548-1DBE-4173-8B78-265C154D7CD5}" destId="{44C5B413-99E3-4143-A6EB-AC22EF5C94E8}" srcOrd="1" destOrd="0" presId="urn:microsoft.com/office/officeart/2005/8/layout/list1"/>
    <dgm:cxn modelId="{0B0BEAC7-90C1-4116-AA67-8989AC325FAB}" type="presParOf" srcId="{5228B2BF-56F1-481A-95AF-70C77EAF59CE}" destId="{4E9AFACA-8BF9-4C26-A450-7738ACBFDA0D}" srcOrd="1" destOrd="0" presId="urn:microsoft.com/office/officeart/2005/8/layout/list1"/>
    <dgm:cxn modelId="{FA118376-6C09-48EF-8B5A-C6621CDA7922}" type="presParOf" srcId="{5228B2BF-56F1-481A-95AF-70C77EAF59CE}" destId="{085FCD52-C25C-4DF8-BAA9-91160C2DC3E6}" srcOrd="2" destOrd="0" presId="urn:microsoft.com/office/officeart/2005/8/layout/list1"/>
    <dgm:cxn modelId="{5959F104-0096-44BC-80DA-C83E7AC43084}" type="presParOf" srcId="{5228B2BF-56F1-481A-95AF-70C77EAF59CE}" destId="{9515EBB3-8F8B-42E1-8D71-BA9C5401A142}" srcOrd="3" destOrd="0" presId="urn:microsoft.com/office/officeart/2005/8/layout/list1"/>
    <dgm:cxn modelId="{CCB817FF-F7AE-4769-82D1-C9B1F9A47E4B}" type="presParOf" srcId="{5228B2BF-56F1-481A-95AF-70C77EAF59CE}" destId="{40815E07-EE5C-42B5-89A3-800C1D3FC17E}" srcOrd="4" destOrd="0" presId="urn:microsoft.com/office/officeart/2005/8/layout/list1"/>
    <dgm:cxn modelId="{7DD96084-006A-4363-8367-DD18D7B6AD58}" type="presParOf" srcId="{40815E07-EE5C-42B5-89A3-800C1D3FC17E}" destId="{32EC15C7-6023-44A2-B6D4-8B903ED48DAC}" srcOrd="0" destOrd="0" presId="urn:microsoft.com/office/officeart/2005/8/layout/list1"/>
    <dgm:cxn modelId="{B8F4AE79-5A85-4FD8-A5FE-1E5BFF4A4E9B}" type="presParOf" srcId="{40815E07-EE5C-42B5-89A3-800C1D3FC17E}" destId="{EFD39C97-9B59-4632-829E-6A5A813BF4A8}" srcOrd="1" destOrd="0" presId="urn:microsoft.com/office/officeart/2005/8/layout/list1"/>
    <dgm:cxn modelId="{E119C2BC-BB98-426B-9630-9898F3275C6A}" type="presParOf" srcId="{5228B2BF-56F1-481A-95AF-70C77EAF59CE}" destId="{2AB5EE44-EBE9-4349-AC89-8B5999DB2BCD}" srcOrd="5" destOrd="0" presId="urn:microsoft.com/office/officeart/2005/8/layout/list1"/>
    <dgm:cxn modelId="{B5B7B616-6017-45F8-B3DA-6E6809535C42}" type="presParOf" srcId="{5228B2BF-56F1-481A-95AF-70C77EAF59CE}" destId="{82EC4B96-7A03-4DBD-8FD8-BA0696711E73}" srcOrd="6" destOrd="0" presId="urn:microsoft.com/office/officeart/2005/8/layout/list1"/>
    <dgm:cxn modelId="{6AAD19F6-18D5-4798-8D48-42E174D5C5AD}" type="presParOf" srcId="{5228B2BF-56F1-481A-95AF-70C77EAF59CE}" destId="{8E62FC43-70AF-4151-A5D8-E379A5C8C691}" srcOrd="7" destOrd="0" presId="urn:microsoft.com/office/officeart/2005/8/layout/list1"/>
    <dgm:cxn modelId="{EDDFDA27-FA49-4E10-A16C-E02CCB7418A8}" type="presParOf" srcId="{5228B2BF-56F1-481A-95AF-70C77EAF59CE}" destId="{09A97CF6-4C49-4710-8AA9-5251E365CF86}" srcOrd="8" destOrd="0" presId="urn:microsoft.com/office/officeart/2005/8/layout/list1"/>
    <dgm:cxn modelId="{65EF4FEF-EDBA-414E-9E82-024458CAD156}" type="presParOf" srcId="{09A97CF6-4C49-4710-8AA9-5251E365CF86}" destId="{64F60381-9CD1-42C1-A162-A0BF3584652C}" srcOrd="0" destOrd="0" presId="urn:microsoft.com/office/officeart/2005/8/layout/list1"/>
    <dgm:cxn modelId="{2B3FA820-1C45-460D-84EB-1DE03C8471D0}" type="presParOf" srcId="{09A97CF6-4C49-4710-8AA9-5251E365CF86}" destId="{44B37897-A6C5-4A19-83C2-2C7613C146A4}" srcOrd="1" destOrd="0" presId="urn:microsoft.com/office/officeart/2005/8/layout/list1"/>
    <dgm:cxn modelId="{85329609-D1B2-43DC-8951-F25FDDD93440}" type="presParOf" srcId="{5228B2BF-56F1-481A-95AF-70C77EAF59CE}" destId="{A33B8A0C-1370-4199-94E4-C32BA4BB3E51}" srcOrd="9" destOrd="0" presId="urn:microsoft.com/office/officeart/2005/8/layout/list1"/>
    <dgm:cxn modelId="{7A6D7958-0F70-4C05-B027-1CB6D11000F8}" type="presParOf" srcId="{5228B2BF-56F1-481A-95AF-70C77EAF59CE}" destId="{E9A29F1C-9F8E-42BE-B05E-EEE4EA20C623}" srcOrd="10" destOrd="0" presId="urn:microsoft.com/office/officeart/2005/8/layout/list1"/>
    <dgm:cxn modelId="{D0DA4E2F-C950-42C7-B13B-D5C1986EF04F}" type="presParOf" srcId="{5228B2BF-56F1-481A-95AF-70C77EAF59CE}" destId="{6E416069-E041-45AB-8D91-EF0B3ED7DBAC}" srcOrd="11" destOrd="0" presId="urn:microsoft.com/office/officeart/2005/8/layout/list1"/>
    <dgm:cxn modelId="{0F43CBA8-A187-4E0E-B290-2AD679BB0FE7}" type="presParOf" srcId="{5228B2BF-56F1-481A-95AF-70C77EAF59CE}" destId="{1CB0209F-D13D-46E0-A058-7DFB5C7D9A3A}" srcOrd="12" destOrd="0" presId="urn:microsoft.com/office/officeart/2005/8/layout/list1"/>
    <dgm:cxn modelId="{00AC522E-78A0-4EA6-9377-30F1965BE9BD}" type="presParOf" srcId="{1CB0209F-D13D-46E0-A058-7DFB5C7D9A3A}" destId="{046776D9-7F01-4FE5-923D-777997BBFB96}" srcOrd="0" destOrd="0" presId="urn:microsoft.com/office/officeart/2005/8/layout/list1"/>
    <dgm:cxn modelId="{D1AD2DF3-A250-44EA-9872-F789A0A5EE62}" type="presParOf" srcId="{1CB0209F-D13D-46E0-A058-7DFB5C7D9A3A}" destId="{E317F1E8-23AF-4867-88F8-C46B14FAE913}" srcOrd="1" destOrd="0" presId="urn:microsoft.com/office/officeart/2005/8/layout/list1"/>
    <dgm:cxn modelId="{47B5CD38-090A-44AF-A2C8-A34A8E8B94BD}" type="presParOf" srcId="{5228B2BF-56F1-481A-95AF-70C77EAF59CE}" destId="{E3311929-2D9C-42DF-92D2-FD04C87620CC}" srcOrd="13" destOrd="0" presId="urn:microsoft.com/office/officeart/2005/8/layout/list1"/>
    <dgm:cxn modelId="{F65018CA-06EE-46E1-8C50-1513D4F83B86}" type="presParOf" srcId="{5228B2BF-56F1-481A-95AF-70C77EAF59CE}" destId="{5118DD6B-5447-49AE-AC7D-9A3BACC22292}" srcOrd="14" destOrd="0" presId="urn:microsoft.com/office/officeart/2005/8/layout/list1"/>
    <dgm:cxn modelId="{ACCF0380-3A00-4CE9-9501-A3B6DFC82507}" type="presParOf" srcId="{5228B2BF-56F1-481A-95AF-70C77EAF59CE}" destId="{21A5502A-20D4-4627-BEC1-5CCF2D9A574E}" srcOrd="15" destOrd="0" presId="urn:microsoft.com/office/officeart/2005/8/layout/list1"/>
    <dgm:cxn modelId="{FE014D6D-DC67-4AC8-A696-0D6D0C7BD1D4}" type="presParOf" srcId="{5228B2BF-56F1-481A-95AF-70C77EAF59CE}" destId="{1BD59837-C877-4DD3-AC02-46F14818874E}" srcOrd="16" destOrd="0" presId="urn:microsoft.com/office/officeart/2005/8/layout/list1"/>
    <dgm:cxn modelId="{18E4EDA4-A7A3-474F-99F6-0AFF1EB4E565}" type="presParOf" srcId="{1BD59837-C877-4DD3-AC02-46F14818874E}" destId="{FAA1829A-EF41-485D-9B1F-74AA2D874566}" srcOrd="0" destOrd="0" presId="urn:microsoft.com/office/officeart/2005/8/layout/list1"/>
    <dgm:cxn modelId="{7049E262-87B7-4B38-80C4-3BD85B3EE314}" type="presParOf" srcId="{1BD59837-C877-4DD3-AC02-46F14818874E}" destId="{34869F17-05D3-4F5A-A906-DC5ADDBE1912}" srcOrd="1" destOrd="0" presId="urn:microsoft.com/office/officeart/2005/8/layout/list1"/>
    <dgm:cxn modelId="{75357AD8-2D90-4946-BB11-21BFCAF6FECC}" type="presParOf" srcId="{5228B2BF-56F1-481A-95AF-70C77EAF59CE}" destId="{752CC42E-F117-4D78-8066-0C0EFBE8ACE4}" srcOrd="17" destOrd="0" presId="urn:microsoft.com/office/officeart/2005/8/layout/list1"/>
    <dgm:cxn modelId="{5FCE319E-1E5A-4EB9-BAE2-194E02FF2F29}" type="presParOf" srcId="{5228B2BF-56F1-481A-95AF-70C77EAF59CE}" destId="{A04250F5-6529-4D44-A384-D36705BA0262}" srcOrd="18" destOrd="0" presId="urn:microsoft.com/office/officeart/2005/8/layout/list1"/>
    <dgm:cxn modelId="{DE8A4F3B-7FAD-436B-ADC1-1DA29D618E72}" type="presParOf" srcId="{5228B2BF-56F1-481A-95AF-70C77EAF59CE}" destId="{A3627A92-9D93-4A54-9DCE-BA4B63A0C075}" srcOrd="19" destOrd="0" presId="urn:microsoft.com/office/officeart/2005/8/layout/list1"/>
    <dgm:cxn modelId="{65C0059C-2992-4779-ACAA-9CD9FD6EDA33}" type="presParOf" srcId="{5228B2BF-56F1-481A-95AF-70C77EAF59CE}" destId="{8C9E1949-A3D0-42DB-8EDA-207CC2FE4A4A}" srcOrd="20" destOrd="0" presId="urn:microsoft.com/office/officeart/2005/8/layout/list1"/>
    <dgm:cxn modelId="{AFCA5E1B-4C33-4D1D-A0F2-CD633057DF6D}" type="presParOf" srcId="{8C9E1949-A3D0-42DB-8EDA-207CC2FE4A4A}" destId="{2E8BE45F-2B5D-4BD6-8BAC-5E4A685672F8}" srcOrd="0" destOrd="0" presId="urn:microsoft.com/office/officeart/2005/8/layout/list1"/>
    <dgm:cxn modelId="{57C5881F-1DC3-4020-B9D6-2929D80F9561}" type="presParOf" srcId="{8C9E1949-A3D0-42DB-8EDA-207CC2FE4A4A}" destId="{5C4B7D30-8789-42B6-8A35-8B7E71D0A1B4}" srcOrd="1" destOrd="0" presId="urn:microsoft.com/office/officeart/2005/8/layout/list1"/>
    <dgm:cxn modelId="{0311A6F2-9491-47C1-A7C6-1643223C3AF7}" type="presParOf" srcId="{5228B2BF-56F1-481A-95AF-70C77EAF59CE}" destId="{28153971-DDE0-48DE-94C3-57F4AED445DD}" srcOrd="21" destOrd="0" presId="urn:microsoft.com/office/officeart/2005/8/layout/list1"/>
    <dgm:cxn modelId="{C3C78324-2506-4C39-AD15-C5BBCE8E7F9F}" type="presParOf" srcId="{5228B2BF-56F1-481A-95AF-70C77EAF59CE}" destId="{A8F3AD78-A716-4A34-854E-7B973DDAD35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3E467-8428-4410-9DDE-ACC9AB555BA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C9425D-ACAC-481B-A07C-DDC541F89CCB}">
      <dgm:prSet phldrT="[Text]"/>
      <dgm:spPr/>
      <dgm:t>
        <a:bodyPr/>
        <a:lstStyle/>
        <a:p>
          <a:r>
            <a:rPr lang="en-US" dirty="0"/>
            <a:t>Base App</a:t>
          </a:r>
        </a:p>
      </dgm:t>
    </dgm:pt>
    <dgm:pt modelId="{06CA1AE6-109C-40A9-93F8-48E67AD75B39}" type="parTrans" cxnId="{F1EB23D2-51CF-443E-A3C2-1CA92F8B6B64}">
      <dgm:prSet/>
      <dgm:spPr/>
      <dgm:t>
        <a:bodyPr/>
        <a:lstStyle/>
        <a:p>
          <a:endParaRPr lang="en-US"/>
        </a:p>
      </dgm:t>
    </dgm:pt>
    <dgm:pt modelId="{8C848655-3EFD-46D1-B5EA-3AB1BD3A2487}" type="sibTrans" cxnId="{F1EB23D2-51CF-443E-A3C2-1CA92F8B6B64}">
      <dgm:prSet/>
      <dgm:spPr/>
      <dgm:t>
        <a:bodyPr/>
        <a:lstStyle/>
        <a:p>
          <a:endParaRPr lang="en-US"/>
        </a:p>
      </dgm:t>
    </dgm:pt>
    <dgm:pt modelId="{924E2FDB-0C0F-40CD-8297-CC20BB8F865B}">
      <dgm:prSet phldrT="[Text]"/>
      <dgm:spPr/>
      <dgm:t>
        <a:bodyPr/>
        <a:lstStyle/>
        <a:p>
          <a:r>
            <a:rPr lang="en-US" dirty="0"/>
            <a:t>Get Ips</a:t>
          </a:r>
        </a:p>
      </dgm:t>
    </dgm:pt>
    <dgm:pt modelId="{C30C57FC-7097-4AE3-A736-CD9B4AF80242}" type="parTrans" cxnId="{B013AA7F-23CE-45AC-8A9E-D2D0B1AEECA0}">
      <dgm:prSet/>
      <dgm:spPr/>
      <dgm:t>
        <a:bodyPr/>
        <a:lstStyle/>
        <a:p>
          <a:endParaRPr lang="en-US"/>
        </a:p>
      </dgm:t>
    </dgm:pt>
    <dgm:pt modelId="{8EEB8E21-321C-4631-8BAA-D2518FD7107E}" type="sibTrans" cxnId="{B013AA7F-23CE-45AC-8A9E-D2D0B1AEECA0}">
      <dgm:prSet/>
      <dgm:spPr/>
      <dgm:t>
        <a:bodyPr/>
        <a:lstStyle/>
        <a:p>
          <a:endParaRPr lang="en-US"/>
        </a:p>
      </dgm:t>
    </dgm:pt>
    <dgm:pt modelId="{5F0F722F-9C48-4902-9D78-A7251D7EBBD0}">
      <dgm:prSet phldrT="[Text]"/>
      <dgm:spPr/>
      <dgm:t>
        <a:bodyPr/>
        <a:lstStyle/>
        <a:p>
          <a:r>
            <a:rPr lang="en-US" dirty="0"/>
            <a:t>Control network</a:t>
          </a:r>
        </a:p>
      </dgm:t>
    </dgm:pt>
    <dgm:pt modelId="{C69D18C0-2D65-45CC-946D-AE471230676E}" type="parTrans" cxnId="{FA4665B9-ADEA-4393-B950-121573E1CF4C}">
      <dgm:prSet/>
      <dgm:spPr/>
      <dgm:t>
        <a:bodyPr/>
        <a:lstStyle/>
        <a:p>
          <a:endParaRPr lang="en-US"/>
        </a:p>
      </dgm:t>
    </dgm:pt>
    <dgm:pt modelId="{81FC852B-73C7-4479-A61E-FB13B80E5EA6}" type="sibTrans" cxnId="{FA4665B9-ADEA-4393-B950-121573E1CF4C}">
      <dgm:prSet/>
      <dgm:spPr/>
      <dgm:t>
        <a:bodyPr/>
        <a:lstStyle/>
        <a:p>
          <a:endParaRPr lang="en-US"/>
        </a:p>
      </dgm:t>
    </dgm:pt>
    <dgm:pt modelId="{EF77CEC0-39E8-4263-9F2C-BD31EBC52F1B}">
      <dgm:prSet phldrT="[Text]"/>
      <dgm:spPr/>
      <dgm:t>
        <a:bodyPr/>
        <a:lstStyle/>
        <a:p>
          <a:r>
            <a:rPr lang="en-US" dirty="0"/>
            <a:t>Ip page</a:t>
          </a:r>
        </a:p>
      </dgm:t>
    </dgm:pt>
    <dgm:pt modelId="{3E77557E-7105-4EB0-BF1E-966A5BAF61C2}" type="parTrans" cxnId="{929B6790-4D51-4CD9-9F7F-DB7E8424D71F}">
      <dgm:prSet/>
      <dgm:spPr/>
      <dgm:t>
        <a:bodyPr/>
        <a:lstStyle/>
        <a:p>
          <a:endParaRPr lang="en-US"/>
        </a:p>
      </dgm:t>
    </dgm:pt>
    <dgm:pt modelId="{5AFC200A-C55C-405B-9123-919627FEF531}" type="sibTrans" cxnId="{929B6790-4D51-4CD9-9F7F-DB7E8424D71F}">
      <dgm:prSet/>
      <dgm:spPr/>
      <dgm:t>
        <a:bodyPr/>
        <a:lstStyle/>
        <a:p>
          <a:endParaRPr lang="en-US"/>
        </a:p>
      </dgm:t>
    </dgm:pt>
    <dgm:pt modelId="{99AB9ED8-4853-4593-8985-E60F55339E5B}">
      <dgm:prSet phldrT="[Text]"/>
      <dgm:spPr/>
      <dgm:t>
        <a:bodyPr/>
        <a:lstStyle/>
        <a:p>
          <a:r>
            <a:rPr lang="en-US" dirty="0"/>
            <a:t>Compiling ionic </a:t>
          </a:r>
        </a:p>
      </dgm:t>
    </dgm:pt>
    <dgm:pt modelId="{D93E758B-F069-4588-AABA-A980751F8650}" type="parTrans" cxnId="{EBD9CC44-32C8-43A9-9E73-4CC34DB6B15A}">
      <dgm:prSet/>
      <dgm:spPr/>
      <dgm:t>
        <a:bodyPr/>
        <a:lstStyle/>
        <a:p>
          <a:endParaRPr lang="en-US"/>
        </a:p>
      </dgm:t>
    </dgm:pt>
    <dgm:pt modelId="{B69240DF-C30A-428F-9DC2-D1D5EA8E5C6E}" type="sibTrans" cxnId="{EBD9CC44-32C8-43A9-9E73-4CC34DB6B15A}">
      <dgm:prSet/>
      <dgm:spPr/>
      <dgm:t>
        <a:bodyPr/>
        <a:lstStyle/>
        <a:p>
          <a:endParaRPr lang="en-US"/>
        </a:p>
      </dgm:t>
    </dgm:pt>
    <dgm:pt modelId="{5228B2BF-56F1-481A-95AF-70C77EAF59CE}" type="pres">
      <dgm:prSet presAssocID="{B363E467-8428-4410-9DDE-ACC9AB555BAA}" presName="linear" presStyleCnt="0">
        <dgm:presLayoutVars>
          <dgm:dir/>
          <dgm:animLvl val="lvl"/>
          <dgm:resizeHandles val="exact"/>
        </dgm:presLayoutVars>
      </dgm:prSet>
      <dgm:spPr/>
    </dgm:pt>
    <dgm:pt modelId="{EE8AF548-1DBE-4173-8B78-265C154D7CD5}" type="pres">
      <dgm:prSet presAssocID="{8EC9425D-ACAC-481B-A07C-DDC541F89CCB}" presName="parentLin" presStyleCnt="0"/>
      <dgm:spPr/>
    </dgm:pt>
    <dgm:pt modelId="{C45A79CB-FCEC-40F8-B0D0-1C11A25A8F89}" type="pres">
      <dgm:prSet presAssocID="{8EC9425D-ACAC-481B-A07C-DDC541F89CCB}" presName="parentLeftMargin" presStyleLbl="node1" presStyleIdx="0" presStyleCnt="5"/>
      <dgm:spPr/>
    </dgm:pt>
    <dgm:pt modelId="{44C5B413-99E3-4143-A6EB-AC22EF5C94E8}" type="pres">
      <dgm:prSet presAssocID="{8EC9425D-ACAC-481B-A07C-DDC541F89C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9AFACA-8BF9-4C26-A450-7738ACBFDA0D}" type="pres">
      <dgm:prSet presAssocID="{8EC9425D-ACAC-481B-A07C-DDC541F89CCB}" presName="negativeSpace" presStyleCnt="0"/>
      <dgm:spPr/>
    </dgm:pt>
    <dgm:pt modelId="{085FCD52-C25C-4DF8-BAA9-91160C2DC3E6}" type="pres">
      <dgm:prSet presAssocID="{8EC9425D-ACAC-481B-A07C-DDC541F89CCB}" presName="childText" presStyleLbl="conFgAcc1" presStyleIdx="0" presStyleCnt="5">
        <dgm:presLayoutVars>
          <dgm:bulletEnabled val="1"/>
        </dgm:presLayoutVars>
      </dgm:prSet>
      <dgm:spPr/>
    </dgm:pt>
    <dgm:pt modelId="{9515EBB3-8F8B-42E1-8D71-BA9C5401A142}" type="pres">
      <dgm:prSet presAssocID="{8C848655-3EFD-46D1-B5EA-3AB1BD3A2487}" presName="spaceBetweenRectangles" presStyleCnt="0"/>
      <dgm:spPr/>
    </dgm:pt>
    <dgm:pt modelId="{40815E07-EE5C-42B5-89A3-800C1D3FC17E}" type="pres">
      <dgm:prSet presAssocID="{924E2FDB-0C0F-40CD-8297-CC20BB8F865B}" presName="parentLin" presStyleCnt="0"/>
      <dgm:spPr/>
    </dgm:pt>
    <dgm:pt modelId="{32EC15C7-6023-44A2-B6D4-8B903ED48DAC}" type="pres">
      <dgm:prSet presAssocID="{924E2FDB-0C0F-40CD-8297-CC20BB8F865B}" presName="parentLeftMargin" presStyleLbl="node1" presStyleIdx="0" presStyleCnt="5"/>
      <dgm:spPr/>
    </dgm:pt>
    <dgm:pt modelId="{EFD39C97-9B59-4632-829E-6A5A813BF4A8}" type="pres">
      <dgm:prSet presAssocID="{924E2FDB-0C0F-40CD-8297-CC20BB8F865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B5EE44-EBE9-4349-AC89-8B5999DB2BCD}" type="pres">
      <dgm:prSet presAssocID="{924E2FDB-0C0F-40CD-8297-CC20BB8F865B}" presName="negativeSpace" presStyleCnt="0"/>
      <dgm:spPr/>
    </dgm:pt>
    <dgm:pt modelId="{82EC4B96-7A03-4DBD-8FD8-BA0696711E73}" type="pres">
      <dgm:prSet presAssocID="{924E2FDB-0C0F-40CD-8297-CC20BB8F865B}" presName="childText" presStyleLbl="conFgAcc1" presStyleIdx="1" presStyleCnt="5">
        <dgm:presLayoutVars>
          <dgm:bulletEnabled val="1"/>
        </dgm:presLayoutVars>
      </dgm:prSet>
      <dgm:spPr/>
    </dgm:pt>
    <dgm:pt modelId="{8E62FC43-70AF-4151-A5D8-E379A5C8C691}" type="pres">
      <dgm:prSet presAssocID="{8EEB8E21-321C-4631-8BAA-D2518FD7107E}" presName="spaceBetweenRectangles" presStyleCnt="0"/>
      <dgm:spPr/>
    </dgm:pt>
    <dgm:pt modelId="{09A97CF6-4C49-4710-8AA9-5251E365CF86}" type="pres">
      <dgm:prSet presAssocID="{5F0F722F-9C48-4902-9D78-A7251D7EBBD0}" presName="parentLin" presStyleCnt="0"/>
      <dgm:spPr/>
    </dgm:pt>
    <dgm:pt modelId="{64F60381-9CD1-42C1-A162-A0BF3584652C}" type="pres">
      <dgm:prSet presAssocID="{5F0F722F-9C48-4902-9D78-A7251D7EBBD0}" presName="parentLeftMargin" presStyleLbl="node1" presStyleIdx="1" presStyleCnt="5"/>
      <dgm:spPr/>
    </dgm:pt>
    <dgm:pt modelId="{44B37897-A6C5-4A19-83C2-2C7613C146A4}" type="pres">
      <dgm:prSet presAssocID="{5F0F722F-9C48-4902-9D78-A7251D7EBB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33B8A0C-1370-4199-94E4-C32BA4BB3E51}" type="pres">
      <dgm:prSet presAssocID="{5F0F722F-9C48-4902-9D78-A7251D7EBBD0}" presName="negativeSpace" presStyleCnt="0"/>
      <dgm:spPr/>
    </dgm:pt>
    <dgm:pt modelId="{E9A29F1C-9F8E-42BE-B05E-EEE4EA20C623}" type="pres">
      <dgm:prSet presAssocID="{5F0F722F-9C48-4902-9D78-A7251D7EBBD0}" presName="childText" presStyleLbl="conFgAcc1" presStyleIdx="2" presStyleCnt="5">
        <dgm:presLayoutVars>
          <dgm:bulletEnabled val="1"/>
        </dgm:presLayoutVars>
      </dgm:prSet>
      <dgm:spPr/>
    </dgm:pt>
    <dgm:pt modelId="{6E416069-E041-45AB-8D91-EF0B3ED7DBAC}" type="pres">
      <dgm:prSet presAssocID="{81FC852B-73C7-4479-A61E-FB13B80E5EA6}" presName="spaceBetweenRectangles" presStyleCnt="0"/>
      <dgm:spPr/>
    </dgm:pt>
    <dgm:pt modelId="{1CB0209F-D13D-46E0-A058-7DFB5C7D9A3A}" type="pres">
      <dgm:prSet presAssocID="{EF77CEC0-39E8-4263-9F2C-BD31EBC52F1B}" presName="parentLin" presStyleCnt="0"/>
      <dgm:spPr/>
    </dgm:pt>
    <dgm:pt modelId="{046776D9-7F01-4FE5-923D-777997BBFB96}" type="pres">
      <dgm:prSet presAssocID="{EF77CEC0-39E8-4263-9F2C-BD31EBC52F1B}" presName="parentLeftMargin" presStyleLbl="node1" presStyleIdx="2" presStyleCnt="5"/>
      <dgm:spPr/>
    </dgm:pt>
    <dgm:pt modelId="{E317F1E8-23AF-4867-88F8-C46B14FAE913}" type="pres">
      <dgm:prSet presAssocID="{EF77CEC0-39E8-4263-9F2C-BD31EBC52F1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311929-2D9C-42DF-92D2-FD04C87620CC}" type="pres">
      <dgm:prSet presAssocID="{EF77CEC0-39E8-4263-9F2C-BD31EBC52F1B}" presName="negativeSpace" presStyleCnt="0"/>
      <dgm:spPr/>
    </dgm:pt>
    <dgm:pt modelId="{5118DD6B-5447-49AE-AC7D-9A3BACC22292}" type="pres">
      <dgm:prSet presAssocID="{EF77CEC0-39E8-4263-9F2C-BD31EBC52F1B}" presName="childText" presStyleLbl="conFgAcc1" presStyleIdx="3" presStyleCnt="5">
        <dgm:presLayoutVars>
          <dgm:bulletEnabled val="1"/>
        </dgm:presLayoutVars>
      </dgm:prSet>
      <dgm:spPr/>
    </dgm:pt>
    <dgm:pt modelId="{21A5502A-20D4-4627-BEC1-5CCF2D9A574E}" type="pres">
      <dgm:prSet presAssocID="{5AFC200A-C55C-405B-9123-919627FEF531}" presName="spaceBetweenRectangles" presStyleCnt="0"/>
      <dgm:spPr/>
    </dgm:pt>
    <dgm:pt modelId="{1BD59837-C877-4DD3-AC02-46F14818874E}" type="pres">
      <dgm:prSet presAssocID="{99AB9ED8-4853-4593-8985-E60F55339E5B}" presName="parentLin" presStyleCnt="0"/>
      <dgm:spPr/>
    </dgm:pt>
    <dgm:pt modelId="{FAA1829A-EF41-485D-9B1F-74AA2D874566}" type="pres">
      <dgm:prSet presAssocID="{99AB9ED8-4853-4593-8985-E60F55339E5B}" presName="parentLeftMargin" presStyleLbl="node1" presStyleIdx="3" presStyleCnt="5"/>
      <dgm:spPr/>
    </dgm:pt>
    <dgm:pt modelId="{34869F17-05D3-4F5A-A906-DC5ADDBE1912}" type="pres">
      <dgm:prSet presAssocID="{99AB9ED8-4853-4593-8985-E60F55339E5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52CC42E-F117-4D78-8066-0C0EFBE8ACE4}" type="pres">
      <dgm:prSet presAssocID="{99AB9ED8-4853-4593-8985-E60F55339E5B}" presName="negativeSpace" presStyleCnt="0"/>
      <dgm:spPr/>
    </dgm:pt>
    <dgm:pt modelId="{A04250F5-6529-4D44-A384-D36705BA0262}" type="pres">
      <dgm:prSet presAssocID="{99AB9ED8-4853-4593-8985-E60F55339E5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1246602-2C28-4A70-AA79-AE76EEDD5C6C}" type="presOf" srcId="{99AB9ED8-4853-4593-8985-E60F55339E5B}" destId="{FAA1829A-EF41-485D-9B1F-74AA2D874566}" srcOrd="0" destOrd="0" presId="urn:microsoft.com/office/officeart/2005/8/layout/list1"/>
    <dgm:cxn modelId="{CAFD0416-D1CB-4206-9D09-B4448C095BD7}" type="presOf" srcId="{8EC9425D-ACAC-481B-A07C-DDC541F89CCB}" destId="{C45A79CB-FCEC-40F8-B0D0-1C11A25A8F89}" srcOrd="0" destOrd="0" presId="urn:microsoft.com/office/officeart/2005/8/layout/list1"/>
    <dgm:cxn modelId="{F6D1752A-F64F-418C-A36B-0BFC492CD306}" type="presOf" srcId="{EF77CEC0-39E8-4263-9F2C-BD31EBC52F1B}" destId="{046776D9-7F01-4FE5-923D-777997BBFB96}" srcOrd="0" destOrd="0" presId="urn:microsoft.com/office/officeart/2005/8/layout/list1"/>
    <dgm:cxn modelId="{A3232938-2C03-4FF7-8662-CEB4BFD419A1}" type="presOf" srcId="{5F0F722F-9C48-4902-9D78-A7251D7EBBD0}" destId="{64F60381-9CD1-42C1-A162-A0BF3584652C}" srcOrd="0" destOrd="0" presId="urn:microsoft.com/office/officeart/2005/8/layout/list1"/>
    <dgm:cxn modelId="{AA4A4A43-37A8-4DF8-8934-A98D1DD1709B}" type="presOf" srcId="{99AB9ED8-4853-4593-8985-E60F55339E5B}" destId="{34869F17-05D3-4F5A-A906-DC5ADDBE1912}" srcOrd="1" destOrd="0" presId="urn:microsoft.com/office/officeart/2005/8/layout/list1"/>
    <dgm:cxn modelId="{EBD9CC44-32C8-43A9-9E73-4CC34DB6B15A}" srcId="{B363E467-8428-4410-9DDE-ACC9AB555BAA}" destId="{99AB9ED8-4853-4593-8985-E60F55339E5B}" srcOrd="4" destOrd="0" parTransId="{D93E758B-F069-4588-AABA-A980751F8650}" sibTransId="{B69240DF-C30A-428F-9DC2-D1D5EA8E5C6E}"/>
    <dgm:cxn modelId="{3FED5756-B7DE-4123-ABFB-2DD81F63513C}" type="presOf" srcId="{EF77CEC0-39E8-4263-9F2C-BD31EBC52F1B}" destId="{E317F1E8-23AF-4867-88F8-C46B14FAE913}" srcOrd="1" destOrd="0" presId="urn:microsoft.com/office/officeart/2005/8/layout/list1"/>
    <dgm:cxn modelId="{B013AA7F-23CE-45AC-8A9E-D2D0B1AEECA0}" srcId="{B363E467-8428-4410-9DDE-ACC9AB555BAA}" destId="{924E2FDB-0C0F-40CD-8297-CC20BB8F865B}" srcOrd="1" destOrd="0" parTransId="{C30C57FC-7097-4AE3-A736-CD9B4AF80242}" sibTransId="{8EEB8E21-321C-4631-8BAA-D2518FD7107E}"/>
    <dgm:cxn modelId="{929B6790-4D51-4CD9-9F7F-DB7E8424D71F}" srcId="{B363E467-8428-4410-9DDE-ACC9AB555BAA}" destId="{EF77CEC0-39E8-4263-9F2C-BD31EBC52F1B}" srcOrd="3" destOrd="0" parTransId="{3E77557E-7105-4EB0-BF1E-966A5BAF61C2}" sibTransId="{5AFC200A-C55C-405B-9123-919627FEF531}"/>
    <dgm:cxn modelId="{969FE89A-88A8-4B19-90F2-A1C96E3981B4}" type="presOf" srcId="{8EC9425D-ACAC-481B-A07C-DDC541F89CCB}" destId="{44C5B413-99E3-4143-A6EB-AC22EF5C94E8}" srcOrd="1" destOrd="0" presId="urn:microsoft.com/office/officeart/2005/8/layout/list1"/>
    <dgm:cxn modelId="{855283A2-B503-4028-ACB7-6AC328CFFE20}" type="presOf" srcId="{B363E467-8428-4410-9DDE-ACC9AB555BAA}" destId="{5228B2BF-56F1-481A-95AF-70C77EAF59CE}" srcOrd="0" destOrd="0" presId="urn:microsoft.com/office/officeart/2005/8/layout/list1"/>
    <dgm:cxn modelId="{F7CA5FA5-C227-43B1-B96A-E3621325727C}" type="presOf" srcId="{924E2FDB-0C0F-40CD-8297-CC20BB8F865B}" destId="{EFD39C97-9B59-4632-829E-6A5A813BF4A8}" srcOrd="1" destOrd="0" presId="urn:microsoft.com/office/officeart/2005/8/layout/list1"/>
    <dgm:cxn modelId="{4189B5AA-5765-4780-8221-5915874F552B}" type="presOf" srcId="{5F0F722F-9C48-4902-9D78-A7251D7EBBD0}" destId="{44B37897-A6C5-4A19-83C2-2C7613C146A4}" srcOrd="1" destOrd="0" presId="urn:microsoft.com/office/officeart/2005/8/layout/list1"/>
    <dgm:cxn modelId="{FA4665B9-ADEA-4393-B950-121573E1CF4C}" srcId="{B363E467-8428-4410-9DDE-ACC9AB555BAA}" destId="{5F0F722F-9C48-4902-9D78-A7251D7EBBD0}" srcOrd="2" destOrd="0" parTransId="{C69D18C0-2D65-45CC-946D-AE471230676E}" sibTransId="{81FC852B-73C7-4479-A61E-FB13B80E5EA6}"/>
    <dgm:cxn modelId="{F1EB23D2-51CF-443E-A3C2-1CA92F8B6B64}" srcId="{B363E467-8428-4410-9DDE-ACC9AB555BAA}" destId="{8EC9425D-ACAC-481B-A07C-DDC541F89CCB}" srcOrd="0" destOrd="0" parTransId="{06CA1AE6-109C-40A9-93F8-48E67AD75B39}" sibTransId="{8C848655-3EFD-46D1-B5EA-3AB1BD3A2487}"/>
    <dgm:cxn modelId="{B0F7F9EA-640B-4E99-85BB-638432AD9953}" type="presOf" srcId="{924E2FDB-0C0F-40CD-8297-CC20BB8F865B}" destId="{32EC15C7-6023-44A2-B6D4-8B903ED48DAC}" srcOrd="0" destOrd="0" presId="urn:microsoft.com/office/officeart/2005/8/layout/list1"/>
    <dgm:cxn modelId="{20932190-2C51-4A7B-91AD-4D5937FA5844}" type="presParOf" srcId="{5228B2BF-56F1-481A-95AF-70C77EAF59CE}" destId="{EE8AF548-1DBE-4173-8B78-265C154D7CD5}" srcOrd="0" destOrd="0" presId="urn:microsoft.com/office/officeart/2005/8/layout/list1"/>
    <dgm:cxn modelId="{ABE12BAF-A537-41B7-93BD-D60CB9D8F834}" type="presParOf" srcId="{EE8AF548-1DBE-4173-8B78-265C154D7CD5}" destId="{C45A79CB-FCEC-40F8-B0D0-1C11A25A8F89}" srcOrd="0" destOrd="0" presId="urn:microsoft.com/office/officeart/2005/8/layout/list1"/>
    <dgm:cxn modelId="{66A5BFF9-C74E-4992-AFD9-66AE985504A9}" type="presParOf" srcId="{EE8AF548-1DBE-4173-8B78-265C154D7CD5}" destId="{44C5B413-99E3-4143-A6EB-AC22EF5C94E8}" srcOrd="1" destOrd="0" presId="urn:microsoft.com/office/officeart/2005/8/layout/list1"/>
    <dgm:cxn modelId="{0B0BEAC7-90C1-4116-AA67-8989AC325FAB}" type="presParOf" srcId="{5228B2BF-56F1-481A-95AF-70C77EAF59CE}" destId="{4E9AFACA-8BF9-4C26-A450-7738ACBFDA0D}" srcOrd="1" destOrd="0" presId="urn:microsoft.com/office/officeart/2005/8/layout/list1"/>
    <dgm:cxn modelId="{FA118376-6C09-48EF-8B5A-C6621CDA7922}" type="presParOf" srcId="{5228B2BF-56F1-481A-95AF-70C77EAF59CE}" destId="{085FCD52-C25C-4DF8-BAA9-91160C2DC3E6}" srcOrd="2" destOrd="0" presId="urn:microsoft.com/office/officeart/2005/8/layout/list1"/>
    <dgm:cxn modelId="{5959F104-0096-44BC-80DA-C83E7AC43084}" type="presParOf" srcId="{5228B2BF-56F1-481A-95AF-70C77EAF59CE}" destId="{9515EBB3-8F8B-42E1-8D71-BA9C5401A142}" srcOrd="3" destOrd="0" presId="urn:microsoft.com/office/officeart/2005/8/layout/list1"/>
    <dgm:cxn modelId="{CCB817FF-F7AE-4769-82D1-C9B1F9A47E4B}" type="presParOf" srcId="{5228B2BF-56F1-481A-95AF-70C77EAF59CE}" destId="{40815E07-EE5C-42B5-89A3-800C1D3FC17E}" srcOrd="4" destOrd="0" presId="urn:microsoft.com/office/officeart/2005/8/layout/list1"/>
    <dgm:cxn modelId="{7DD96084-006A-4363-8367-DD18D7B6AD58}" type="presParOf" srcId="{40815E07-EE5C-42B5-89A3-800C1D3FC17E}" destId="{32EC15C7-6023-44A2-B6D4-8B903ED48DAC}" srcOrd="0" destOrd="0" presId="urn:microsoft.com/office/officeart/2005/8/layout/list1"/>
    <dgm:cxn modelId="{B8F4AE79-5A85-4FD8-A5FE-1E5BFF4A4E9B}" type="presParOf" srcId="{40815E07-EE5C-42B5-89A3-800C1D3FC17E}" destId="{EFD39C97-9B59-4632-829E-6A5A813BF4A8}" srcOrd="1" destOrd="0" presId="urn:microsoft.com/office/officeart/2005/8/layout/list1"/>
    <dgm:cxn modelId="{E119C2BC-BB98-426B-9630-9898F3275C6A}" type="presParOf" srcId="{5228B2BF-56F1-481A-95AF-70C77EAF59CE}" destId="{2AB5EE44-EBE9-4349-AC89-8B5999DB2BCD}" srcOrd="5" destOrd="0" presId="urn:microsoft.com/office/officeart/2005/8/layout/list1"/>
    <dgm:cxn modelId="{B5B7B616-6017-45F8-B3DA-6E6809535C42}" type="presParOf" srcId="{5228B2BF-56F1-481A-95AF-70C77EAF59CE}" destId="{82EC4B96-7A03-4DBD-8FD8-BA0696711E73}" srcOrd="6" destOrd="0" presId="urn:microsoft.com/office/officeart/2005/8/layout/list1"/>
    <dgm:cxn modelId="{6AAD19F6-18D5-4798-8D48-42E174D5C5AD}" type="presParOf" srcId="{5228B2BF-56F1-481A-95AF-70C77EAF59CE}" destId="{8E62FC43-70AF-4151-A5D8-E379A5C8C691}" srcOrd="7" destOrd="0" presId="urn:microsoft.com/office/officeart/2005/8/layout/list1"/>
    <dgm:cxn modelId="{EDDFDA27-FA49-4E10-A16C-E02CCB7418A8}" type="presParOf" srcId="{5228B2BF-56F1-481A-95AF-70C77EAF59CE}" destId="{09A97CF6-4C49-4710-8AA9-5251E365CF86}" srcOrd="8" destOrd="0" presId="urn:microsoft.com/office/officeart/2005/8/layout/list1"/>
    <dgm:cxn modelId="{65EF4FEF-EDBA-414E-9E82-024458CAD156}" type="presParOf" srcId="{09A97CF6-4C49-4710-8AA9-5251E365CF86}" destId="{64F60381-9CD1-42C1-A162-A0BF3584652C}" srcOrd="0" destOrd="0" presId="urn:microsoft.com/office/officeart/2005/8/layout/list1"/>
    <dgm:cxn modelId="{2B3FA820-1C45-460D-84EB-1DE03C8471D0}" type="presParOf" srcId="{09A97CF6-4C49-4710-8AA9-5251E365CF86}" destId="{44B37897-A6C5-4A19-83C2-2C7613C146A4}" srcOrd="1" destOrd="0" presId="urn:microsoft.com/office/officeart/2005/8/layout/list1"/>
    <dgm:cxn modelId="{85329609-D1B2-43DC-8951-F25FDDD93440}" type="presParOf" srcId="{5228B2BF-56F1-481A-95AF-70C77EAF59CE}" destId="{A33B8A0C-1370-4199-94E4-C32BA4BB3E51}" srcOrd="9" destOrd="0" presId="urn:microsoft.com/office/officeart/2005/8/layout/list1"/>
    <dgm:cxn modelId="{7A6D7958-0F70-4C05-B027-1CB6D11000F8}" type="presParOf" srcId="{5228B2BF-56F1-481A-95AF-70C77EAF59CE}" destId="{E9A29F1C-9F8E-42BE-B05E-EEE4EA20C623}" srcOrd="10" destOrd="0" presId="urn:microsoft.com/office/officeart/2005/8/layout/list1"/>
    <dgm:cxn modelId="{D0DA4E2F-C950-42C7-B13B-D5C1986EF04F}" type="presParOf" srcId="{5228B2BF-56F1-481A-95AF-70C77EAF59CE}" destId="{6E416069-E041-45AB-8D91-EF0B3ED7DBAC}" srcOrd="11" destOrd="0" presId="urn:microsoft.com/office/officeart/2005/8/layout/list1"/>
    <dgm:cxn modelId="{0F43CBA8-A187-4E0E-B290-2AD679BB0FE7}" type="presParOf" srcId="{5228B2BF-56F1-481A-95AF-70C77EAF59CE}" destId="{1CB0209F-D13D-46E0-A058-7DFB5C7D9A3A}" srcOrd="12" destOrd="0" presId="urn:microsoft.com/office/officeart/2005/8/layout/list1"/>
    <dgm:cxn modelId="{00AC522E-78A0-4EA6-9377-30F1965BE9BD}" type="presParOf" srcId="{1CB0209F-D13D-46E0-A058-7DFB5C7D9A3A}" destId="{046776D9-7F01-4FE5-923D-777997BBFB96}" srcOrd="0" destOrd="0" presId="urn:microsoft.com/office/officeart/2005/8/layout/list1"/>
    <dgm:cxn modelId="{D1AD2DF3-A250-44EA-9872-F789A0A5EE62}" type="presParOf" srcId="{1CB0209F-D13D-46E0-A058-7DFB5C7D9A3A}" destId="{E317F1E8-23AF-4867-88F8-C46B14FAE913}" srcOrd="1" destOrd="0" presId="urn:microsoft.com/office/officeart/2005/8/layout/list1"/>
    <dgm:cxn modelId="{47B5CD38-090A-44AF-A2C8-A34A8E8B94BD}" type="presParOf" srcId="{5228B2BF-56F1-481A-95AF-70C77EAF59CE}" destId="{E3311929-2D9C-42DF-92D2-FD04C87620CC}" srcOrd="13" destOrd="0" presId="urn:microsoft.com/office/officeart/2005/8/layout/list1"/>
    <dgm:cxn modelId="{F65018CA-06EE-46E1-8C50-1513D4F83B86}" type="presParOf" srcId="{5228B2BF-56F1-481A-95AF-70C77EAF59CE}" destId="{5118DD6B-5447-49AE-AC7D-9A3BACC22292}" srcOrd="14" destOrd="0" presId="urn:microsoft.com/office/officeart/2005/8/layout/list1"/>
    <dgm:cxn modelId="{ACCF0380-3A00-4CE9-9501-A3B6DFC82507}" type="presParOf" srcId="{5228B2BF-56F1-481A-95AF-70C77EAF59CE}" destId="{21A5502A-20D4-4627-BEC1-5CCF2D9A574E}" srcOrd="15" destOrd="0" presId="urn:microsoft.com/office/officeart/2005/8/layout/list1"/>
    <dgm:cxn modelId="{FE014D6D-DC67-4AC8-A696-0D6D0C7BD1D4}" type="presParOf" srcId="{5228B2BF-56F1-481A-95AF-70C77EAF59CE}" destId="{1BD59837-C877-4DD3-AC02-46F14818874E}" srcOrd="16" destOrd="0" presId="urn:microsoft.com/office/officeart/2005/8/layout/list1"/>
    <dgm:cxn modelId="{18E4EDA4-A7A3-474F-99F6-0AFF1EB4E565}" type="presParOf" srcId="{1BD59837-C877-4DD3-AC02-46F14818874E}" destId="{FAA1829A-EF41-485D-9B1F-74AA2D874566}" srcOrd="0" destOrd="0" presId="urn:microsoft.com/office/officeart/2005/8/layout/list1"/>
    <dgm:cxn modelId="{7049E262-87B7-4B38-80C4-3BD85B3EE314}" type="presParOf" srcId="{1BD59837-C877-4DD3-AC02-46F14818874E}" destId="{34869F17-05D3-4F5A-A906-DC5ADDBE1912}" srcOrd="1" destOrd="0" presId="urn:microsoft.com/office/officeart/2005/8/layout/list1"/>
    <dgm:cxn modelId="{75357AD8-2D90-4946-BB11-21BFCAF6FECC}" type="presParOf" srcId="{5228B2BF-56F1-481A-95AF-70C77EAF59CE}" destId="{752CC42E-F117-4D78-8066-0C0EFBE8ACE4}" srcOrd="17" destOrd="0" presId="urn:microsoft.com/office/officeart/2005/8/layout/list1"/>
    <dgm:cxn modelId="{5FCE319E-1E5A-4EB9-BAE2-194E02FF2F29}" type="presParOf" srcId="{5228B2BF-56F1-481A-95AF-70C77EAF59CE}" destId="{A04250F5-6529-4D44-A384-D36705BA026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FCD52-C25C-4DF8-BAA9-91160C2DC3E6}">
      <dsp:nvSpPr>
        <dsp:cNvPr id="0" name=""/>
        <dsp:cNvSpPr/>
      </dsp:nvSpPr>
      <dsp:spPr>
        <a:xfrm>
          <a:off x="0" y="256155"/>
          <a:ext cx="228807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5B413-99E3-4143-A6EB-AC22EF5C94E8}">
      <dsp:nvSpPr>
        <dsp:cNvPr id="0" name=""/>
        <dsp:cNvSpPr/>
      </dsp:nvSpPr>
      <dsp:spPr>
        <a:xfrm>
          <a:off x="114403" y="49515"/>
          <a:ext cx="160165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39" tIns="0" rIns="605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server </a:t>
          </a:r>
        </a:p>
      </dsp:txBody>
      <dsp:txXfrm>
        <a:off x="134578" y="69690"/>
        <a:ext cx="1561301" cy="372930"/>
      </dsp:txXfrm>
    </dsp:sp>
    <dsp:sp modelId="{82EC4B96-7A03-4DBD-8FD8-BA0696711E73}">
      <dsp:nvSpPr>
        <dsp:cNvPr id="0" name=""/>
        <dsp:cNvSpPr/>
      </dsp:nvSpPr>
      <dsp:spPr>
        <a:xfrm>
          <a:off x="0" y="891196"/>
          <a:ext cx="228807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39C97-9B59-4632-829E-6A5A813BF4A8}">
      <dsp:nvSpPr>
        <dsp:cNvPr id="0" name=""/>
        <dsp:cNvSpPr/>
      </dsp:nvSpPr>
      <dsp:spPr>
        <a:xfrm>
          <a:off x="114403" y="684555"/>
          <a:ext cx="160165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39" tIns="0" rIns="605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API</a:t>
          </a:r>
        </a:p>
      </dsp:txBody>
      <dsp:txXfrm>
        <a:off x="134578" y="704730"/>
        <a:ext cx="1561301" cy="372930"/>
      </dsp:txXfrm>
    </dsp:sp>
    <dsp:sp modelId="{E9A29F1C-9F8E-42BE-B05E-EEE4EA20C623}">
      <dsp:nvSpPr>
        <dsp:cNvPr id="0" name=""/>
        <dsp:cNvSpPr/>
      </dsp:nvSpPr>
      <dsp:spPr>
        <a:xfrm>
          <a:off x="0" y="1526236"/>
          <a:ext cx="228807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37897-A6C5-4A19-83C2-2C7613C146A4}">
      <dsp:nvSpPr>
        <dsp:cNvPr id="0" name=""/>
        <dsp:cNvSpPr/>
      </dsp:nvSpPr>
      <dsp:spPr>
        <a:xfrm>
          <a:off x="114403" y="1319596"/>
          <a:ext cx="160165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39" tIns="0" rIns="605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Chat model</a:t>
          </a:r>
        </a:p>
      </dsp:txBody>
      <dsp:txXfrm>
        <a:off x="134578" y="1339771"/>
        <a:ext cx="1561301" cy="372930"/>
      </dsp:txXfrm>
    </dsp:sp>
    <dsp:sp modelId="{5118DD6B-5447-49AE-AC7D-9A3BACC22292}">
      <dsp:nvSpPr>
        <dsp:cNvPr id="0" name=""/>
        <dsp:cNvSpPr/>
      </dsp:nvSpPr>
      <dsp:spPr>
        <a:xfrm>
          <a:off x="0" y="2161276"/>
          <a:ext cx="228807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7F1E8-23AF-4867-88F8-C46B14FAE913}">
      <dsp:nvSpPr>
        <dsp:cNvPr id="0" name=""/>
        <dsp:cNvSpPr/>
      </dsp:nvSpPr>
      <dsp:spPr>
        <a:xfrm>
          <a:off x="114403" y="1954636"/>
          <a:ext cx="160165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39" tIns="0" rIns="605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File model</a:t>
          </a:r>
        </a:p>
      </dsp:txBody>
      <dsp:txXfrm>
        <a:off x="134578" y="1974811"/>
        <a:ext cx="1561301" cy="372930"/>
      </dsp:txXfrm>
    </dsp:sp>
    <dsp:sp modelId="{A04250F5-6529-4D44-A384-D36705BA0262}">
      <dsp:nvSpPr>
        <dsp:cNvPr id="0" name=""/>
        <dsp:cNvSpPr/>
      </dsp:nvSpPr>
      <dsp:spPr>
        <a:xfrm>
          <a:off x="0" y="2796316"/>
          <a:ext cx="228807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69F17-05D3-4F5A-A906-DC5ADDBE1912}">
      <dsp:nvSpPr>
        <dsp:cNvPr id="0" name=""/>
        <dsp:cNvSpPr/>
      </dsp:nvSpPr>
      <dsp:spPr>
        <a:xfrm>
          <a:off x="114403" y="2589676"/>
          <a:ext cx="160165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39" tIns="0" rIns="605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Voice model</a:t>
          </a:r>
        </a:p>
      </dsp:txBody>
      <dsp:txXfrm>
        <a:off x="134578" y="2609851"/>
        <a:ext cx="1561301" cy="372930"/>
      </dsp:txXfrm>
    </dsp:sp>
    <dsp:sp modelId="{A8F3AD78-A716-4A34-854E-7B973DDAD352}">
      <dsp:nvSpPr>
        <dsp:cNvPr id="0" name=""/>
        <dsp:cNvSpPr/>
      </dsp:nvSpPr>
      <dsp:spPr>
        <a:xfrm>
          <a:off x="0" y="3431356"/>
          <a:ext cx="228807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B7D30-8789-42B6-8A35-8B7E71D0A1B4}">
      <dsp:nvSpPr>
        <dsp:cNvPr id="0" name=""/>
        <dsp:cNvSpPr/>
      </dsp:nvSpPr>
      <dsp:spPr>
        <a:xfrm>
          <a:off x="114403" y="3224716"/>
          <a:ext cx="160165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39" tIns="0" rIns="605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Compiling node </a:t>
          </a:r>
        </a:p>
      </dsp:txBody>
      <dsp:txXfrm>
        <a:off x="134578" y="3244891"/>
        <a:ext cx="1561301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FCD52-C25C-4DF8-BAA9-91160C2DC3E6}">
      <dsp:nvSpPr>
        <dsp:cNvPr id="0" name=""/>
        <dsp:cNvSpPr/>
      </dsp:nvSpPr>
      <dsp:spPr>
        <a:xfrm>
          <a:off x="0" y="477736"/>
          <a:ext cx="2452914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5B413-99E3-4143-A6EB-AC22EF5C94E8}">
      <dsp:nvSpPr>
        <dsp:cNvPr id="0" name=""/>
        <dsp:cNvSpPr/>
      </dsp:nvSpPr>
      <dsp:spPr>
        <a:xfrm>
          <a:off x="122645" y="256336"/>
          <a:ext cx="171703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0" rIns="649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Base App</a:t>
          </a:r>
        </a:p>
      </dsp:txBody>
      <dsp:txXfrm>
        <a:off x="144261" y="277952"/>
        <a:ext cx="1673807" cy="399568"/>
      </dsp:txXfrm>
    </dsp:sp>
    <dsp:sp modelId="{82EC4B96-7A03-4DBD-8FD8-BA0696711E73}">
      <dsp:nvSpPr>
        <dsp:cNvPr id="0" name=""/>
        <dsp:cNvSpPr/>
      </dsp:nvSpPr>
      <dsp:spPr>
        <a:xfrm>
          <a:off x="0" y="1158136"/>
          <a:ext cx="2452914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39C97-9B59-4632-829E-6A5A813BF4A8}">
      <dsp:nvSpPr>
        <dsp:cNvPr id="0" name=""/>
        <dsp:cNvSpPr/>
      </dsp:nvSpPr>
      <dsp:spPr>
        <a:xfrm>
          <a:off x="122645" y="936736"/>
          <a:ext cx="171703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0" rIns="649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Ips</a:t>
          </a:r>
        </a:p>
      </dsp:txBody>
      <dsp:txXfrm>
        <a:off x="144261" y="958352"/>
        <a:ext cx="1673807" cy="399568"/>
      </dsp:txXfrm>
    </dsp:sp>
    <dsp:sp modelId="{E9A29F1C-9F8E-42BE-B05E-EEE4EA20C623}">
      <dsp:nvSpPr>
        <dsp:cNvPr id="0" name=""/>
        <dsp:cNvSpPr/>
      </dsp:nvSpPr>
      <dsp:spPr>
        <a:xfrm>
          <a:off x="0" y="1838536"/>
          <a:ext cx="2452914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37897-A6C5-4A19-83C2-2C7613C146A4}">
      <dsp:nvSpPr>
        <dsp:cNvPr id="0" name=""/>
        <dsp:cNvSpPr/>
      </dsp:nvSpPr>
      <dsp:spPr>
        <a:xfrm>
          <a:off x="122645" y="1617136"/>
          <a:ext cx="171703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0" rIns="649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 network</a:t>
          </a:r>
        </a:p>
      </dsp:txBody>
      <dsp:txXfrm>
        <a:off x="144261" y="1638752"/>
        <a:ext cx="1673807" cy="399568"/>
      </dsp:txXfrm>
    </dsp:sp>
    <dsp:sp modelId="{5118DD6B-5447-49AE-AC7D-9A3BACC22292}">
      <dsp:nvSpPr>
        <dsp:cNvPr id="0" name=""/>
        <dsp:cNvSpPr/>
      </dsp:nvSpPr>
      <dsp:spPr>
        <a:xfrm>
          <a:off x="0" y="2518936"/>
          <a:ext cx="2452914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7F1E8-23AF-4867-88F8-C46B14FAE913}">
      <dsp:nvSpPr>
        <dsp:cNvPr id="0" name=""/>
        <dsp:cNvSpPr/>
      </dsp:nvSpPr>
      <dsp:spPr>
        <a:xfrm>
          <a:off x="122645" y="2297536"/>
          <a:ext cx="171703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0" rIns="649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Ip page</a:t>
          </a:r>
        </a:p>
      </dsp:txBody>
      <dsp:txXfrm>
        <a:off x="144261" y="2319152"/>
        <a:ext cx="1673807" cy="399568"/>
      </dsp:txXfrm>
    </dsp:sp>
    <dsp:sp modelId="{A04250F5-6529-4D44-A384-D36705BA0262}">
      <dsp:nvSpPr>
        <dsp:cNvPr id="0" name=""/>
        <dsp:cNvSpPr/>
      </dsp:nvSpPr>
      <dsp:spPr>
        <a:xfrm>
          <a:off x="0" y="3199336"/>
          <a:ext cx="2452914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69F17-05D3-4F5A-A906-DC5ADDBE1912}">
      <dsp:nvSpPr>
        <dsp:cNvPr id="0" name=""/>
        <dsp:cNvSpPr/>
      </dsp:nvSpPr>
      <dsp:spPr>
        <a:xfrm>
          <a:off x="122645" y="2977936"/>
          <a:ext cx="171703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0" rIns="649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Compiling ionic </a:t>
          </a:r>
        </a:p>
      </dsp:txBody>
      <dsp:txXfrm>
        <a:off x="144261" y="2999552"/>
        <a:ext cx="1673807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venturebeat.com/2012/01/24/why-walmart-is-using-node-js/" TargetMode="External"/><Relationship Id="rId13" Type="http://schemas.openxmlformats.org/officeDocument/2006/relationships/hyperlink" Target="http://blog.iandavis.com/2008/12/what-are-the-benefits-of-mvc/" TargetMode="External"/><Relationship Id="rId3" Type="http://schemas.openxmlformats.org/officeDocument/2006/relationships/hyperlink" Target="https://docs.microsoft.com/en-us/previous-versions/tn-archive/bb490939(v=technet.10)" TargetMode="External"/><Relationship Id="rId7" Type="http://schemas.openxmlformats.org/officeDocument/2006/relationships/hyperlink" Target="https://blog.ionicframework.com/introducing-ionic-4-ionic-for-everyone/" TargetMode="External"/><Relationship Id="rId12" Type="http://schemas.openxmlformats.org/officeDocument/2006/relationships/hyperlink" Target="https://web.archive.org/web/20090323032904/https:/www.artima.com/articles/dci_vision.html" TargetMode="External"/><Relationship Id="rId2" Type="http://schemas.openxmlformats.org/officeDocument/2006/relationships/hyperlink" Target="https://www.computerhope.com/netsh.ht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echcrunch.com/2014/03/10/drifty-makers-of-the-ionic-mobile-framework-raise-1-million/" TargetMode="External"/><Relationship Id="rId11" Type="http://schemas.openxmlformats.org/officeDocument/2006/relationships/hyperlink" Target="https://tools.ietf.org/html/rfc760" TargetMode="External"/><Relationship Id="rId5" Type="http://schemas.openxmlformats.org/officeDocument/2006/relationships/hyperlink" Target="http://www.cs.unm.edu/~treport/tr/02-12/firewall.pdf" TargetMode="External"/><Relationship Id="rId10" Type="http://schemas.openxmlformats.org/officeDocument/2006/relationships/hyperlink" Target="http://www.infoworld.com/article/2855057/application-development/why-iojs-decided-to-fork-nodejs.html" TargetMode="External"/><Relationship Id="rId4" Type="http://schemas.openxmlformats.org/officeDocument/2006/relationships/hyperlink" Target="https://doi.org/10.1145%2F253769.253802" TargetMode="External"/><Relationship Id="rId9" Type="http://schemas.openxmlformats.org/officeDocument/2006/relationships/hyperlink" Target="https://www.cnet.com/news/netscape-opens-intranet-attack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67010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Network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393015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Supervisor </a:t>
            </a:r>
          </a:p>
          <a:p>
            <a:r>
              <a:rPr lang="en-US" dirty="0"/>
              <a:t>Dr. Mohmed Abed Fayez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9CD51-2788-4AB3-AC1B-A98F456BD26A}"/>
              </a:ext>
            </a:extLst>
          </p:cNvPr>
          <p:cNvSpPr txBox="1">
            <a:spLocks/>
          </p:cNvSpPr>
          <p:nvPr/>
        </p:nvSpPr>
        <p:spPr>
          <a:xfrm>
            <a:off x="6206575" y="5728996"/>
            <a:ext cx="4775075" cy="715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/>
              <a:t>Soaud</a:t>
            </a:r>
            <a:r>
              <a:rPr lang="en-US" b="1" dirty="0"/>
              <a:t> Walid Ali  &amp;  Ibrahim Ali </a:t>
            </a:r>
            <a:r>
              <a:rPr lang="en-US" b="1" dirty="0" err="1"/>
              <a:t>Alkharbash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42482C-C36A-4046-93D3-37C74CBAF2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834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CA6801-E8C5-4689-B15C-56B2B8D17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-15489"/>
            <a:ext cx="1219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technologies used in this app</a:t>
            </a:r>
          </a:p>
        </p:txBody>
      </p:sp>
    </p:spTree>
    <p:extLst>
      <p:ext uri="{BB962C8B-B14F-4D97-AF65-F5344CB8AC3E}">
        <p14:creationId xmlns:p14="http://schemas.microsoft.com/office/powerpoint/2010/main" val="19877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 JS: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313699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Web server.</a:t>
            </a:r>
          </a:p>
          <a:p>
            <a:pPr>
              <a:lnSpc>
                <a:spcPct val="200000"/>
              </a:lnSpc>
            </a:pPr>
            <a:r>
              <a:rPr lang="en-US" dirty="0"/>
              <a:t>API.</a:t>
            </a:r>
          </a:p>
          <a:p>
            <a:pPr>
              <a:lnSpc>
                <a:spcPct val="200000"/>
              </a:lnSpc>
            </a:pPr>
            <a:r>
              <a:rPr lang="en-US" dirty="0"/>
              <a:t>Control local firewall for host computer.</a:t>
            </a:r>
          </a:p>
          <a:p>
            <a:pPr>
              <a:lnSpc>
                <a:spcPct val="200000"/>
              </a:lnSpc>
            </a:pPr>
            <a:r>
              <a:rPr lang="en-US" dirty="0"/>
              <a:t>Rendering user chatting page.</a:t>
            </a:r>
          </a:p>
        </p:txBody>
      </p:sp>
      <p:pic>
        <p:nvPicPr>
          <p:cNvPr id="3074" name="Picture 2" descr="Node.js - Wikipedia">
            <a:extLst>
              <a:ext uri="{FF2B5EF4-FFF2-40B4-BE49-F238E27FC236}">
                <a16:creationId xmlns:a16="http://schemas.microsoft.com/office/drawing/2014/main" id="{7DE06CBB-33DF-4387-8B1A-7AB3F23A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4194"/>
            <a:ext cx="5247762" cy="32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50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IONIC Framework: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313699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Angular framework.</a:t>
            </a:r>
          </a:p>
          <a:p>
            <a:pPr>
              <a:lnSpc>
                <a:spcPct val="200000"/>
              </a:lnSpc>
            </a:pPr>
            <a:r>
              <a:rPr lang="en-US" dirty="0"/>
              <a:t>Connect to host computers.</a:t>
            </a:r>
          </a:p>
          <a:p>
            <a:pPr>
              <a:lnSpc>
                <a:spcPct val="200000"/>
              </a:lnSpc>
            </a:pPr>
            <a:r>
              <a:rPr lang="en-US" dirty="0"/>
              <a:t>Rendering app pages.</a:t>
            </a:r>
          </a:p>
          <a:p>
            <a:pPr>
              <a:lnSpc>
                <a:spcPct val="200000"/>
              </a:lnSpc>
            </a:pPr>
            <a:r>
              <a:rPr lang="en-US" dirty="0"/>
              <a:t>Handle app requests.</a:t>
            </a:r>
          </a:p>
        </p:txBody>
      </p:sp>
      <p:pic>
        <p:nvPicPr>
          <p:cNvPr id="4098" name="Picture 2" descr="Ionic (mobile app framework) - Wikipedia">
            <a:extLst>
              <a:ext uri="{FF2B5EF4-FFF2-40B4-BE49-F238E27FC236}">
                <a16:creationId xmlns:a16="http://schemas.microsoft.com/office/drawing/2014/main" id="{7AAB68DA-DF90-4B17-BC99-8ADA0AC6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23" y="2601201"/>
            <a:ext cx="6088222" cy="205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0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 of work </a:t>
            </a:r>
          </a:p>
        </p:txBody>
      </p:sp>
    </p:spTree>
    <p:extLst>
      <p:ext uri="{BB962C8B-B14F-4D97-AF65-F5344CB8AC3E}">
        <p14:creationId xmlns:p14="http://schemas.microsoft.com/office/powerpoint/2010/main" val="284246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Team Plan: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35EEC-7651-4D22-8176-442DD2D2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014194"/>
            <a:ext cx="8743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0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work plan</a:t>
            </a:r>
          </a:p>
        </p:txBody>
      </p:sp>
    </p:spTree>
    <p:extLst>
      <p:ext uri="{BB962C8B-B14F-4D97-AF65-F5344CB8AC3E}">
        <p14:creationId xmlns:p14="http://schemas.microsoft.com/office/powerpoint/2010/main" val="276582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Team Plan: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911F72D-1D2A-4808-9C7F-50A6A3658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676319"/>
              </p:ext>
            </p:extLst>
          </p:nvPr>
        </p:nvGraphicFramePr>
        <p:xfrm>
          <a:off x="8230638" y="2285999"/>
          <a:ext cx="2288073" cy="3833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347A43-DFB6-4335-9635-722A5EBAB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385613"/>
              </p:ext>
            </p:extLst>
          </p:nvPr>
        </p:nvGraphicFramePr>
        <p:xfrm>
          <a:off x="1419290" y="2285998"/>
          <a:ext cx="2452914" cy="3833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41050E4-5DD8-45A3-9813-B2A1513D9ED5}"/>
              </a:ext>
            </a:extLst>
          </p:cNvPr>
          <p:cNvSpPr txBox="1">
            <a:spLocks/>
          </p:cNvSpPr>
          <p:nvPr/>
        </p:nvSpPr>
        <p:spPr>
          <a:xfrm>
            <a:off x="1419290" y="1775918"/>
            <a:ext cx="3506466" cy="74835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b="1" dirty="0" err="1"/>
              <a:t>Soaud</a:t>
            </a:r>
            <a:r>
              <a:rPr lang="en-US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210FC2-825B-4497-B742-834DBE39B9EC}"/>
              </a:ext>
            </a:extLst>
          </p:cNvPr>
          <p:cNvSpPr txBox="1">
            <a:spLocks/>
          </p:cNvSpPr>
          <p:nvPr/>
        </p:nvSpPr>
        <p:spPr>
          <a:xfrm>
            <a:off x="8230638" y="1520877"/>
            <a:ext cx="3506466" cy="74835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b="1" dirty="0"/>
              <a:t>Ibrahim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82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solved with NCP</a:t>
            </a:r>
          </a:p>
        </p:txBody>
      </p:sp>
    </p:spTree>
    <p:extLst>
      <p:ext uri="{BB962C8B-B14F-4D97-AF65-F5344CB8AC3E}">
        <p14:creationId xmlns:p14="http://schemas.microsoft.com/office/powerpoint/2010/main" val="232272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User: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Companions.</a:t>
            </a:r>
          </a:p>
          <a:p>
            <a:pPr>
              <a:lnSpc>
                <a:spcPct val="200000"/>
              </a:lnSpc>
            </a:pPr>
            <a:r>
              <a:rPr lang="en-US" dirty="0"/>
              <a:t>Schools.</a:t>
            </a:r>
          </a:p>
          <a:p>
            <a:pPr>
              <a:lnSpc>
                <a:spcPct val="200000"/>
              </a:lnSpc>
            </a:pPr>
            <a:r>
              <a:rPr lang="en-US" dirty="0"/>
              <a:t>Home.</a:t>
            </a:r>
          </a:p>
          <a:p>
            <a:pPr>
              <a:lnSpc>
                <a:spcPct val="200000"/>
              </a:lnSpc>
            </a:pPr>
            <a:r>
              <a:rPr lang="en-US" dirty="0"/>
              <a:t>Cybercafé.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Local area network - Wikipedia">
            <a:extLst>
              <a:ext uri="{FF2B5EF4-FFF2-40B4-BE49-F238E27FC236}">
                <a16:creationId xmlns:a16="http://schemas.microsoft.com/office/drawing/2014/main" id="{E1393EF1-AA6B-41DD-84C6-D3BE6295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09" y="1291071"/>
            <a:ext cx="6992939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8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NCP Network Control feature: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Local firewall Vs router firewall.</a:t>
            </a:r>
          </a:p>
          <a:p>
            <a:pPr>
              <a:lnSpc>
                <a:spcPct val="200000"/>
              </a:lnSpc>
            </a:pPr>
            <a:r>
              <a:rPr lang="en-US" dirty="0"/>
              <a:t>Adding rule.</a:t>
            </a:r>
          </a:p>
          <a:p>
            <a:pPr>
              <a:lnSpc>
                <a:spcPct val="200000"/>
              </a:lnSpc>
            </a:pPr>
            <a:r>
              <a:rPr lang="en-US" dirty="0"/>
              <a:t>Removing rule.</a:t>
            </a:r>
          </a:p>
          <a:p>
            <a:pPr>
              <a:lnSpc>
                <a:spcPct val="200000"/>
              </a:lnSpc>
            </a:pPr>
            <a:r>
              <a:rPr lang="en-US" dirty="0"/>
              <a:t>netsh.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ERL - Block internet access for IP camera? | Ubiquiti Community">
            <a:extLst>
              <a:ext uri="{FF2B5EF4-FFF2-40B4-BE49-F238E27FC236}">
                <a16:creationId xmlns:a16="http://schemas.microsoft.com/office/drawing/2014/main" id="{7013F9E2-EDFA-453A-B73E-5E5B4AB949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582" y="1550631"/>
            <a:ext cx="5715000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06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of NCP project</a:t>
            </a:r>
          </a:p>
        </p:txBody>
      </p:sp>
    </p:spTree>
    <p:extLst>
      <p:ext uri="{BB962C8B-B14F-4D97-AF65-F5344CB8AC3E}">
        <p14:creationId xmlns:p14="http://schemas.microsoft.com/office/powerpoint/2010/main" val="92274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Voice streaming: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LANMIC </a:t>
            </a:r>
          </a:p>
          <a:p>
            <a:pPr>
              <a:lnSpc>
                <a:spcPct val="200000"/>
              </a:lnSpc>
            </a:pPr>
            <a:r>
              <a:rPr lang="en-US" dirty="0"/>
              <a:t>WebRTC.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WebRTC - powerful real-time communication technology for modern ...">
            <a:extLst>
              <a:ext uri="{FF2B5EF4-FFF2-40B4-BE49-F238E27FC236}">
                <a16:creationId xmlns:a16="http://schemas.microsoft.com/office/drawing/2014/main" id="{BB27E4C2-7F38-4663-A77A-949302BCF29B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8" y="1783085"/>
            <a:ext cx="5943600" cy="386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04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Messages: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NodeJS.</a:t>
            </a:r>
          </a:p>
          <a:p>
            <a:pPr>
              <a:lnSpc>
                <a:spcPct val="200000"/>
              </a:lnSpc>
            </a:pPr>
            <a:r>
              <a:rPr lang="en-US" dirty="0"/>
              <a:t>Express.</a:t>
            </a:r>
          </a:p>
          <a:p>
            <a:pPr>
              <a:lnSpc>
                <a:spcPct val="200000"/>
              </a:lnSpc>
            </a:pPr>
            <a:r>
              <a:rPr lang="en-US" dirty="0"/>
              <a:t>Socket.IO 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Socket.io - Realtime API Hub">
            <a:extLst>
              <a:ext uri="{FF2B5EF4-FFF2-40B4-BE49-F238E27FC236}">
                <a16:creationId xmlns:a16="http://schemas.microsoft.com/office/drawing/2014/main" id="{216D4652-8047-4E9C-B297-D3F3933F01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67945"/>
            <a:ext cx="5943600" cy="229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65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upload: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Multer.</a:t>
            </a:r>
          </a:p>
          <a:p>
            <a:pPr>
              <a:lnSpc>
                <a:spcPct val="200000"/>
              </a:lnSpc>
            </a:pPr>
            <a:r>
              <a:rPr lang="en-US" dirty="0"/>
              <a:t>&lt;input type=“file” /&gt;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26FED-4FD0-45B9-847B-009A9E19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5" y="2814637"/>
            <a:ext cx="4238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NCP program details</a:t>
            </a:r>
          </a:p>
        </p:txBody>
      </p:sp>
    </p:spTree>
    <p:extLst>
      <p:ext uri="{BB962C8B-B14F-4D97-AF65-F5344CB8AC3E}">
        <p14:creationId xmlns:p14="http://schemas.microsoft.com/office/powerpoint/2010/main" val="366607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NCP &amp; NETWORK CONTROLLER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NCP details.</a:t>
            </a:r>
          </a:p>
          <a:p>
            <a:pPr>
              <a:lnSpc>
                <a:spcPct val="200000"/>
              </a:lnSpc>
            </a:pPr>
            <a:r>
              <a:rPr lang="en-US" dirty="0"/>
              <a:t>Network controller app.</a:t>
            </a:r>
          </a:p>
          <a:p>
            <a:pPr>
              <a:lnSpc>
                <a:spcPct val="200000"/>
              </a:lnSpc>
            </a:pPr>
            <a:r>
              <a:rPr lang="en-US" dirty="0"/>
              <a:t>Code fragments.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78F80-017F-47FF-AC74-EBD88EA5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0" b="94000" l="4000" r="94250">
                        <a14:foregroundMark x1="36000" y1="15500" x2="45500" y2="7250"/>
                        <a14:foregroundMark x1="45500" y1="7250" x2="58500" y2="7250"/>
                        <a14:foregroundMark x1="58500" y1="7250" x2="59250" y2="7750"/>
                        <a14:foregroundMark x1="67000" y1="9250" x2="55000" y2="3750"/>
                        <a14:foregroundMark x1="55000" y1="3750" x2="42000" y2="3250"/>
                        <a14:foregroundMark x1="42000" y1="3250" x2="38500" y2="4750"/>
                        <a14:foregroundMark x1="12250" y1="75750" x2="6500" y2="63250"/>
                        <a14:foregroundMark x1="6500" y1="63250" x2="4250" y2="49500"/>
                        <a14:foregroundMark x1="4250" y1="49500" x2="7500" y2="36500"/>
                        <a14:foregroundMark x1="7500" y1="36500" x2="13250" y2="26500"/>
                        <a14:foregroundMark x1="11750" y1="69000" x2="5000" y2="58000"/>
                        <a14:foregroundMark x1="5000" y1="58000" x2="4000" y2="45500"/>
                        <a14:foregroundMark x1="4000" y1="45500" x2="7000" y2="36750"/>
                        <a14:foregroundMark x1="25500" y1="87750" x2="37500" y2="94000"/>
                        <a14:foregroundMark x1="37500" y1="94000" x2="51000" y2="95500"/>
                        <a14:foregroundMark x1="51000" y1="95500" x2="64000" y2="94000"/>
                        <a14:foregroundMark x1="64000" y1="94000" x2="72250" y2="90000"/>
                        <a14:foregroundMark x1="78750" y1="82500" x2="95000" y2="63250"/>
                        <a14:foregroundMark x1="95000" y1="63250" x2="96750" y2="50750"/>
                        <a14:foregroundMark x1="96750" y1="50750" x2="94250" y2="37750"/>
                        <a14:foregroundMark x1="94250" y1="37750" x2="87750" y2="26000"/>
                        <a14:foregroundMark x1="87750" y1="26000" x2="84500" y2="24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5032" y="201419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1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NEWTORK CONTROLLER: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IPS component.</a:t>
            </a:r>
          </a:p>
          <a:p>
            <a:pPr>
              <a:lnSpc>
                <a:spcPct val="200000"/>
              </a:lnSpc>
            </a:pPr>
            <a:r>
              <a:rPr lang="en-US" dirty="0"/>
              <a:t>IP component.</a:t>
            </a:r>
          </a:p>
          <a:p>
            <a:pPr>
              <a:lnSpc>
                <a:spcPct val="200000"/>
              </a:lnSpc>
            </a:pPr>
            <a:r>
              <a:rPr lang="en-US" dirty="0"/>
              <a:t>Message component.</a:t>
            </a:r>
          </a:p>
          <a:p>
            <a:pPr>
              <a:lnSpc>
                <a:spcPct val="200000"/>
              </a:lnSpc>
            </a:pPr>
            <a:r>
              <a:rPr lang="en-US" dirty="0"/>
              <a:t>Voice component.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62C57-46CA-49F0-A768-BEAB176F99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24" y="911251"/>
            <a:ext cx="2990850" cy="53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0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IPS COMPONENT: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Controls </a:t>
            </a:r>
            <a:r>
              <a:rPr lang="en-US" dirty="0" err="1"/>
              <a:t>GetWay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Controls request timeout.</a:t>
            </a:r>
          </a:p>
          <a:p>
            <a:pPr>
              <a:lnSpc>
                <a:spcPct val="200000"/>
              </a:lnSpc>
            </a:pPr>
            <a:r>
              <a:rPr lang="en-US" dirty="0"/>
              <a:t>Show operation status.</a:t>
            </a:r>
          </a:p>
          <a:p>
            <a:pPr>
              <a:lnSpc>
                <a:spcPct val="200000"/>
              </a:lnSpc>
            </a:pPr>
            <a:r>
              <a:rPr lang="en-US" dirty="0"/>
              <a:t>Show live devices and their status.</a:t>
            </a:r>
          </a:p>
          <a:p>
            <a:pPr>
              <a:lnSpc>
                <a:spcPct val="200000"/>
              </a:lnSpc>
            </a:pPr>
            <a:r>
              <a:rPr lang="en-US" dirty="0"/>
              <a:t>Has a refresh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62C57-46CA-49F0-A768-BEAB176F99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24" y="911251"/>
            <a:ext cx="2990850" cy="53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5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COMPONENT: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Info section.</a:t>
            </a:r>
          </a:p>
          <a:p>
            <a:pPr>
              <a:lnSpc>
                <a:spcPct val="200000"/>
              </a:lnSpc>
            </a:pPr>
            <a:r>
              <a:rPr lang="en-US" dirty="0"/>
              <a:t>Network access control.</a:t>
            </a:r>
          </a:p>
          <a:p>
            <a:pPr>
              <a:lnSpc>
                <a:spcPct val="200000"/>
              </a:lnSpc>
            </a:pPr>
            <a:r>
              <a:rPr lang="en-US" dirty="0"/>
              <a:t>Communication section.</a:t>
            </a:r>
          </a:p>
          <a:p>
            <a:pPr>
              <a:lnSpc>
                <a:spcPct val="200000"/>
              </a:lnSpc>
            </a:pPr>
            <a:r>
              <a:rPr lang="en-US" dirty="0"/>
              <a:t>File section.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BE2C4-D86E-464B-BF41-94200D8FA1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59" y="1197615"/>
            <a:ext cx="2771775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8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 SECTION: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Device Ip.</a:t>
            </a:r>
          </a:p>
          <a:p>
            <a:pPr>
              <a:lnSpc>
                <a:spcPct val="200000"/>
              </a:lnSpc>
            </a:pPr>
            <a:r>
              <a:rPr lang="en-US" dirty="0"/>
              <a:t>Current status.</a:t>
            </a:r>
          </a:p>
          <a:p>
            <a:pPr>
              <a:lnSpc>
                <a:spcPct val="200000"/>
              </a:lnSpc>
            </a:pPr>
            <a:r>
              <a:rPr lang="en-US" dirty="0"/>
              <a:t>Message to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3D303-0551-4988-A11C-18C4C86D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952" y="2309656"/>
            <a:ext cx="444879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6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SECTION: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Allow button.</a:t>
            </a:r>
          </a:p>
          <a:p>
            <a:pPr>
              <a:lnSpc>
                <a:spcPct val="200000"/>
              </a:lnSpc>
            </a:pPr>
            <a:r>
              <a:rPr lang="en-US" dirty="0"/>
              <a:t>Block button.</a:t>
            </a:r>
          </a:p>
          <a:p>
            <a:pPr>
              <a:lnSpc>
                <a:spcPct val="200000"/>
              </a:lnSpc>
            </a:pPr>
            <a:r>
              <a:rPr lang="en-US" dirty="0"/>
              <a:t>Message button.</a:t>
            </a:r>
          </a:p>
          <a:p>
            <a:pPr>
              <a:lnSpc>
                <a:spcPct val="200000"/>
              </a:lnSpc>
            </a:pPr>
            <a:r>
              <a:rPr lang="en-US" dirty="0"/>
              <a:t>Voice stream button.</a:t>
            </a:r>
          </a:p>
          <a:p>
            <a:pPr>
              <a:lnSpc>
                <a:spcPct val="200000"/>
              </a:lnSpc>
            </a:pPr>
            <a:r>
              <a:rPr lang="en-US" dirty="0"/>
              <a:t>File upload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3F6D-BF86-4747-A4E5-CF86935E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26" y="2650346"/>
            <a:ext cx="4401164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NCP?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81472-CE8E-474C-8321-8FD6F5B323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5" y="1176046"/>
            <a:ext cx="2771775" cy="503936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313699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Application to: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Find connected device to the network.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Control network access.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Send and receive messages to clients.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Stream voice.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Upload files to clients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ALLOW &amp; BLOCK: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Send action.</a:t>
            </a:r>
          </a:p>
          <a:p>
            <a:pPr>
              <a:lnSpc>
                <a:spcPct val="200000"/>
              </a:lnSpc>
            </a:pPr>
            <a:r>
              <a:rPr lang="en-US" dirty="0"/>
              <a:t>Send request.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9F3A5-621E-47EC-97E5-5C48289936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44" y="4693734"/>
            <a:ext cx="3738173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69769-A462-4510-90D8-CAE1B4410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19" y="2458614"/>
            <a:ext cx="47720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62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VOICE STREAM: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LANMIC .</a:t>
            </a:r>
          </a:p>
          <a:p>
            <a:pPr>
              <a:lnSpc>
                <a:spcPct val="200000"/>
              </a:lnSpc>
            </a:pPr>
            <a:r>
              <a:rPr lang="en-US" dirty="0"/>
              <a:t>Open app.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AF0E5-747E-4B22-AD4A-57B6D81D60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76" y="929031"/>
            <a:ext cx="3540125" cy="52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0B950-ACEB-45E5-819D-07C23F9256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52" y="3717295"/>
            <a:ext cx="530606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3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Socket.IO</a:t>
            </a:r>
          </a:p>
          <a:p>
            <a:pPr>
              <a:lnSpc>
                <a:spcPct val="200000"/>
              </a:lnSpc>
            </a:pPr>
            <a:r>
              <a:rPr lang="en-US" dirty="0"/>
              <a:t>Sender &amp; message.</a:t>
            </a:r>
          </a:p>
          <a:p>
            <a:pPr>
              <a:lnSpc>
                <a:spcPct val="200000"/>
              </a:lnSpc>
            </a:pPr>
            <a:r>
              <a:rPr lang="en-US" dirty="0"/>
              <a:t>Send message.</a:t>
            </a:r>
          </a:p>
          <a:p>
            <a:pPr>
              <a:lnSpc>
                <a:spcPct val="200000"/>
              </a:lnSpc>
            </a:pPr>
            <a:r>
              <a:rPr lang="en-US" dirty="0"/>
              <a:t>Message storage (JSON).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8F8AD-E511-482C-87E6-5068F34024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25" y="500062"/>
            <a:ext cx="3269615" cy="585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69C2F-C45B-4564-BF24-00E8B916DC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00" y="2584093"/>
            <a:ext cx="3162300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78BAE-A7D5-49D9-9759-EF392751F1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58" y="4539006"/>
            <a:ext cx="55537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UPLOAD FILE BUTTON: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Before uploading.</a:t>
            </a:r>
          </a:p>
          <a:p>
            <a:pPr>
              <a:lnSpc>
                <a:spcPct val="200000"/>
              </a:lnSpc>
            </a:pPr>
            <a:r>
              <a:rPr lang="en-US" dirty="0"/>
              <a:t>After uploading.</a:t>
            </a:r>
          </a:p>
          <a:p>
            <a:pPr>
              <a:lnSpc>
                <a:spcPct val="200000"/>
              </a:lnSpc>
            </a:pPr>
            <a:r>
              <a:rPr lang="en-US" dirty="0"/>
              <a:t>Upload module.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D32B4-8B4B-4121-B5C4-85692EA9E0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95" y="2447925"/>
            <a:ext cx="285940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8440B-04A8-48EB-9ED9-82EABED149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17" y="2447925"/>
            <a:ext cx="2933700" cy="98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8C8C3-2B41-4635-B199-30F59D3C58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28" y="3946168"/>
            <a:ext cx="553466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63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NCP: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MVC.</a:t>
            </a:r>
          </a:p>
          <a:p>
            <a:pPr>
              <a:lnSpc>
                <a:spcPct val="200000"/>
              </a:lnSpc>
            </a:pPr>
            <a:r>
              <a:rPr lang="en-US" dirty="0"/>
              <a:t>INTERNET-ACCESS.</a:t>
            </a:r>
          </a:p>
          <a:p>
            <a:pPr>
              <a:lnSpc>
                <a:spcPct val="200000"/>
              </a:lnSpc>
            </a:pPr>
            <a:r>
              <a:rPr lang="en-US" dirty="0"/>
              <a:t>FILE.</a:t>
            </a:r>
          </a:p>
          <a:p>
            <a:pPr>
              <a:lnSpc>
                <a:spcPct val="200000"/>
              </a:lnSpc>
            </a:pPr>
            <a:r>
              <a:rPr lang="en-US" dirty="0"/>
              <a:t>CHAT.</a:t>
            </a:r>
          </a:p>
          <a:p>
            <a:endParaRPr lang="en-US" dirty="0"/>
          </a:p>
        </p:txBody>
      </p:sp>
      <p:pic>
        <p:nvPicPr>
          <p:cNvPr id="6146" name="Picture 2" descr="Model-View-Controller (MVC) - Data Driven Investor - Medium">
            <a:extLst>
              <a:ext uri="{FF2B5EF4-FFF2-40B4-BE49-F238E27FC236}">
                <a16:creationId xmlns:a16="http://schemas.microsoft.com/office/drawing/2014/main" id="{0B5D415F-0B28-4C94-BE4A-01B8E684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67" y="1697217"/>
            <a:ext cx="6060233" cy="40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11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INTERNET-ACCESS: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Get installed browsers.</a:t>
            </a:r>
          </a:p>
          <a:p>
            <a:pPr>
              <a:lnSpc>
                <a:spcPct val="200000"/>
              </a:lnSpc>
            </a:pPr>
            <a:r>
              <a:rPr lang="en-US" dirty="0"/>
              <a:t>Allow.</a:t>
            </a:r>
          </a:p>
          <a:p>
            <a:pPr>
              <a:lnSpc>
                <a:spcPct val="200000"/>
              </a:lnSpc>
            </a:pPr>
            <a:r>
              <a:rPr lang="en-US" dirty="0"/>
              <a:t>Block.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DAE0D-B3DB-4E52-9BF3-D243DC08F9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48" y="1929791"/>
            <a:ext cx="5943600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30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Multer 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Cmd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Get path to desktop.</a:t>
            </a:r>
          </a:p>
          <a:p>
            <a:pPr>
              <a:lnSpc>
                <a:spcPct val="200000"/>
              </a:lnSpc>
            </a:pPr>
            <a:r>
              <a:rPr lang="en-US" dirty="0"/>
              <a:t>File name.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154B2C-5CE6-4D8B-852F-0DACC2DCB1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47" y="2312085"/>
            <a:ext cx="509651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79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CHAT: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28104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Send and save message.</a:t>
            </a:r>
          </a:p>
          <a:p>
            <a:pPr>
              <a:lnSpc>
                <a:spcPct val="200000"/>
              </a:lnSpc>
            </a:pPr>
            <a:r>
              <a:rPr lang="en-US" dirty="0"/>
              <a:t>Get all messages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AA81C-E32B-4F82-AAB7-B15C559D5D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75" y="2754021"/>
            <a:ext cx="5943600" cy="3461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BF210B-FD8C-4C27-987D-7B9389F674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25937"/>
            <a:ext cx="34385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59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of the work</a:t>
            </a:r>
          </a:p>
        </p:txBody>
      </p:sp>
    </p:spTree>
    <p:extLst>
      <p:ext uri="{BB962C8B-B14F-4D97-AF65-F5344CB8AC3E}">
        <p14:creationId xmlns:p14="http://schemas.microsoft.com/office/powerpoint/2010/main" val="1910075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to be added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15679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 Network: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313699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LAN vs WAN.</a:t>
            </a:r>
          </a:p>
          <a:p>
            <a:pPr>
              <a:lnSpc>
                <a:spcPct val="200000"/>
              </a:lnSpc>
            </a:pPr>
            <a:r>
              <a:rPr lang="en-US" dirty="0"/>
              <a:t>Wired LAN vs Wireless LAN.</a:t>
            </a:r>
          </a:p>
          <a:p>
            <a:pPr>
              <a:lnSpc>
                <a:spcPct val="200000"/>
              </a:lnSpc>
            </a:pPr>
            <a:r>
              <a:rPr lang="en-US" dirty="0"/>
              <a:t>Connection specs.</a:t>
            </a:r>
          </a:p>
          <a:p>
            <a:pPr>
              <a:lnSpc>
                <a:spcPct val="200000"/>
              </a:lnSpc>
            </a:pPr>
            <a:r>
              <a:rPr lang="en-US" dirty="0"/>
              <a:t>Ip addresses.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 descr="Local Area Network (LAN) – Network Encyclopedia">
            <a:extLst>
              <a:ext uri="{FF2B5EF4-FFF2-40B4-BE49-F238E27FC236}">
                <a16:creationId xmlns:a16="http://schemas.microsoft.com/office/drawing/2014/main" id="{70DD462A-4081-430E-92A0-ED5C0E7BE6F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836" y="2014194"/>
            <a:ext cx="5943600" cy="2832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162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934904" y="1612290"/>
            <a:ext cx="8395707" cy="46031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Voice chatting between two sides.</a:t>
            </a:r>
          </a:p>
          <a:p>
            <a:pPr>
              <a:lnSpc>
                <a:spcPct val="150000"/>
              </a:lnSpc>
            </a:pPr>
            <a:r>
              <a:rPr lang="en-US" dirty="0"/>
              <a:t>desktop view and control.</a:t>
            </a:r>
          </a:p>
          <a:p>
            <a:pPr>
              <a:lnSpc>
                <a:spcPct val="150000"/>
              </a:lnSpc>
            </a:pPr>
            <a:r>
              <a:rPr lang="en-US" dirty="0"/>
              <a:t>Firewall issue resolve for user installed firewall like </a:t>
            </a:r>
            <a:r>
              <a:rPr lang="en-US" dirty="0" err="1"/>
              <a:t>Mcafee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Windows home support without any need to enable </a:t>
            </a:r>
            <a:r>
              <a:rPr lang="en-US" dirty="0" err="1"/>
              <a:t>gpedit.msc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File collecting from the client to admin. </a:t>
            </a:r>
          </a:p>
          <a:p>
            <a:pPr>
              <a:lnSpc>
                <a:spcPct val="150000"/>
              </a:lnSpc>
            </a:pPr>
            <a:r>
              <a:rPr lang="en-US" dirty="0"/>
              <a:t>WEBRTC full communication protocols for video calls.</a:t>
            </a:r>
          </a:p>
          <a:p>
            <a:pPr>
              <a:lnSpc>
                <a:spcPct val="150000"/>
              </a:lnSpc>
            </a:pPr>
            <a:r>
              <a:rPr lang="en-US" dirty="0"/>
              <a:t>Screen recorder. </a:t>
            </a:r>
          </a:p>
          <a:p>
            <a:pPr>
              <a:lnSpc>
                <a:spcPct val="150000"/>
              </a:lnSpc>
            </a:pPr>
            <a:r>
              <a:rPr lang="en-US" dirty="0"/>
              <a:t>Specific links block.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42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review references</a:t>
            </a:r>
          </a:p>
        </p:txBody>
      </p:sp>
    </p:spTree>
    <p:extLst>
      <p:ext uri="{BB962C8B-B14F-4D97-AF65-F5344CB8AC3E}">
        <p14:creationId xmlns:p14="http://schemas.microsoft.com/office/powerpoint/2010/main" val="2401289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REFRENCES: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906912" y="1864216"/>
            <a:ext cx="10961627" cy="577755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u="sng" dirty="0">
                <a:hlinkClick r:id="rId2"/>
              </a:rPr>
              <a:t>https://www.computerhope.com/netsh.htm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https://docs.microsoft.com/en-us/previous-versions/tn-archive/bb490939(v=technet.10)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https://doi.org/10.1145%2F253769.253802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http://www.cs.unm.edu/~treport/tr/02-12/firewall.pdf</a:t>
            </a:r>
            <a:r>
              <a:rPr lang="en-US" u="sng" dirty="0">
                <a:hlinkClick r:id="rId6"/>
              </a:rPr>
              <a:t>https://techcrunch.com/2014/03/10/drifty-makers-of-the-ionic-mobile-framework-raise-1-million/</a:t>
            </a:r>
            <a:endParaRPr lang="en-US" dirty="0"/>
          </a:p>
          <a:p>
            <a:pPr lvl="0"/>
            <a:r>
              <a:rPr lang="en-US" u="sng" dirty="0">
                <a:hlinkClick r:id="rId7"/>
              </a:rPr>
              <a:t>https://blog.ionicframework.com/introducing-ionic-4-ionic-for-everyone/</a:t>
            </a:r>
            <a:endParaRPr lang="en-US" dirty="0"/>
          </a:p>
          <a:p>
            <a:pPr lvl="0"/>
            <a:r>
              <a:rPr lang="en-US" u="sng" dirty="0">
                <a:hlinkClick r:id="rId8"/>
              </a:rPr>
              <a:t>https://venturebeat.com/2012/01/24/why-walmart-is-using-node-js/</a:t>
            </a:r>
            <a:endParaRPr lang="en-US" dirty="0"/>
          </a:p>
          <a:p>
            <a:pPr lvl="0"/>
            <a:r>
              <a:rPr lang="en-US" u="sng" dirty="0">
                <a:hlinkClick r:id="rId9"/>
              </a:rPr>
              <a:t>https://www.cnet.com/news/netscape-opens-intranet-attack/</a:t>
            </a:r>
            <a:endParaRPr lang="en-US" dirty="0"/>
          </a:p>
          <a:p>
            <a:pPr lvl="0"/>
            <a:r>
              <a:rPr lang="en-US" u="sng" dirty="0">
                <a:hlinkClick r:id="rId10"/>
              </a:rPr>
              <a:t>http://www.infoworld.com/article/2855057/application-development/why-iojs-decided-to-fork-nodejs.html</a:t>
            </a:r>
            <a:endParaRPr lang="en-US" dirty="0"/>
          </a:p>
          <a:p>
            <a:pPr lvl="0"/>
            <a:r>
              <a:rPr lang="en-US" u="sng" dirty="0">
                <a:hlinkClick r:id="rId11"/>
              </a:rPr>
              <a:t>https://tools.ietf.org/html/rfc760</a:t>
            </a:r>
            <a:endParaRPr lang="en-US" u="sng" dirty="0"/>
          </a:p>
          <a:p>
            <a:pPr lvl="0"/>
            <a:r>
              <a:rPr lang="en-US" u="sng" dirty="0">
                <a:hlinkClick r:id="rId12"/>
              </a:rPr>
              <a:t>https://web.archive.org/web/20090323032904/https://www.artima.com/articles/dci_vision.html</a:t>
            </a:r>
            <a:endParaRPr lang="en-US" dirty="0"/>
          </a:p>
          <a:p>
            <a:pPr lvl="0"/>
            <a:r>
              <a:rPr lang="en-US" u="sng" dirty="0">
                <a:hlinkClick r:id="rId13"/>
              </a:rPr>
              <a:t>http://blog.iandavis.com/2008/12/what-are-the-benefits-of-mvc/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4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time,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146294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API: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313699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What is API!</a:t>
            </a:r>
          </a:p>
          <a:p>
            <a:pPr>
              <a:lnSpc>
                <a:spcPct val="200000"/>
              </a:lnSpc>
            </a:pPr>
            <a:r>
              <a:rPr lang="en-US" dirty="0"/>
              <a:t>How it works!</a:t>
            </a:r>
          </a:p>
          <a:p>
            <a:pPr>
              <a:lnSpc>
                <a:spcPct val="200000"/>
              </a:lnSpc>
            </a:pPr>
            <a:r>
              <a:rPr lang="en-US" dirty="0"/>
              <a:t>HTTP requests.</a:t>
            </a:r>
          </a:p>
          <a:p>
            <a:pPr>
              <a:lnSpc>
                <a:spcPct val="200000"/>
              </a:lnSpc>
            </a:pPr>
            <a:r>
              <a:rPr lang="en-US" dirty="0"/>
              <a:t>Server vs Client.</a:t>
            </a:r>
          </a:p>
          <a:p>
            <a:pPr>
              <a:lnSpc>
                <a:spcPct val="200000"/>
              </a:lnSpc>
            </a:pPr>
            <a:r>
              <a:rPr lang="en-US" dirty="0"/>
              <a:t>JSON VS XML</a:t>
            </a:r>
          </a:p>
          <a:p>
            <a:endParaRPr lang="en-US" dirty="0"/>
          </a:p>
        </p:txBody>
      </p:sp>
      <p:pic>
        <p:nvPicPr>
          <p:cNvPr id="5" name="Picture 4" descr="APIs versus web services | MuleSoft Blog">
            <a:extLst>
              <a:ext uri="{FF2B5EF4-FFF2-40B4-BE49-F238E27FC236}">
                <a16:creationId xmlns:a16="http://schemas.microsoft.com/office/drawing/2014/main" id="{16725B90-0A73-4F7B-916D-8E02FE720D9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7362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69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Requests: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313699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What is HTTP request!</a:t>
            </a:r>
          </a:p>
          <a:p>
            <a:pPr>
              <a:lnSpc>
                <a:spcPct val="200000"/>
              </a:lnSpc>
            </a:pPr>
            <a:r>
              <a:rPr lang="en-US" dirty="0"/>
              <a:t>HTTP Headers.</a:t>
            </a:r>
          </a:p>
          <a:p>
            <a:pPr>
              <a:lnSpc>
                <a:spcPct val="200000"/>
              </a:lnSpc>
            </a:pPr>
            <a:r>
              <a:rPr lang="en-US" dirty="0"/>
              <a:t>HTTP Body.</a:t>
            </a:r>
          </a:p>
          <a:p>
            <a:pPr>
              <a:lnSpc>
                <a:spcPct val="200000"/>
              </a:lnSpc>
            </a:pPr>
            <a:r>
              <a:rPr lang="en-US" dirty="0"/>
              <a:t>HTTP methods(GET, PUT, POST, DELETE).</a:t>
            </a:r>
          </a:p>
          <a:p>
            <a:pPr>
              <a:lnSpc>
                <a:spcPct val="200000"/>
              </a:lnSpc>
            </a:pPr>
            <a:r>
              <a:rPr lang="en-US" dirty="0"/>
              <a:t>HTTP router.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2EFBD-524E-4070-A70F-BBCAF675C2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953" y="2481607"/>
            <a:ext cx="5598795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034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615-786C-4F60-9CFF-0655D84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FB4-47C4-4B64-81A8-CFD87E8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apps available</a:t>
            </a:r>
          </a:p>
        </p:txBody>
      </p:sp>
    </p:spTree>
    <p:extLst>
      <p:ext uri="{BB962C8B-B14F-4D97-AF65-F5344CB8AC3E}">
        <p14:creationId xmlns:p14="http://schemas.microsoft.com/office/powerpoint/2010/main" val="145100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 Monitor for Employees: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313699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Desktop App.</a:t>
            </a:r>
          </a:p>
          <a:p>
            <a:pPr>
              <a:lnSpc>
                <a:spcPct val="200000"/>
              </a:lnSpc>
            </a:pPr>
            <a:r>
              <a:rPr lang="en-US" dirty="0"/>
              <a:t>Offers remote desktop.</a:t>
            </a:r>
          </a:p>
          <a:p>
            <a:pPr>
              <a:lnSpc>
                <a:spcPct val="200000"/>
              </a:lnSpc>
            </a:pPr>
            <a:r>
              <a:rPr lang="en-US" dirty="0"/>
              <a:t>Control some OS parameters.</a:t>
            </a:r>
          </a:p>
          <a:p>
            <a:pPr>
              <a:lnSpc>
                <a:spcPct val="200000"/>
              </a:lnSpc>
            </a:pPr>
            <a:r>
              <a:rPr lang="en-US" dirty="0"/>
              <a:t>Provide cloud services.</a:t>
            </a:r>
          </a:p>
          <a:p>
            <a:endParaRPr lang="en-US" dirty="0"/>
          </a:p>
        </p:txBody>
      </p:sp>
      <p:pic>
        <p:nvPicPr>
          <p:cNvPr id="1026" name="Picture 2" descr="Employee Monitoring Software - See All Activity - Realtime">
            <a:extLst>
              <a:ext uri="{FF2B5EF4-FFF2-40B4-BE49-F238E27FC236}">
                <a16:creationId xmlns:a16="http://schemas.microsoft.com/office/drawing/2014/main" id="{0BF029E8-C9CE-470D-9F87-17D23F15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52" y="2161074"/>
            <a:ext cx="5791368" cy="313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1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AC00-8656-4F82-A086-48DA4A6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Refog</a:t>
            </a:r>
            <a:r>
              <a:rPr lang="en-US" b="1" dirty="0"/>
              <a:t> Employee Monitor: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2C92A2-8172-4DB4-86B5-543982DC8729}"/>
              </a:ext>
            </a:extLst>
          </p:cNvPr>
          <p:cNvSpPr txBox="1">
            <a:spLocks/>
          </p:cNvSpPr>
          <p:nvPr/>
        </p:nvSpPr>
        <p:spPr>
          <a:xfrm>
            <a:off x="888252" y="2312085"/>
            <a:ext cx="5900648" cy="313699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Desktop App.</a:t>
            </a:r>
          </a:p>
          <a:p>
            <a:pPr>
              <a:lnSpc>
                <a:spcPct val="200000"/>
              </a:lnSpc>
            </a:pPr>
            <a:r>
              <a:rPr lang="en-US" dirty="0"/>
              <a:t>Offers remote desktop.</a:t>
            </a:r>
          </a:p>
          <a:p>
            <a:pPr>
              <a:lnSpc>
                <a:spcPct val="200000"/>
              </a:lnSpc>
            </a:pPr>
            <a:r>
              <a:rPr lang="en-US" dirty="0"/>
              <a:t>Control some OS parameters.</a:t>
            </a:r>
          </a:p>
        </p:txBody>
      </p:sp>
      <p:pic>
        <p:nvPicPr>
          <p:cNvPr id="2050" name="Picture 2" descr="Download Refog Employee Monitor 8.9.2.3110">
            <a:extLst>
              <a:ext uri="{FF2B5EF4-FFF2-40B4-BE49-F238E27FC236}">
                <a16:creationId xmlns:a16="http://schemas.microsoft.com/office/drawing/2014/main" id="{90B9B1CF-BD88-4C04-8F45-5C8E7871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23" y="2010579"/>
            <a:ext cx="5733177" cy="374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7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{8F4F20B0-E05C-449D-95DC-9830374A8BA2}tf78438558</Template>
  <TotalTime>0</TotalTime>
  <Words>773</Words>
  <Application>Microsoft Office PowerPoint</Application>
  <PresentationFormat>Widescreen</PresentationFormat>
  <Paragraphs>194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Garamond</vt:lpstr>
      <vt:lpstr>SavonVTI</vt:lpstr>
      <vt:lpstr>Network control</vt:lpstr>
      <vt:lpstr>PROJECT IDEA</vt:lpstr>
      <vt:lpstr>What is NCP?</vt:lpstr>
      <vt:lpstr>Local Network:</vt:lpstr>
      <vt:lpstr>Web API:</vt:lpstr>
      <vt:lpstr>HTTP Requests:</vt:lpstr>
      <vt:lpstr>RELATED WORK</vt:lpstr>
      <vt:lpstr>Net Monitor for Employees:</vt:lpstr>
      <vt:lpstr>Refog Employee Monitor:</vt:lpstr>
      <vt:lpstr>TOOLS</vt:lpstr>
      <vt:lpstr>Node JS:</vt:lpstr>
      <vt:lpstr>IONIC Framework:</vt:lpstr>
      <vt:lpstr>Team PLAN</vt:lpstr>
      <vt:lpstr>Team Plan:</vt:lpstr>
      <vt:lpstr>MEMBER ROLES</vt:lpstr>
      <vt:lpstr>Team Plan:</vt:lpstr>
      <vt:lpstr>FIELD OF WORK</vt:lpstr>
      <vt:lpstr>End User:</vt:lpstr>
      <vt:lpstr>NCP Network Control feature:</vt:lpstr>
      <vt:lpstr>Voice streaming:</vt:lpstr>
      <vt:lpstr>Text Messages:</vt:lpstr>
      <vt:lpstr>File upload:</vt:lpstr>
      <vt:lpstr>MAIN WORK</vt:lpstr>
      <vt:lpstr>NCP &amp; NETWORK CONTROLLER</vt:lpstr>
      <vt:lpstr>NEWTORK CONTROLLER:</vt:lpstr>
      <vt:lpstr>IPS COMPONENT:</vt:lpstr>
      <vt:lpstr>IP COMPONENT:</vt:lpstr>
      <vt:lpstr>INFO SECTION:</vt:lpstr>
      <vt:lpstr>CONTROL SECTION:</vt:lpstr>
      <vt:lpstr>ALLOW &amp; BLOCK:</vt:lpstr>
      <vt:lpstr>VOICE STREAM:</vt:lpstr>
      <vt:lpstr>MESSAGE:</vt:lpstr>
      <vt:lpstr>UPLOAD FILE BUTTON:</vt:lpstr>
      <vt:lpstr>NCP:</vt:lpstr>
      <vt:lpstr>INTERNET-ACCESS:</vt:lpstr>
      <vt:lpstr>FILE:</vt:lpstr>
      <vt:lpstr>CHAT:</vt:lpstr>
      <vt:lpstr>Conclusion</vt:lpstr>
      <vt:lpstr>Future work</vt:lpstr>
      <vt:lpstr>Future work:</vt:lpstr>
      <vt:lpstr>REFRENCES</vt:lpstr>
      <vt:lpstr>REFRENCES:</vt:lpstr>
      <vt:lpstr>Questions!!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2020-05-05T17:41:28Z</dcterms:created>
  <dcterms:modified xsi:type="dcterms:W3CDTF">2020-05-07T02:43:21Z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