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05" y="0"/>
            <a:ext cx="1160758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TITLE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16450" y="-186000"/>
            <a:ext cx="6386725" cy="50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9325" y="-61500"/>
            <a:ext cx="5158873" cy="403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0275" y="50750"/>
            <a:ext cx="4601025" cy="38574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-2440400" y="4767150"/>
            <a:ext cx="8061000" cy="20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All customers liked the cabin crew service and stuff. The seats were generally economy seats and many customers travelled in business class.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Key points: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Economy class service, seats,enhance inflight environment experience and very importantly delays.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Improve the experience of the business class.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Improve customer service on refund requests and processes.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414175" y="4229825"/>
            <a:ext cx="55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828800" y="4383125"/>
            <a:ext cx="6386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Analyzing customer satisfaction across various rating classes.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7-10 ratings: comfortable seats, good inflight entertainment,descent food quality.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4-6 ratings: customers faced problems with small entertainment screen, long passport check queue, bad business class experience.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1-3 ratings: customers were dissatisfied on congested middle seat and screen. They liked the seats and the food.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