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AD17A3B9-16A8-A559-0058-E65CA9D6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2620372"/>
            <a:ext cx="2343150" cy="14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84" y="440136"/>
            <a:ext cx="8010099" cy="659273"/>
          </a:xfrm>
        </p:spPr>
        <p:txBody>
          <a:bodyPr anchor="b">
            <a:normAutofit/>
          </a:bodyPr>
          <a:lstStyle/>
          <a:p>
            <a:endParaRPr lang="en-GB" sz="3200"/>
          </a:p>
        </p:txBody>
      </p:sp>
      <p:pic>
        <p:nvPicPr>
          <p:cNvPr id="4" name="Content Placeholder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5BDF1907-BA7A-C23C-F725-B1EC8B59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916186"/>
            <a:ext cx="6389346" cy="303493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5E1BF1-596B-78D2-EA9E-C3790B943B84}"/>
              </a:ext>
            </a:extLst>
          </p:cNvPr>
          <p:cNvSpPr/>
          <p:nvPr/>
        </p:nvSpPr>
        <p:spPr>
          <a:xfrm>
            <a:off x="950854" y="792322"/>
            <a:ext cx="1745509" cy="104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ACCURACY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62%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FADC4-2E1D-1EEA-A89E-7CAB72AA0F47}"/>
              </a:ext>
            </a:extLst>
          </p:cNvPr>
          <p:cNvSpPr/>
          <p:nvPr/>
        </p:nvSpPr>
        <p:spPr>
          <a:xfrm>
            <a:off x="1215722" y="4349907"/>
            <a:ext cx="1639185" cy="9126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PRECISION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61%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642FBE-05D1-1771-9C3E-6811EB24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346"/>
            <a:ext cx="10515600" cy="433361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437B1-48EE-5633-0116-A19E2F5601C0}"/>
              </a:ext>
            </a:extLst>
          </p:cNvPr>
          <p:cNvSpPr txBox="1"/>
          <p:nvPr/>
        </p:nvSpPr>
        <p:spPr>
          <a:xfrm>
            <a:off x="953206" y="5687142"/>
            <a:ext cx="359543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This will be predicted as actually completed bookings out of all  successfully completed bookings.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C6CA4-8F58-20FA-FFAB-2506CC77AB96}"/>
              </a:ext>
            </a:extLst>
          </p:cNvPr>
          <p:cNvSpPr txBox="1"/>
          <p:nvPr/>
        </p:nvSpPr>
        <p:spPr>
          <a:xfrm>
            <a:off x="950822" y="2163906"/>
            <a:ext cx="31685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The ACCURACY of the model predicting successful or incomplete bookings correctly.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A5FE2-DE78-3A2B-0BA6-9F355D1D8130}"/>
              </a:ext>
            </a:extLst>
          </p:cNvPr>
          <p:cNvSpPr txBox="1"/>
          <p:nvPr/>
        </p:nvSpPr>
        <p:spPr>
          <a:xfrm>
            <a:off x="1139302" y="3649722"/>
            <a:ext cx="3478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450D9-5FEB-895E-089F-069C6E2D1720}"/>
              </a:ext>
            </a:extLst>
          </p:cNvPr>
          <p:cNvSpPr txBox="1"/>
          <p:nvPr/>
        </p:nvSpPr>
        <p:spPr>
          <a:xfrm>
            <a:off x="5671747" y="5634134"/>
            <a:ext cx="54279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Imbalance dataset drives accuracy higher to 83% but does not accurately predict successful bookings</a:t>
            </a:r>
          </a:p>
          <a:p>
            <a:endParaRPr lang="en-US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CFA2A-DA05-A26C-9651-811F8FD8A5DD}"/>
              </a:ext>
            </a:extLst>
          </p:cNvPr>
          <p:cNvSpPr txBox="1"/>
          <p:nvPr/>
        </p:nvSpPr>
        <p:spPr>
          <a:xfrm>
            <a:off x="5762418" y="1475843"/>
            <a:ext cx="495831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Calibri"/>
                <a:cs typeface="Calibri"/>
              </a:rPr>
              <a:t>Top features that drives successful flight booking.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Kwabena Obeng</cp:lastModifiedBy>
  <cp:revision>101</cp:revision>
  <dcterms:created xsi:type="dcterms:W3CDTF">2022-12-06T11:13:27Z</dcterms:created>
  <dcterms:modified xsi:type="dcterms:W3CDTF">2023-10-23T22:06:20Z</dcterms:modified>
</cp:coreProperties>
</file>