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2283-B5EE-44B1-A706-77ADEFA7089F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DE48-9B7A-4F15-8871-16FF4E40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Distribution:    Normal</a:t>
            </a:r>
          </a:p>
          <a:p>
            <a:r>
              <a:rPr lang="en-US" dirty="0" smtClean="0"/>
              <a:t>Log likelihood:  5819.99</a:t>
            </a:r>
          </a:p>
          <a:p>
            <a:r>
              <a:rPr lang="en-US" dirty="0" smtClean="0"/>
              <a:t>Domain:          -</a:t>
            </a:r>
            <a:r>
              <a:rPr lang="en-US" dirty="0" err="1" smtClean="0"/>
              <a:t>Inf</a:t>
            </a:r>
            <a:r>
              <a:rPr lang="en-US" dirty="0" smtClean="0"/>
              <a:t> &lt; y &lt;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Mean:            0.251003</a:t>
            </a:r>
          </a:p>
          <a:p>
            <a:r>
              <a:rPr lang="en-US" dirty="0" smtClean="0"/>
              <a:t>Variance:        0.00944055</a:t>
            </a:r>
          </a:p>
          <a:p>
            <a:endParaRPr lang="en-US" dirty="0" smtClean="0"/>
          </a:p>
          <a:p>
            <a:r>
              <a:rPr lang="en-US" dirty="0" smtClean="0"/>
              <a:t>Parameter  Estimate   Std. Err.  </a:t>
            </a:r>
          </a:p>
          <a:p>
            <a:r>
              <a:rPr lang="en-US" dirty="0" smtClean="0"/>
              <a:t>mu          0.251003   0.00121662</a:t>
            </a:r>
          </a:p>
          <a:p>
            <a:r>
              <a:rPr lang="en-US" dirty="0" smtClean="0"/>
              <a:t>sigma      0.0971625  0.000860384</a:t>
            </a:r>
          </a:p>
          <a:p>
            <a:endParaRPr lang="en-US" dirty="0" smtClean="0"/>
          </a:p>
          <a:p>
            <a:r>
              <a:rPr lang="en-US" dirty="0" smtClean="0"/>
              <a:t>Estimated covariance of parameter estimates:</a:t>
            </a:r>
          </a:p>
          <a:p>
            <a:r>
              <a:rPr lang="en-US" dirty="0" smtClean="0"/>
              <a:t>       mu             sigma        </a:t>
            </a:r>
          </a:p>
          <a:p>
            <a:r>
              <a:rPr lang="en-US" dirty="0" smtClean="0"/>
              <a:t>mu      1.48017e-006  -1.35499e-020</a:t>
            </a:r>
          </a:p>
          <a:p>
            <a:r>
              <a:rPr lang="en-US" dirty="0" smtClean="0"/>
              <a:t>sigma  -1.35499e-020   7.40261e-007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814388" y="838200"/>
            <a:ext cx="7515225" cy="5181600"/>
            <a:chOff x="513" y="528"/>
            <a:chExt cx="4734" cy="3264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13" y="528"/>
              <a:ext cx="4734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19" y="780"/>
              <a:ext cx="3672" cy="2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19" y="780"/>
              <a:ext cx="3672" cy="265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19" y="780"/>
              <a:ext cx="36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19" y="3438"/>
              <a:ext cx="36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791" y="780"/>
              <a:ext cx="0" cy="26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19" y="780"/>
              <a:ext cx="0" cy="26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119" y="3438"/>
              <a:ext cx="36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119" y="780"/>
              <a:ext cx="0" cy="26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119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19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101" y="3456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485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485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431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851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851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797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2217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217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163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2583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83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529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955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955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901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Line 32"/>
            <p:cNvSpPr>
              <a:spLocks noChangeShapeType="1"/>
            </p:cNvSpPr>
            <p:nvPr/>
          </p:nvSpPr>
          <p:spPr bwMode="auto">
            <a:xfrm flipV="1">
              <a:off x="3321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Line 33"/>
            <p:cNvSpPr>
              <a:spLocks noChangeShapeType="1"/>
            </p:cNvSpPr>
            <p:nvPr/>
          </p:nvSpPr>
          <p:spPr bwMode="auto">
            <a:xfrm>
              <a:off x="3321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34"/>
            <p:cNvSpPr>
              <a:spLocks noChangeArrowheads="1"/>
            </p:cNvSpPr>
            <p:nvPr/>
          </p:nvSpPr>
          <p:spPr bwMode="auto">
            <a:xfrm>
              <a:off x="3267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Line 35"/>
            <p:cNvSpPr>
              <a:spLocks noChangeShapeType="1"/>
            </p:cNvSpPr>
            <p:nvPr/>
          </p:nvSpPr>
          <p:spPr bwMode="auto">
            <a:xfrm flipV="1">
              <a:off x="3687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36"/>
            <p:cNvSpPr>
              <a:spLocks noChangeShapeType="1"/>
            </p:cNvSpPr>
            <p:nvPr/>
          </p:nvSpPr>
          <p:spPr bwMode="auto">
            <a:xfrm>
              <a:off x="3687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7"/>
            <p:cNvSpPr>
              <a:spLocks noChangeArrowheads="1"/>
            </p:cNvSpPr>
            <p:nvPr/>
          </p:nvSpPr>
          <p:spPr bwMode="auto">
            <a:xfrm>
              <a:off x="3633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Line 38"/>
            <p:cNvSpPr>
              <a:spLocks noChangeShapeType="1"/>
            </p:cNvSpPr>
            <p:nvPr/>
          </p:nvSpPr>
          <p:spPr bwMode="auto">
            <a:xfrm flipV="1">
              <a:off x="4053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39"/>
            <p:cNvSpPr>
              <a:spLocks noChangeShapeType="1"/>
            </p:cNvSpPr>
            <p:nvPr/>
          </p:nvSpPr>
          <p:spPr bwMode="auto">
            <a:xfrm>
              <a:off x="4053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0"/>
            <p:cNvSpPr>
              <a:spLocks noChangeArrowheads="1"/>
            </p:cNvSpPr>
            <p:nvPr/>
          </p:nvSpPr>
          <p:spPr bwMode="auto">
            <a:xfrm>
              <a:off x="3999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1"/>
            <p:cNvSpPr>
              <a:spLocks noChangeShapeType="1"/>
            </p:cNvSpPr>
            <p:nvPr/>
          </p:nvSpPr>
          <p:spPr bwMode="auto">
            <a:xfrm flipV="1">
              <a:off x="4419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42"/>
            <p:cNvSpPr>
              <a:spLocks noChangeShapeType="1"/>
            </p:cNvSpPr>
            <p:nvPr/>
          </p:nvSpPr>
          <p:spPr bwMode="auto">
            <a:xfrm>
              <a:off x="4419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43"/>
            <p:cNvSpPr>
              <a:spLocks noChangeArrowheads="1"/>
            </p:cNvSpPr>
            <p:nvPr/>
          </p:nvSpPr>
          <p:spPr bwMode="auto">
            <a:xfrm>
              <a:off x="4365" y="3456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Line 44"/>
            <p:cNvSpPr>
              <a:spLocks noChangeShapeType="1"/>
            </p:cNvSpPr>
            <p:nvPr/>
          </p:nvSpPr>
          <p:spPr bwMode="auto">
            <a:xfrm flipV="1">
              <a:off x="4791" y="3396"/>
              <a:ext cx="0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45"/>
            <p:cNvSpPr>
              <a:spLocks noChangeShapeType="1"/>
            </p:cNvSpPr>
            <p:nvPr/>
          </p:nvSpPr>
          <p:spPr bwMode="auto">
            <a:xfrm>
              <a:off x="4791" y="780"/>
              <a:ext cx="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Rectangle 46"/>
            <p:cNvSpPr>
              <a:spLocks noChangeArrowheads="1"/>
            </p:cNvSpPr>
            <p:nvPr/>
          </p:nvSpPr>
          <p:spPr bwMode="auto">
            <a:xfrm>
              <a:off x="4773" y="3456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Line 47"/>
            <p:cNvSpPr>
              <a:spLocks noChangeShapeType="1"/>
            </p:cNvSpPr>
            <p:nvPr/>
          </p:nvSpPr>
          <p:spPr bwMode="auto">
            <a:xfrm>
              <a:off x="1119" y="3438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48"/>
            <p:cNvSpPr>
              <a:spLocks noChangeShapeType="1"/>
            </p:cNvSpPr>
            <p:nvPr/>
          </p:nvSpPr>
          <p:spPr bwMode="auto">
            <a:xfrm flipH="1">
              <a:off x="4749" y="3438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Rectangle 49"/>
            <p:cNvSpPr>
              <a:spLocks noChangeArrowheads="1"/>
            </p:cNvSpPr>
            <p:nvPr/>
          </p:nvSpPr>
          <p:spPr bwMode="auto">
            <a:xfrm>
              <a:off x="1053" y="3390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Line 50"/>
            <p:cNvSpPr>
              <a:spLocks noChangeShapeType="1"/>
            </p:cNvSpPr>
            <p:nvPr/>
          </p:nvSpPr>
          <p:spPr bwMode="auto">
            <a:xfrm>
              <a:off x="1119" y="2952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1"/>
            <p:cNvSpPr>
              <a:spLocks noChangeShapeType="1"/>
            </p:cNvSpPr>
            <p:nvPr/>
          </p:nvSpPr>
          <p:spPr bwMode="auto">
            <a:xfrm flipH="1">
              <a:off x="4749" y="2952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2"/>
            <p:cNvSpPr>
              <a:spLocks noChangeArrowheads="1"/>
            </p:cNvSpPr>
            <p:nvPr/>
          </p:nvSpPr>
          <p:spPr bwMode="auto">
            <a:xfrm>
              <a:off x="1053" y="290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Line 53"/>
            <p:cNvSpPr>
              <a:spLocks noChangeShapeType="1"/>
            </p:cNvSpPr>
            <p:nvPr/>
          </p:nvSpPr>
          <p:spPr bwMode="auto">
            <a:xfrm>
              <a:off x="1119" y="2472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54"/>
            <p:cNvSpPr>
              <a:spLocks noChangeShapeType="1"/>
            </p:cNvSpPr>
            <p:nvPr/>
          </p:nvSpPr>
          <p:spPr bwMode="auto">
            <a:xfrm flipH="1">
              <a:off x="4749" y="2472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Rectangle 55"/>
            <p:cNvSpPr>
              <a:spLocks noChangeArrowheads="1"/>
            </p:cNvSpPr>
            <p:nvPr/>
          </p:nvSpPr>
          <p:spPr bwMode="auto">
            <a:xfrm>
              <a:off x="1053" y="242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Line 56"/>
            <p:cNvSpPr>
              <a:spLocks noChangeShapeType="1"/>
            </p:cNvSpPr>
            <p:nvPr/>
          </p:nvSpPr>
          <p:spPr bwMode="auto">
            <a:xfrm>
              <a:off x="1119" y="1992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57"/>
            <p:cNvSpPr>
              <a:spLocks noChangeShapeType="1"/>
            </p:cNvSpPr>
            <p:nvPr/>
          </p:nvSpPr>
          <p:spPr bwMode="auto">
            <a:xfrm flipH="1">
              <a:off x="4749" y="1992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58"/>
            <p:cNvSpPr>
              <a:spLocks noChangeArrowheads="1"/>
            </p:cNvSpPr>
            <p:nvPr/>
          </p:nvSpPr>
          <p:spPr bwMode="auto">
            <a:xfrm>
              <a:off x="1053" y="194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Line 59"/>
            <p:cNvSpPr>
              <a:spLocks noChangeShapeType="1"/>
            </p:cNvSpPr>
            <p:nvPr/>
          </p:nvSpPr>
          <p:spPr bwMode="auto">
            <a:xfrm>
              <a:off x="1119" y="1512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0"/>
            <p:cNvSpPr>
              <a:spLocks noChangeShapeType="1"/>
            </p:cNvSpPr>
            <p:nvPr/>
          </p:nvSpPr>
          <p:spPr bwMode="auto">
            <a:xfrm flipH="1">
              <a:off x="4749" y="1512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1"/>
            <p:cNvSpPr>
              <a:spLocks noChangeArrowheads="1"/>
            </p:cNvSpPr>
            <p:nvPr/>
          </p:nvSpPr>
          <p:spPr bwMode="auto">
            <a:xfrm>
              <a:off x="1053" y="146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2"/>
            <p:cNvSpPr>
              <a:spLocks noChangeShapeType="1"/>
            </p:cNvSpPr>
            <p:nvPr/>
          </p:nvSpPr>
          <p:spPr bwMode="auto">
            <a:xfrm>
              <a:off x="1119" y="1032"/>
              <a:ext cx="3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63"/>
            <p:cNvSpPr>
              <a:spLocks noChangeShapeType="1"/>
            </p:cNvSpPr>
            <p:nvPr/>
          </p:nvSpPr>
          <p:spPr bwMode="auto">
            <a:xfrm flipH="1">
              <a:off x="4749" y="1032"/>
              <a:ext cx="4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Rectangle 64"/>
            <p:cNvSpPr>
              <a:spLocks noChangeArrowheads="1"/>
            </p:cNvSpPr>
            <p:nvPr/>
          </p:nvSpPr>
          <p:spPr bwMode="auto">
            <a:xfrm>
              <a:off x="1053" y="98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Line 65"/>
            <p:cNvSpPr>
              <a:spLocks noChangeShapeType="1"/>
            </p:cNvSpPr>
            <p:nvPr/>
          </p:nvSpPr>
          <p:spPr bwMode="auto">
            <a:xfrm>
              <a:off x="1119" y="780"/>
              <a:ext cx="36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66"/>
            <p:cNvSpPr>
              <a:spLocks noChangeShapeType="1"/>
            </p:cNvSpPr>
            <p:nvPr/>
          </p:nvSpPr>
          <p:spPr bwMode="auto">
            <a:xfrm>
              <a:off x="1119" y="3438"/>
              <a:ext cx="367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67"/>
            <p:cNvSpPr>
              <a:spLocks noChangeShapeType="1"/>
            </p:cNvSpPr>
            <p:nvPr/>
          </p:nvSpPr>
          <p:spPr bwMode="auto">
            <a:xfrm flipV="1">
              <a:off x="4791" y="780"/>
              <a:ext cx="0" cy="26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68"/>
            <p:cNvSpPr>
              <a:spLocks noChangeShapeType="1"/>
            </p:cNvSpPr>
            <p:nvPr/>
          </p:nvSpPr>
          <p:spPr bwMode="auto">
            <a:xfrm flipV="1">
              <a:off x="1119" y="780"/>
              <a:ext cx="0" cy="26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69"/>
            <p:cNvSpPr>
              <a:spLocks noChangeArrowheads="1"/>
            </p:cNvSpPr>
            <p:nvPr/>
          </p:nvSpPr>
          <p:spPr bwMode="auto">
            <a:xfrm>
              <a:off x="2865" y="3558"/>
              <a:ext cx="19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70"/>
            <p:cNvSpPr>
              <a:spLocks noChangeArrowheads="1"/>
            </p:cNvSpPr>
            <p:nvPr/>
          </p:nvSpPr>
          <p:spPr bwMode="auto">
            <a:xfrm rot="16200000">
              <a:off x="821" y="2043"/>
              <a:ext cx="29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Density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71"/>
            <p:cNvSpPr>
              <a:spLocks noChangeArrowheads="1"/>
            </p:cNvSpPr>
            <p:nvPr/>
          </p:nvSpPr>
          <p:spPr bwMode="auto">
            <a:xfrm>
              <a:off x="1107" y="3396"/>
              <a:ext cx="6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72"/>
            <p:cNvSpPr>
              <a:spLocks noChangeArrowheads="1"/>
            </p:cNvSpPr>
            <p:nvPr/>
          </p:nvSpPr>
          <p:spPr bwMode="auto">
            <a:xfrm>
              <a:off x="4785" y="732"/>
              <a:ext cx="6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Freeform 73"/>
            <p:cNvSpPr>
              <a:spLocks/>
            </p:cNvSpPr>
            <p:nvPr/>
          </p:nvSpPr>
          <p:spPr bwMode="auto">
            <a:xfrm>
              <a:off x="1119" y="906"/>
              <a:ext cx="1542" cy="2532"/>
            </a:xfrm>
            <a:custGeom>
              <a:avLst/>
              <a:gdLst>
                <a:gd name="T0" fmla="*/ 0 w 1542"/>
                <a:gd name="T1" fmla="*/ 2508 h 2532"/>
                <a:gd name="T2" fmla="*/ 36 w 1542"/>
                <a:gd name="T3" fmla="*/ 2460 h 2532"/>
                <a:gd name="T4" fmla="*/ 72 w 1542"/>
                <a:gd name="T5" fmla="*/ 2478 h 2532"/>
                <a:gd name="T6" fmla="*/ 108 w 1542"/>
                <a:gd name="T7" fmla="*/ 2460 h 2532"/>
                <a:gd name="T8" fmla="*/ 144 w 1542"/>
                <a:gd name="T9" fmla="*/ 2424 h 2532"/>
                <a:gd name="T10" fmla="*/ 180 w 1542"/>
                <a:gd name="T11" fmla="*/ 2436 h 2532"/>
                <a:gd name="T12" fmla="*/ 216 w 1542"/>
                <a:gd name="T13" fmla="*/ 2298 h 2532"/>
                <a:gd name="T14" fmla="*/ 252 w 1542"/>
                <a:gd name="T15" fmla="*/ 2304 h 2532"/>
                <a:gd name="T16" fmla="*/ 288 w 1542"/>
                <a:gd name="T17" fmla="*/ 2226 h 2532"/>
                <a:gd name="T18" fmla="*/ 330 w 1542"/>
                <a:gd name="T19" fmla="*/ 2166 h 2532"/>
                <a:gd name="T20" fmla="*/ 366 w 1542"/>
                <a:gd name="T21" fmla="*/ 1992 h 2532"/>
                <a:gd name="T22" fmla="*/ 402 w 1542"/>
                <a:gd name="T23" fmla="*/ 1962 h 2532"/>
                <a:gd name="T24" fmla="*/ 438 w 1542"/>
                <a:gd name="T25" fmla="*/ 1698 h 2532"/>
                <a:gd name="T26" fmla="*/ 474 w 1542"/>
                <a:gd name="T27" fmla="*/ 1566 h 2532"/>
                <a:gd name="T28" fmla="*/ 510 w 1542"/>
                <a:gd name="T29" fmla="*/ 1236 h 2532"/>
                <a:gd name="T30" fmla="*/ 546 w 1542"/>
                <a:gd name="T31" fmla="*/ 1314 h 2532"/>
                <a:gd name="T32" fmla="*/ 582 w 1542"/>
                <a:gd name="T33" fmla="*/ 990 h 2532"/>
                <a:gd name="T34" fmla="*/ 624 w 1542"/>
                <a:gd name="T35" fmla="*/ 804 h 2532"/>
                <a:gd name="T36" fmla="*/ 660 w 1542"/>
                <a:gd name="T37" fmla="*/ 546 h 2532"/>
                <a:gd name="T38" fmla="*/ 696 w 1542"/>
                <a:gd name="T39" fmla="*/ 546 h 2532"/>
                <a:gd name="T40" fmla="*/ 732 w 1542"/>
                <a:gd name="T41" fmla="*/ 474 h 2532"/>
                <a:gd name="T42" fmla="*/ 768 w 1542"/>
                <a:gd name="T43" fmla="*/ 108 h 2532"/>
                <a:gd name="T44" fmla="*/ 804 w 1542"/>
                <a:gd name="T45" fmla="*/ 108 h 2532"/>
                <a:gd name="T46" fmla="*/ 840 w 1542"/>
                <a:gd name="T47" fmla="*/ 48 h 2532"/>
                <a:gd name="T48" fmla="*/ 876 w 1542"/>
                <a:gd name="T49" fmla="*/ 312 h 2532"/>
                <a:gd name="T50" fmla="*/ 918 w 1542"/>
                <a:gd name="T51" fmla="*/ 0 h 2532"/>
                <a:gd name="T52" fmla="*/ 954 w 1542"/>
                <a:gd name="T53" fmla="*/ 558 h 2532"/>
                <a:gd name="T54" fmla="*/ 990 w 1542"/>
                <a:gd name="T55" fmla="*/ 744 h 2532"/>
                <a:gd name="T56" fmla="*/ 1026 w 1542"/>
                <a:gd name="T57" fmla="*/ 744 h 2532"/>
                <a:gd name="T58" fmla="*/ 1062 w 1542"/>
                <a:gd name="T59" fmla="*/ 870 h 2532"/>
                <a:gd name="T60" fmla="*/ 1098 w 1542"/>
                <a:gd name="T61" fmla="*/ 1008 h 2532"/>
                <a:gd name="T62" fmla="*/ 1134 w 1542"/>
                <a:gd name="T63" fmla="*/ 1152 h 2532"/>
                <a:gd name="T64" fmla="*/ 1170 w 1542"/>
                <a:gd name="T65" fmla="*/ 1284 h 2532"/>
                <a:gd name="T66" fmla="*/ 1206 w 1542"/>
                <a:gd name="T67" fmla="*/ 1416 h 2532"/>
                <a:gd name="T68" fmla="*/ 1248 w 1542"/>
                <a:gd name="T69" fmla="*/ 1488 h 2532"/>
                <a:gd name="T70" fmla="*/ 1284 w 1542"/>
                <a:gd name="T71" fmla="*/ 1680 h 2532"/>
                <a:gd name="T72" fmla="*/ 1320 w 1542"/>
                <a:gd name="T73" fmla="*/ 1746 h 2532"/>
                <a:gd name="T74" fmla="*/ 1356 w 1542"/>
                <a:gd name="T75" fmla="*/ 1848 h 2532"/>
                <a:gd name="T76" fmla="*/ 1392 w 1542"/>
                <a:gd name="T77" fmla="*/ 2010 h 2532"/>
                <a:gd name="T78" fmla="*/ 1428 w 1542"/>
                <a:gd name="T79" fmla="*/ 2184 h 2532"/>
                <a:gd name="T80" fmla="*/ 1464 w 1542"/>
                <a:gd name="T81" fmla="*/ 2076 h 2532"/>
                <a:gd name="T82" fmla="*/ 1500 w 1542"/>
                <a:gd name="T83" fmla="*/ 2196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2" h="2532">
                  <a:moveTo>
                    <a:pt x="0" y="2484"/>
                  </a:moveTo>
                  <a:lnTo>
                    <a:pt x="0" y="2532"/>
                  </a:lnTo>
                  <a:lnTo>
                    <a:pt x="0" y="2508"/>
                  </a:lnTo>
                  <a:lnTo>
                    <a:pt x="36" y="2508"/>
                  </a:lnTo>
                  <a:lnTo>
                    <a:pt x="36" y="2532"/>
                  </a:lnTo>
                  <a:lnTo>
                    <a:pt x="36" y="2460"/>
                  </a:lnTo>
                  <a:lnTo>
                    <a:pt x="72" y="2460"/>
                  </a:lnTo>
                  <a:lnTo>
                    <a:pt x="72" y="2532"/>
                  </a:lnTo>
                  <a:lnTo>
                    <a:pt x="72" y="2478"/>
                  </a:lnTo>
                  <a:lnTo>
                    <a:pt x="108" y="2478"/>
                  </a:lnTo>
                  <a:lnTo>
                    <a:pt x="108" y="2532"/>
                  </a:lnTo>
                  <a:lnTo>
                    <a:pt x="108" y="2460"/>
                  </a:lnTo>
                  <a:lnTo>
                    <a:pt x="144" y="2460"/>
                  </a:lnTo>
                  <a:lnTo>
                    <a:pt x="144" y="2532"/>
                  </a:lnTo>
                  <a:lnTo>
                    <a:pt x="144" y="2424"/>
                  </a:lnTo>
                  <a:lnTo>
                    <a:pt x="180" y="2424"/>
                  </a:lnTo>
                  <a:lnTo>
                    <a:pt x="180" y="2532"/>
                  </a:lnTo>
                  <a:lnTo>
                    <a:pt x="180" y="2436"/>
                  </a:lnTo>
                  <a:lnTo>
                    <a:pt x="216" y="2436"/>
                  </a:lnTo>
                  <a:lnTo>
                    <a:pt x="216" y="2532"/>
                  </a:lnTo>
                  <a:lnTo>
                    <a:pt x="216" y="2298"/>
                  </a:lnTo>
                  <a:lnTo>
                    <a:pt x="252" y="2298"/>
                  </a:lnTo>
                  <a:lnTo>
                    <a:pt x="252" y="2532"/>
                  </a:lnTo>
                  <a:lnTo>
                    <a:pt x="252" y="2304"/>
                  </a:lnTo>
                  <a:lnTo>
                    <a:pt x="288" y="2304"/>
                  </a:lnTo>
                  <a:lnTo>
                    <a:pt x="288" y="2532"/>
                  </a:lnTo>
                  <a:lnTo>
                    <a:pt x="288" y="2226"/>
                  </a:lnTo>
                  <a:lnTo>
                    <a:pt x="330" y="2226"/>
                  </a:lnTo>
                  <a:lnTo>
                    <a:pt x="330" y="2532"/>
                  </a:lnTo>
                  <a:lnTo>
                    <a:pt x="330" y="2166"/>
                  </a:lnTo>
                  <a:lnTo>
                    <a:pt x="366" y="2166"/>
                  </a:lnTo>
                  <a:lnTo>
                    <a:pt x="366" y="2532"/>
                  </a:lnTo>
                  <a:lnTo>
                    <a:pt x="366" y="1992"/>
                  </a:lnTo>
                  <a:lnTo>
                    <a:pt x="402" y="1992"/>
                  </a:lnTo>
                  <a:lnTo>
                    <a:pt x="402" y="2532"/>
                  </a:lnTo>
                  <a:lnTo>
                    <a:pt x="402" y="1962"/>
                  </a:lnTo>
                  <a:lnTo>
                    <a:pt x="438" y="1962"/>
                  </a:lnTo>
                  <a:lnTo>
                    <a:pt x="438" y="2532"/>
                  </a:lnTo>
                  <a:lnTo>
                    <a:pt x="438" y="1698"/>
                  </a:lnTo>
                  <a:lnTo>
                    <a:pt x="474" y="1698"/>
                  </a:lnTo>
                  <a:lnTo>
                    <a:pt x="474" y="2532"/>
                  </a:lnTo>
                  <a:lnTo>
                    <a:pt x="474" y="1566"/>
                  </a:lnTo>
                  <a:lnTo>
                    <a:pt x="510" y="1566"/>
                  </a:lnTo>
                  <a:lnTo>
                    <a:pt x="510" y="2532"/>
                  </a:lnTo>
                  <a:lnTo>
                    <a:pt x="510" y="1236"/>
                  </a:lnTo>
                  <a:lnTo>
                    <a:pt x="546" y="1236"/>
                  </a:lnTo>
                  <a:lnTo>
                    <a:pt x="546" y="2532"/>
                  </a:lnTo>
                  <a:lnTo>
                    <a:pt x="546" y="1314"/>
                  </a:lnTo>
                  <a:lnTo>
                    <a:pt x="582" y="1314"/>
                  </a:lnTo>
                  <a:lnTo>
                    <a:pt x="582" y="2532"/>
                  </a:lnTo>
                  <a:lnTo>
                    <a:pt x="582" y="990"/>
                  </a:lnTo>
                  <a:lnTo>
                    <a:pt x="624" y="990"/>
                  </a:lnTo>
                  <a:lnTo>
                    <a:pt x="624" y="2532"/>
                  </a:lnTo>
                  <a:lnTo>
                    <a:pt x="624" y="804"/>
                  </a:lnTo>
                  <a:lnTo>
                    <a:pt x="660" y="804"/>
                  </a:lnTo>
                  <a:lnTo>
                    <a:pt x="660" y="2532"/>
                  </a:lnTo>
                  <a:lnTo>
                    <a:pt x="660" y="546"/>
                  </a:lnTo>
                  <a:lnTo>
                    <a:pt x="696" y="546"/>
                  </a:lnTo>
                  <a:lnTo>
                    <a:pt x="696" y="2532"/>
                  </a:lnTo>
                  <a:lnTo>
                    <a:pt x="696" y="546"/>
                  </a:lnTo>
                  <a:lnTo>
                    <a:pt x="732" y="546"/>
                  </a:lnTo>
                  <a:lnTo>
                    <a:pt x="732" y="2532"/>
                  </a:lnTo>
                  <a:lnTo>
                    <a:pt x="732" y="474"/>
                  </a:lnTo>
                  <a:lnTo>
                    <a:pt x="768" y="474"/>
                  </a:lnTo>
                  <a:lnTo>
                    <a:pt x="768" y="2532"/>
                  </a:lnTo>
                  <a:lnTo>
                    <a:pt x="768" y="108"/>
                  </a:lnTo>
                  <a:lnTo>
                    <a:pt x="804" y="108"/>
                  </a:lnTo>
                  <a:lnTo>
                    <a:pt x="804" y="2532"/>
                  </a:lnTo>
                  <a:lnTo>
                    <a:pt x="804" y="108"/>
                  </a:lnTo>
                  <a:lnTo>
                    <a:pt x="840" y="108"/>
                  </a:lnTo>
                  <a:lnTo>
                    <a:pt x="840" y="2532"/>
                  </a:lnTo>
                  <a:lnTo>
                    <a:pt x="840" y="48"/>
                  </a:lnTo>
                  <a:lnTo>
                    <a:pt x="876" y="48"/>
                  </a:lnTo>
                  <a:lnTo>
                    <a:pt x="876" y="2532"/>
                  </a:lnTo>
                  <a:lnTo>
                    <a:pt x="876" y="312"/>
                  </a:lnTo>
                  <a:lnTo>
                    <a:pt x="918" y="312"/>
                  </a:lnTo>
                  <a:lnTo>
                    <a:pt x="918" y="2532"/>
                  </a:lnTo>
                  <a:lnTo>
                    <a:pt x="918" y="0"/>
                  </a:lnTo>
                  <a:lnTo>
                    <a:pt x="954" y="0"/>
                  </a:lnTo>
                  <a:lnTo>
                    <a:pt x="954" y="2532"/>
                  </a:lnTo>
                  <a:lnTo>
                    <a:pt x="954" y="558"/>
                  </a:lnTo>
                  <a:lnTo>
                    <a:pt x="990" y="558"/>
                  </a:lnTo>
                  <a:lnTo>
                    <a:pt x="990" y="2532"/>
                  </a:lnTo>
                  <a:lnTo>
                    <a:pt x="990" y="744"/>
                  </a:lnTo>
                  <a:lnTo>
                    <a:pt x="1026" y="744"/>
                  </a:lnTo>
                  <a:lnTo>
                    <a:pt x="1026" y="2532"/>
                  </a:lnTo>
                  <a:lnTo>
                    <a:pt x="1026" y="744"/>
                  </a:lnTo>
                  <a:lnTo>
                    <a:pt x="1062" y="744"/>
                  </a:lnTo>
                  <a:lnTo>
                    <a:pt x="1062" y="2532"/>
                  </a:lnTo>
                  <a:lnTo>
                    <a:pt x="1062" y="870"/>
                  </a:lnTo>
                  <a:lnTo>
                    <a:pt x="1098" y="870"/>
                  </a:lnTo>
                  <a:lnTo>
                    <a:pt x="1098" y="2532"/>
                  </a:lnTo>
                  <a:lnTo>
                    <a:pt x="1098" y="1008"/>
                  </a:lnTo>
                  <a:lnTo>
                    <a:pt x="1134" y="1008"/>
                  </a:lnTo>
                  <a:lnTo>
                    <a:pt x="1134" y="2532"/>
                  </a:lnTo>
                  <a:lnTo>
                    <a:pt x="1134" y="1152"/>
                  </a:lnTo>
                  <a:lnTo>
                    <a:pt x="1170" y="1152"/>
                  </a:lnTo>
                  <a:lnTo>
                    <a:pt x="1170" y="2532"/>
                  </a:lnTo>
                  <a:lnTo>
                    <a:pt x="1170" y="1284"/>
                  </a:lnTo>
                  <a:lnTo>
                    <a:pt x="1206" y="1284"/>
                  </a:lnTo>
                  <a:lnTo>
                    <a:pt x="1206" y="2532"/>
                  </a:lnTo>
                  <a:lnTo>
                    <a:pt x="1206" y="1416"/>
                  </a:lnTo>
                  <a:lnTo>
                    <a:pt x="1248" y="1416"/>
                  </a:lnTo>
                  <a:lnTo>
                    <a:pt x="1248" y="2532"/>
                  </a:lnTo>
                  <a:lnTo>
                    <a:pt x="1248" y="1488"/>
                  </a:lnTo>
                  <a:lnTo>
                    <a:pt x="1284" y="1488"/>
                  </a:lnTo>
                  <a:lnTo>
                    <a:pt x="1284" y="2532"/>
                  </a:lnTo>
                  <a:lnTo>
                    <a:pt x="1284" y="1680"/>
                  </a:lnTo>
                  <a:lnTo>
                    <a:pt x="1320" y="1680"/>
                  </a:lnTo>
                  <a:lnTo>
                    <a:pt x="1320" y="2532"/>
                  </a:lnTo>
                  <a:lnTo>
                    <a:pt x="1320" y="1746"/>
                  </a:lnTo>
                  <a:lnTo>
                    <a:pt x="1356" y="1746"/>
                  </a:lnTo>
                  <a:lnTo>
                    <a:pt x="1356" y="2532"/>
                  </a:lnTo>
                  <a:lnTo>
                    <a:pt x="1356" y="1848"/>
                  </a:lnTo>
                  <a:lnTo>
                    <a:pt x="1392" y="1848"/>
                  </a:lnTo>
                  <a:lnTo>
                    <a:pt x="1392" y="2532"/>
                  </a:lnTo>
                  <a:lnTo>
                    <a:pt x="1392" y="2010"/>
                  </a:lnTo>
                  <a:lnTo>
                    <a:pt x="1428" y="2010"/>
                  </a:lnTo>
                  <a:lnTo>
                    <a:pt x="1428" y="2532"/>
                  </a:lnTo>
                  <a:lnTo>
                    <a:pt x="1428" y="2184"/>
                  </a:lnTo>
                  <a:lnTo>
                    <a:pt x="1464" y="2184"/>
                  </a:lnTo>
                  <a:lnTo>
                    <a:pt x="1464" y="2532"/>
                  </a:lnTo>
                  <a:lnTo>
                    <a:pt x="1464" y="2076"/>
                  </a:lnTo>
                  <a:lnTo>
                    <a:pt x="1500" y="2076"/>
                  </a:lnTo>
                  <a:lnTo>
                    <a:pt x="1500" y="2532"/>
                  </a:lnTo>
                  <a:lnTo>
                    <a:pt x="1500" y="2196"/>
                  </a:lnTo>
                  <a:lnTo>
                    <a:pt x="1542" y="2196"/>
                  </a:lnTo>
                  <a:lnTo>
                    <a:pt x="1542" y="2532"/>
                  </a:lnTo>
                </a:path>
              </a:pathLst>
            </a:custGeom>
            <a:noFill/>
            <a:ln w="0">
              <a:solidFill>
                <a:srgbClr val="550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74"/>
            <p:cNvSpPr>
              <a:spLocks/>
            </p:cNvSpPr>
            <p:nvPr/>
          </p:nvSpPr>
          <p:spPr bwMode="auto">
            <a:xfrm>
              <a:off x="2661" y="3102"/>
              <a:ext cx="1794" cy="336"/>
            </a:xfrm>
            <a:custGeom>
              <a:avLst/>
              <a:gdLst>
                <a:gd name="T0" fmla="*/ 36 w 1794"/>
                <a:gd name="T1" fmla="*/ 0 h 336"/>
                <a:gd name="T2" fmla="*/ 72 w 1794"/>
                <a:gd name="T3" fmla="*/ 132 h 336"/>
                <a:gd name="T4" fmla="*/ 108 w 1794"/>
                <a:gd name="T5" fmla="*/ 138 h 336"/>
                <a:gd name="T6" fmla="*/ 144 w 1794"/>
                <a:gd name="T7" fmla="*/ 108 h 336"/>
                <a:gd name="T8" fmla="*/ 180 w 1794"/>
                <a:gd name="T9" fmla="*/ 198 h 336"/>
                <a:gd name="T10" fmla="*/ 216 w 1794"/>
                <a:gd name="T11" fmla="*/ 138 h 336"/>
                <a:gd name="T12" fmla="*/ 252 w 1794"/>
                <a:gd name="T13" fmla="*/ 222 h 336"/>
                <a:gd name="T14" fmla="*/ 288 w 1794"/>
                <a:gd name="T15" fmla="*/ 258 h 336"/>
                <a:gd name="T16" fmla="*/ 330 w 1794"/>
                <a:gd name="T17" fmla="*/ 258 h 336"/>
                <a:gd name="T18" fmla="*/ 366 w 1794"/>
                <a:gd name="T19" fmla="*/ 282 h 336"/>
                <a:gd name="T20" fmla="*/ 402 w 1794"/>
                <a:gd name="T21" fmla="*/ 312 h 336"/>
                <a:gd name="T22" fmla="*/ 438 w 1794"/>
                <a:gd name="T23" fmla="*/ 282 h 336"/>
                <a:gd name="T24" fmla="*/ 474 w 1794"/>
                <a:gd name="T25" fmla="*/ 282 h 336"/>
                <a:gd name="T26" fmla="*/ 510 w 1794"/>
                <a:gd name="T27" fmla="*/ 282 h 336"/>
                <a:gd name="T28" fmla="*/ 546 w 1794"/>
                <a:gd name="T29" fmla="*/ 288 h 336"/>
                <a:gd name="T30" fmla="*/ 582 w 1794"/>
                <a:gd name="T31" fmla="*/ 312 h 336"/>
                <a:gd name="T32" fmla="*/ 624 w 1794"/>
                <a:gd name="T33" fmla="*/ 294 h 336"/>
                <a:gd name="T34" fmla="*/ 660 w 1794"/>
                <a:gd name="T35" fmla="*/ 294 h 336"/>
                <a:gd name="T36" fmla="*/ 696 w 1794"/>
                <a:gd name="T37" fmla="*/ 312 h 336"/>
                <a:gd name="T38" fmla="*/ 732 w 1794"/>
                <a:gd name="T39" fmla="*/ 318 h 336"/>
                <a:gd name="T40" fmla="*/ 768 w 1794"/>
                <a:gd name="T41" fmla="*/ 318 h 336"/>
                <a:gd name="T42" fmla="*/ 804 w 1794"/>
                <a:gd name="T43" fmla="*/ 294 h 336"/>
                <a:gd name="T44" fmla="*/ 840 w 1794"/>
                <a:gd name="T45" fmla="*/ 318 h 336"/>
                <a:gd name="T46" fmla="*/ 876 w 1794"/>
                <a:gd name="T47" fmla="*/ 324 h 336"/>
                <a:gd name="T48" fmla="*/ 918 w 1794"/>
                <a:gd name="T49" fmla="*/ 324 h 336"/>
                <a:gd name="T50" fmla="*/ 954 w 1794"/>
                <a:gd name="T51" fmla="*/ 324 h 336"/>
                <a:gd name="T52" fmla="*/ 990 w 1794"/>
                <a:gd name="T53" fmla="*/ 324 h 336"/>
                <a:gd name="T54" fmla="*/ 1026 w 1794"/>
                <a:gd name="T55" fmla="*/ 324 h 336"/>
                <a:gd name="T56" fmla="*/ 1062 w 1794"/>
                <a:gd name="T57" fmla="*/ 312 h 336"/>
                <a:gd name="T58" fmla="*/ 1134 w 1794"/>
                <a:gd name="T59" fmla="*/ 336 h 336"/>
                <a:gd name="T60" fmla="*/ 1212 w 1794"/>
                <a:gd name="T61" fmla="*/ 324 h 336"/>
                <a:gd name="T62" fmla="*/ 1248 w 1794"/>
                <a:gd name="T63" fmla="*/ 324 h 336"/>
                <a:gd name="T64" fmla="*/ 1320 w 1794"/>
                <a:gd name="T65" fmla="*/ 336 h 336"/>
                <a:gd name="T66" fmla="*/ 1356 w 1794"/>
                <a:gd name="T67" fmla="*/ 336 h 336"/>
                <a:gd name="T68" fmla="*/ 1392 w 1794"/>
                <a:gd name="T69" fmla="*/ 336 h 336"/>
                <a:gd name="T70" fmla="*/ 1464 w 1794"/>
                <a:gd name="T71" fmla="*/ 318 h 336"/>
                <a:gd name="T72" fmla="*/ 1500 w 1794"/>
                <a:gd name="T73" fmla="*/ 324 h 336"/>
                <a:gd name="T74" fmla="*/ 1542 w 1794"/>
                <a:gd name="T75" fmla="*/ 324 h 336"/>
                <a:gd name="T76" fmla="*/ 1578 w 1794"/>
                <a:gd name="T77" fmla="*/ 324 h 336"/>
                <a:gd name="T78" fmla="*/ 1614 w 1794"/>
                <a:gd name="T79" fmla="*/ 318 h 336"/>
                <a:gd name="T80" fmla="*/ 1650 w 1794"/>
                <a:gd name="T81" fmla="*/ 324 h 336"/>
                <a:gd name="T82" fmla="*/ 1722 w 1794"/>
                <a:gd name="T8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4" h="336">
                  <a:moveTo>
                    <a:pt x="0" y="336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336"/>
                  </a:lnTo>
                  <a:lnTo>
                    <a:pt x="36" y="132"/>
                  </a:lnTo>
                  <a:lnTo>
                    <a:pt x="72" y="132"/>
                  </a:lnTo>
                  <a:lnTo>
                    <a:pt x="72" y="336"/>
                  </a:lnTo>
                  <a:lnTo>
                    <a:pt x="72" y="138"/>
                  </a:lnTo>
                  <a:lnTo>
                    <a:pt x="108" y="138"/>
                  </a:lnTo>
                  <a:lnTo>
                    <a:pt x="108" y="336"/>
                  </a:lnTo>
                  <a:lnTo>
                    <a:pt x="108" y="108"/>
                  </a:lnTo>
                  <a:lnTo>
                    <a:pt x="144" y="108"/>
                  </a:lnTo>
                  <a:lnTo>
                    <a:pt x="144" y="336"/>
                  </a:lnTo>
                  <a:lnTo>
                    <a:pt x="144" y="198"/>
                  </a:lnTo>
                  <a:lnTo>
                    <a:pt x="180" y="198"/>
                  </a:lnTo>
                  <a:lnTo>
                    <a:pt x="180" y="336"/>
                  </a:lnTo>
                  <a:lnTo>
                    <a:pt x="180" y="138"/>
                  </a:lnTo>
                  <a:lnTo>
                    <a:pt x="216" y="138"/>
                  </a:lnTo>
                  <a:lnTo>
                    <a:pt x="216" y="336"/>
                  </a:lnTo>
                  <a:lnTo>
                    <a:pt x="216" y="222"/>
                  </a:lnTo>
                  <a:lnTo>
                    <a:pt x="252" y="222"/>
                  </a:lnTo>
                  <a:lnTo>
                    <a:pt x="252" y="336"/>
                  </a:lnTo>
                  <a:lnTo>
                    <a:pt x="252" y="258"/>
                  </a:lnTo>
                  <a:lnTo>
                    <a:pt x="288" y="258"/>
                  </a:lnTo>
                  <a:lnTo>
                    <a:pt x="288" y="336"/>
                  </a:lnTo>
                  <a:lnTo>
                    <a:pt x="288" y="258"/>
                  </a:lnTo>
                  <a:lnTo>
                    <a:pt x="330" y="258"/>
                  </a:lnTo>
                  <a:lnTo>
                    <a:pt x="330" y="336"/>
                  </a:lnTo>
                  <a:lnTo>
                    <a:pt x="330" y="282"/>
                  </a:lnTo>
                  <a:lnTo>
                    <a:pt x="366" y="282"/>
                  </a:lnTo>
                  <a:lnTo>
                    <a:pt x="366" y="336"/>
                  </a:lnTo>
                  <a:lnTo>
                    <a:pt x="366" y="312"/>
                  </a:lnTo>
                  <a:lnTo>
                    <a:pt x="402" y="312"/>
                  </a:lnTo>
                  <a:lnTo>
                    <a:pt x="402" y="336"/>
                  </a:lnTo>
                  <a:lnTo>
                    <a:pt x="402" y="282"/>
                  </a:lnTo>
                  <a:lnTo>
                    <a:pt x="438" y="282"/>
                  </a:lnTo>
                  <a:lnTo>
                    <a:pt x="438" y="336"/>
                  </a:lnTo>
                  <a:lnTo>
                    <a:pt x="438" y="282"/>
                  </a:lnTo>
                  <a:lnTo>
                    <a:pt x="474" y="282"/>
                  </a:lnTo>
                  <a:lnTo>
                    <a:pt x="474" y="336"/>
                  </a:lnTo>
                  <a:lnTo>
                    <a:pt x="474" y="282"/>
                  </a:lnTo>
                  <a:lnTo>
                    <a:pt x="510" y="282"/>
                  </a:lnTo>
                  <a:lnTo>
                    <a:pt x="510" y="336"/>
                  </a:lnTo>
                  <a:lnTo>
                    <a:pt x="510" y="288"/>
                  </a:lnTo>
                  <a:lnTo>
                    <a:pt x="546" y="288"/>
                  </a:lnTo>
                  <a:lnTo>
                    <a:pt x="546" y="336"/>
                  </a:lnTo>
                  <a:lnTo>
                    <a:pt x="546" y="312"/>
                  </a:lnTo>
                  <a:lnTo>
                    <a:pt x="582" y="312"/>
                  </a:lnTo>
                  <a:lnTo>
                    <a:pt x="582" y="336"/>
                  </a:lnTo>
                  <a:lnTo>
                    <a:pt x="582" y="294"/>
                  </a:lnTo>
                  <a:lnTo>
                    <a:pt x="624" y="294"/>
                  </a:lnTo>
                  <a:lnTo>
                    <a:pt x="624" y="336"/>
                  </a:lnTo>
                  <a:lnTo>
                    <a:pt x="624" y="294"/>
                  </a:lnTo>
                  <a:lnTo>
                    <a:pt x="660" y="294"/>
                  </a:lnTo>
                  <a:lnTo>
                    <a:pt x="660" y="336"/>
                  </a:lnTo>
                  <a:lnTo>
                    <a:pt x="660" y="312"/>
                  </a:lnTo>
                  <a:lnTo>
                    <a:pt x="696" y="312"/>
                  </a:lnTo>
                  <a:lnTo>
                    <a:pt x="696" y="336"/>
                  </a:lnTo>
                  <a:lnTo>
                    <a:pt x="696" y="318"/>
                  </a:lnTo>
                  <a:lnTo>
                    <a:pt x="732" y="318"/>
                  </a:lnTo>
                  <a:lnTo>
                    <a:pt x="732" y="336"/>
                  </a:lnTo>
                  <a:lnTo>
                    <a:pt x="732" y="318"/>
                  </a:lnTo>
                  <a:lnTo>
                    <a:pt x="768" y="318"/>
                  </a:lnTo>
                  <a:lnTo>
                    <a:pt x="768" y="336"/>
                  </a:lnTo>
                  <a:lnTo>
                    <a:pt x="768" y="294"/>
                  </a:lnTo>
                  <a:lnTo>
                    <a:pt x="804" y="294"/>
                  </a:lnTo>
                  <a:lnTo>
                    <a:pt x="804" y="336"/>
                  </a:lnTo>
                  <a:lnTo>
                    <a:pt x="804" y="318"/>
                  </a:lnTo>
                  <a:lnTo>
                    <a:pt x="840" y="318"/>
                  </a:lnTo>
                  <a:lnTo>
                    <a:pt x="840" y="336"/>
                  </a:lnTo>
                  <a:lnTo>
                    <a:pt x="840" y="324"/>
                  </a:lnTo>
                  <a:lnTo>
                    <a:pt x="876" y="324"/>
                  </a:lnTo>
                  <a:lnTo>
                    <a:pt x="876" y="336"/>
                  </a:lnTo>
                  <a:lnTo>
                    <a:pt x="876" y="324"/>
                  </a:lnTo>
                  <a:lnTo>
                    <a:pt x="918" y="324"/>
                  </a:lnTo>
                  <a:lnTo>
                    <a:pt x="918" y="336"/>
                  </a:lnTo>
                  <a:lnTo>
                    <a:pt x="918" y="324"/>
                  </a:lnTo>
                  <a:lnTo>
                    <a:pt x="954" y="324"/>
                  </a:lnTo>
                  <a:lnTo>
                    <a:pt x="954" y="336"/>
                  </a:lnTo>
                  <a:lnTo>
                    <a:pt x="954" y="324"/>
                  </a:lnTo>
                  <a:lnTo>
                    <a:pt x="990" y="324"/>
                  </a:lnTo>
                  <a:lnTo>
                    <a:pt x="990" y="336"/>
                  </a:lnTo>
                  <a:lnTo>
                    <a:pt x="1026" y="336"/>
                  </a:lnTo>
                  <a:lnTo>
                    <a:pt x="1026" y="324"/>
                  </a:lnTo>
                  <a:lnTo>
                    <a:pt x="1062" y="324"/>
                  </a:lnTo>
                  <a:lnTo>
                    <a:pt x="1062" y="336"/>
                  </a:lnTo>
                  <a:lnTo>
                    <a:pt x="1062" y="312"/>
                  </a:lnTo>
                  <a:lnTo>
                    <a:pt x="1098" y="312"/>
                  </a:lnTo>
                  <a:lnTo>
                    <a:pt x="1098" y="336"/>
                  </a:lnTo>
                  <a:lnTo>
                    <a:pt x="1134" y="336"/>
                  </a:lnTo>
                  <a:lnTo>
                    <a:pt x="1170" y="336"/>
                  </a:lnTo>
                  <a:lnTo>
                    <a:pt x="1212" y="336"/>
                  </a:lnTo>
                  <a:lnTo>
                    <a:pt x="1212" y="324"/>
                  </a:lnTo>
                  <a:lnTo>
                    <a:pt x="1248" y="324"/>
                  </a:lnTo>
                  <a:lnTo>
                    <a:pt x="1248" y="336"/>
                  </a:lnTo>
                  <a:lnTo>
                    <a:pt x="1248" y="324"/>
                  </a:lnTo>
                  <a:lnTo>
                    <a:pt x="1284" y="324"/>
                  </a:lnTo>
                  <a:lnTo>
                    <a:pt x="1284" y="336"/>
                  </a:lnTo>
                  <a:lnTo>
                    <a:pt x="1320" y="336"/>
                  </a:lnTo>
                  <a:lnTo>
                    <a:pt x="1320" y="318"/>
                  </a:lnTo>
                  <a:lnTo>
                    <a:pt x="1356" y="318"/>
                  </a:lnTo>
                  <a:lnTo>
                    <a:pt x="1356" y="336"/>
                  </a:lnTo>
                  <a:lnTo>
                    <a:pt x="1356" y="324"/>
                  </a:lnTo>
                  <a:lnTo>
                    <a:pt x="1392" y="324"/>
                  </a:lnTo>
                  <a:lnTo>
                    <a:pt x="1392" y="336"/>
                  </a:lnTo>
                  <a:lnTo>
                    <a:pt x="1428" y="336"/>
                  </a:lnTo>
                  <a:lnTo>
                    <a:pt x="1428" y="318"/>
                  </a:lnTo>
                  <a:lnTo>
                    <a:pt x="1464" y="318"/>
                  </a:lnTo>
                  <a:lnTo>
                    <a:pt x="1464" y="336"/>
                  </a:lnTo>
                  <a:lnTo>
                    <a:pt x="1464" y="324"/>
                  </a:lnTo>
                  <a:lnTo>
                    <a:pt x="1500" y="324"/>
                  </a:lnTo>
                  <a:lnTo>
                    <a:pt x="1500" y="336"/>
                  </a:lnTo>
                  <a:lnTo>
                    <a:pt x="1500" y="324"/>
                  </a:lnTo>
                  <a:lnTo>
                    <a:pt x="1542" y="324"/>
                  </a:lnTo>
                  <a:lnTo>
                    <a:pt x="1542" y="336"/>
                  </a:lnTo>
                  <a:lnTo>
                    <a:pt x="1542" y="324"/>
                  </a:lnTo>
                  <a:lnTo>
                    <a:pt x="1578" y="324"/>
                  </a:lnTo>
                  <a:lnTo>
                    <a:pt x="1578" y="336"/>
                  </a:lnTo>
                  <a:lnTo>
                    <a:pt x="1578" y="318"/>
                  </a:lnTo>
                  <a:lnTo>
                    <a:pt x="1614" y="318"/>
                  </a:lnTo>
                  <a:lnTo>
                    <a:pt x="1614" y="336"/>
                  </a:lnTo>
                  <a:lnTo>
                    <a:pt x="1614" y="324"/>
                  </a:lnTo>
                  <a:lnTo>
                    <a:pt x="1650" y="324"/>
                  </a:lnTo>
                  <a:lnTo>
                    <a:pt x="1650" y="336"/>
                  </a:lnTo>
                  <a:lnTo>
                    <a:pt x="1686" y="336"/>
                  </a:lnTo>
                  <a:lnTo>
                    <a:pt x="1722" y="336"/>
                  </a:lnTo>
                  <a:lnTo>
                    <a:pt x="1758" y="336"/>
                  </a:lnTo>
                  <a:lnTo>
                    <a:pt x="1794" y="336"/>
                  </a:lnTo>
                </a:path>
              </a:pathLst>
            </a:custGeom>
            <a:noFill/>
            <a:ln w="0">
              <a:solidFill>
                <a:srgbClr val="550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75"/>
            <p:cNvSpPr>
              <a:spLocks/>
            </p:cNvSpPr>
            <p:nvPr/>
          </p:nvSpPr>
          <p:spPr bwMode="auto">
            <a:xfrm>
              <a:off x="4455" y="3438"/>
              <a:ext cx="342" cy="0"/>
            </a:xfrm>
            <a:custGeom>
              <a:avLst/>
              <a:gdLst>
                <a:gd name="T0" fmla="*/ 0 w 342"/>
                <a:gd name="T1" fmla="*/ 42 w 342"/>
                <a:gd name="T2" fmla="*/ 78 w 342"/>
                <a:gd name="T3" fmla="*/ 114 w 342"/>
                <a:gd name="T4" fmla="*/ 150 w 342"/>
                <a:gd name="T5" fmla="*/ 186 w 342"/>
                <a:gd name="T6" fmla="*/ 222 w 342"/>
                <a:gd name="T7" fmla="*/ 258 w 342"/>
                <a:gd name="T8" fmla="*/ 294 w 342"/>
                <a:gd name="T9" fmla="*/ 336 w 342"/>
                <a:gd name="T10" fmla="*/ 342 w 3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42">
                  <a:moveTo>
                    <a:pt x="0" y="0"/>
                  </a:moveTo>
                  <a:lnTo>
                    <a:pt x="42" y="0"/>
                  </a:lnTo>
                  <a:lnTo>
                    <a:pt x="78" y="0"/>
                  </a:lnTo>
                  <a:lnTo>
                    <a:pt x="114" y="0"/>
                  </a:lnTo>
                  <a:lnTo>
                    <a:pt x="150" y="0"/>
                  </a:lnTo>
                  <a:lnTo>
                    <a:pt x="186" y="0"/>
                  </a:lnTo>
                  <a:lnTo>
                    <a:pt x="222" y="0"/>
                  </a:lnTo>
                  <a:lnTo>
                    <a:pt x="258" y="0"/>
                  </a:lnTo>
                  <a:lnTo>
                    <a:pt x="294" y="0"/>
                  </a:lnTo>
                  <a:lnTo>
                    <a:pt x="336" y="0"/>
                  </a:lnTo>
                  <a:lnTo>
                    <a:pt x="342" y="0"/>
                  </a:lnTo>
                </a:path>
              </a:pathLst>
            </a:custGeom>
            <a:noFill/>
            <a:ln w="0">
              <a:solidFill>
                <a:srgbClr val="550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76"/>
            <p:cNvSpPr>
              <a:spLocks/>
            </p:cNvSpPr>
            <p:nvPr/>
          </p:nvSpPr>
          <p:spPr bwMode="auto">
            <a:xfrm>
              <a:off x="1119" y="1464"/>
              <a:ext cx="3678" cy="1968"/>
            </a:xfrm>
            <a:custGeom>
              <a:avLst/>
              <a:gdLst>
                <a:gd name="T0" fmla="*/ 12 w 3678"/>
                <a:gd name="T1" fmla="*/ 1890 h 1968"/>
                <a:gd name="T2" fmla="*/ 102 w 3678"/>
                <a:gd name="T3" fmla="*/ 1824 h 1968"/>
                <a:gd name="T4" fmla="*/ 192 w 3678"/>
                <a:gd name="T5" fmla="*/ 1722 h 1968"/>
                <a:gd name="T6" fmla="*/ 282 w 3678"/>
                <a:gd name="T7" fmla="*/ 1572 h 1968"/>
                <a:gd name="T8" fmla="*/ 366 w 3678"/>
                <a:gd name="T9" fmla="*/ 1368 h 1968"/>
                <a:gd name="T10" fmla="*/ 456 w 3678"/>
                <a:gd name="T11" fmla="*/ 1116 h 1968"/>
                <a:gd name="T12" fmla="*/ 546 w 3678"/>
                <a:gd name="T13" fmla="*/ 828 h 1968"/>
                <a:gd name="T14" fmla="*/ 636 w 3678"/>
                <a:gd name="T15" fmla="*/ 534 h 1968"/>
                <a:gd name="T16" fmla="*/ 720 w 3678"/>
                <a:gd name="T17" fmla="*/ 276 h 1968"/>
                <a:gd name="T18" fmla="*/ 810 w 3678"/>
                <a:gd name="T19" fmla="*/ 84 h 1968"/>
                <a:gd name="T20" fmla="*/ 900 w 3678"/>
                <a:gd name="T21" fmla="*/ 0 h 1968"/>
                <a:gd name="T22" fmla="*/ 990 w 3678"/>
                <a:gd name="T23" fmla="*/ 36 h 1968"/>
                <a:gd name="T24" fmla="*/ 1074 w 3678"/>
                <a:gd name="T25" fmla="*/ 180 h 1968"/>
                <a:gd name="T26" fmla="*/ 1164 w 3678"/>
                <a:gd name="T27" fmla="*/ 420 h 1968"/>
                <a:gd name="T28" fmla="*/ 1254 w 3678"/>
                <a:gd name="T29" fmla="*/ 702 h 1968"/>
                <a:gd name="T30" fmla="*/ 1344 w 3678"/>
                <a:gd name="T31" fmla="*/ 996 h 1968"/>
                <a:gd name="T32" fmla="*/ 1428 w 3678"/>
                <a:gd name="T33" fmla="*/ 1266 h 1968"/>
                <a:gd name="T34" fmla="*/ 1518 w 3678"/>
                <a:gd name="T35" fmla="*/ 1494 h 1968"/>
                <a:gd name="T36" fmla="*/ 1608 w 3678"/>
                <a:gd name="T37" fmla="*/ 1668 h 1968"/>
                <a:gd name="T38" fmla="*/ 1698 w 3678"/>
                <a:gd name="T39" fmla="*/ 1788 h 1968"/>
                <a:gd name="T40" fmla="*/ 1782 w 3678"/>
                <a:gd name="T41" fmla="*/ 1866 h 1968"/>
                <a:gd name="T42" fmla="*/ 1872 w 3678"/>
                <a:gd name="T43" fmla="*/ 1914 h 1968"/>
                <a:gd name="T44" fmla="*/ 1962 w 3678"/>
                <a:gd name="T45" fmla="*/ 1944 h 1968"/>
                <a:gd name="T46" fmla="*/ 2052 w 3678"/>
                <a:gd name="T47" fmla="*/ 1956 h 1968"/>
                <a:gd name="T48" fmla="*/ 2142 w 3678"/>
                <a:gd name="T49" fmla="*/ 1968 h 1968"/>
                <a:gd name="T50" fmla="*/ 2226 w 3678"/>
                <a:gd name="T51" fmla="*/ 1968 h 1968"/>
                <a:gd name="T52" fmla="*/ 2316 w 3678"/>
                <a:gd name="T53" fmla="*/ 1968 h 1968"/>
                <a:gd name="T54" fmla="*/ 2406 w 3678"/>
                <a:gd name="T55" fmla="*/ 1968 h 1968"/>
                <a:gd name="T56" fmla="*/ 2496 w 3678"/>
                <a:gd name="T57" fmla="*/ 1968 h 1968"/>
                <a:gd name="T58" fmla="*/ 2580 w 3678"/>
                <a:gd name="T59" fmla="*/ 1968 h 1968"/>
                <a:gd name="T60" fmla="*/ 2670 w 3678"/>
                <a:gd name="T61" fmla="*/ 1968 h 1968"/>
                <a:gd name="T62" fmla="*/ 2760 w 3678"/>
                <a:gd name="T63" fmla="*/ 1968 h 1968"/>
                <a:gd name="T64" fmla="*/ 2850 w 3678"/>
                <a:gd name="T65" fmla="*/ 1968 h 1968"/>
                <a:gd name="T66" fmla="*/ 2934 w 3678"/>
                <a:gd name="T67" fmla="*/ 1968 h 1968"/>
                <a:gd name="T68" fmla="*/ 3024 w 3678"/>
                <a:gd name="T69" fmla="*/ 1968 h 1968"/>
                <a:gd name="T70" fmla="*/ 3114 w 3678"/>
                <a:gd name="T71" fmla="*/ 1968 h 1968"/>
                <a:gd name="T72" fmla="*/ 3204 w 3678"/>
                <a:gd name="T73" fmla="*/ 1968 h 1968"/>
                <a:gd name="T74" fmla="*/ 3288 w 3678"/>
                <a:gd name="T75" fmla="*/ 1968 h 1968"/>
                <a:gd name="T76" fmla="*/ 3378 w 3678"/>
                <a:gd name="T77" fmla="*/ 1968 h 1968"/>
                <a:gd name="T78" fmla="*/ 3468 w 3678"/>
                <a:gd name="T79" fmla="*/ 1968 h 1968"/>
                <a:gd name="T80" fmla="*/ 3558 w 3678"/>
                <a:gd name="T81" fmla="*/ 1968 h 1968"/>
                <a:gd name="T82" fmla="*/ 3642 w 3678"/>
                <a:gd name="T83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78" h="1968">
                  <a:moveTo>
                    <a:pt x="0" y="1902"/>
                  </a:moveTo>
                  <a:lnTo>
                    <a:pt x="12" y="1890"/>
                  </a:lnTo>
                  <a:lnTo>
                    <a:pt x="60" y="1866"/>
                  </a:lnTo>
                  <a:lnTo>
                    <a:pt x="102" y="1824"/>
                  </a:lnTo>
                  <a:lnTo>
                    <a:pt x="150" y="1782"/>
                  </a:lnTo>
                  <a:lnTo>
                    <a:pt x="192" y="1722"/>
                  </a:lnTo>
                  <a:lnTo>
                    <a:pt x="234" y="1656"/>
                  </a:lnTo>
                  <a:lnTo>
                    <a:pt x="282" y="1572"/>
                  </a:lnTo>
                  <a:lnTo>
                    <a:pt x="324" y="1476"/>
                  </a:lnTo>
                  <a:lnTo>
                    <a:pt x="366" y="1368"/>
                  </a:lnTo>
                  <a:lnTo>
                    <a:pt x="414" y="1248"/>
                  </a:lnTo>
                  <a:lnTo>
                    <a:pt x="456" y="1116"/>
                  </a:lnTo>
                  <a:lnTo>
                    <a:pt x="504" y="978"/>
                  </a:lnTo>
                  <a:lnTo>
                    <a:pt x="546" y="828"/>
                  </a:lnTo>
                  <a:lnTo>
                    <a:pt x="588" y="678"/>
                  </a:lnTo>
                  <a:lnTo>
                    <a:pt x="636" y="534"/>
                  </a:lnTo>
                  <a:lnTo>
                    <a:pt x="678" y="396"/>
                  </a:lnTo>
                  <a:lnTo>
                    <a:pt x="720" y="276"/>
                  </a:lnTo>
                  <a:lnTo>
                    <a:pt x="768" y="168"/>
                  </a:lnTo>
                  <a:lnTo>
                    <a:pt x="810" y="84"/>
                  </a:lnTo>
                  <a:lnTo>
                    <a:pt x="858" y="30"/>
                  </a:lnTo>
                  <a:lnTo>
                    <a:pt x="900" y="0"/>
                  </a:lnTo>
                  <a:lnTo>
                    <a:pt x="942" y="0"/>
                  </a:lnTo>
                  <a:lnTo>
                    <a:pt x="990" y="36"/>
                  </a:lnTo>
                  <a:lnTo>
                    <a:pt x="1032" y="96"/>
                  </a:lnTo>
                  <a:lnTo>
                    <a:pt x="1074" y="180"/>
                  </a:lnTo>
                  <a:lnTo>
                    <a:pt x="1122" y="294"/>
                  </a:lnTo>
                  <a:lnTo>
                    <a:pt x="1164" y="420"/>
                  </a:lnTo>
                  <a:lnTo>
                    <a:pt x="1212" y="558"/>
                  </a:lnTo>
                  <a:lnTo>
                    <a:pt x="1254" y="702"/>
                  </a:lnTo>
                  <a:lnTo>
                    <a:pt x="1296" y="852"/>
                  </a:lnTo>
                  <a:lnTo>
                    <a:pt x="1344" y="996"/>
                  </a:lnTo>
                  <a:lnTo>
                    <a:pt x="1386" y="1134"/>
                  </a:lnTo>
                  <a:lnTo>
                    <a:pt x="1428" y="1266"/>
                  </a:lnTo>
                  <a:lnTo>
                    <a:pt x="1476" y="1386"/>
                  </a:lnTo>
                  <a:lnTo>
                    <a:pt x="1518" y="1494"/>
                  </a:lnTo>
                  <a:lnTo>
                    <a:pt x="1566" y="1584"/>
                  </a:lnTo>
                  <a:lnTo>
                    <a:pt x="1608" y="1668"/>
                  </a:lnTo>
                  <a:lnTo>
                    <a:pt x="1650" y="1734"/>
                  </a:lnTo>
                  <a:lnTo>
                    <a:pt x="1698" y="1788"/>
                  </a:lnTo>
                  <a:lnTo>
                    <a:pt x="1740" y="1830"/>
                  </a:lnTo>
                  <a:lnTo>
                    <a:pt x="1782" y="1866"/>
                  </a:lnTo>
                  <a:lnTo>
                    <a:pt x="1830" y="1896"/>
                  </a:lnTo>
                  <a:lnTo>
                    <a:pt x="1872" y="1914"/>
                  </a:lnTo>
                  <a:lnTo>
                    <a:pt x="1920" y="1932"/>
                  </a:lnTo>
                  <a:lnTo>
                    <a:pt x="1962" y="1944"/>
                  </a:lnTo>
                  <a:lnTo>
                    <a:pt x="2004" y="1950"/>
                  </a:lnTo>
                  <a:lnTo>
                    <a:pt x="2052" y="1956"/>
                  </a:lnTo>
                  <a:lnTo>
                    <a:pt x="2094" y="1962"/>
                  </a:lnTo>
                  <a:lnTo>
                    <a:pt x="2142" y="1968"/>
                  </a:lnTo>
                  <a:lnTo>
                    <a:pt x="2184" y="1968"/>
                  </a:lnTo>
                  <a:lnTo>
                    <a:pt x="2226" y="1968"/>
                  </a:lnTo>
                  <a:lnTo>
                    <a:pt x="2274" y="1968"/>
                  </a:lnTo>
                  <a:lnTo>
                    <a:pt x="2316" y="1968"/>
                  </a:lnTo>
                  <a:lnTo>
                    <a:pt x="2358" y="1968"/>
                  </a:lnTo>
                  <a:lnTo>
                    <a:pt x="2406" y="1968"/>
                  </a:lnTo>
                  <a:lnTo>
                    <a:pt x="2448" y="1968"/>
                  </a:lnTo>
                  <a:lnTo>
                    <a:pt x="2496" y="1968"/>
                  </a:lnTo>
                  <a:lnTo>
                    <a:pt x="2538" y="1968"/>
                  </a:lnTo>
                  <a:lnTo>
                    <a:pt x="2580" y="1968"/>
                  </a:lnTo>
                  <a:lnTo>
                    <a:pt x="2628" y="1968"/>
                  </a:lnTo>
                  <a:lnTo>
                    <a:pt x="2670" y="1968"/>
                  </a:lnTo>
                  <a:lnTo>
                    <a:pt x="2712" y="1968"/>
                  </a:lnTo>
                  <a:lnTo>
                    <a:pt x="2760" y="1968"/>
                  </a:lnTo>
                  <a:lnTo>
                    <a:pt x="2802" y="1968"/>
                  </a:lnTo>
                  <a:lnTo>
                    <a:pt x="2850" y="1968"/>
                  </a:lnTo>
                  <a:lnTo>
                    <a:pt x="2892" y="1968"/>
                  </a:lnTo>
                  <a:lnTo>
                    <a:pt x="2934" y="1968"/>
                  </a:lnTo>
                  <a:lnTo>
                    <a:pt x="2982" y="1968"/>
                  </a:lnTo>
                  <a:lnTo>
                    <a:pt x="3024" y="1968"/>
                  </a:lnTo>
                  <a:lnTo>
                    <a:pt x="3066" y="1968"/>
                  </a:lnTo>
                  <a:lnTo>
                    <a:pt x="3114" y="1968"/>
                  </a:lnTo>
                  <a:lnTo>
                    <a:pt x="3156" y="1968"/>
                  </a:lnTo>
                  <a:lnTo>
                    <a:pt x="3204" y="1968"/>
                  </a:lnTo>
                  <a:lnTo>
                    <a:pt x="3246" y="1968"/>
                  </a:lnTo>
                  <a:lnTo>
                    <a:pt x="3288" y="1968"/>
                  </a:lnTo>
                  <a:lnTo>
                    <a:pt x="3336" y="1968"/>
                  </a:lnTo>
                  <a:lnTo>
                    <a:pt x="3378" y="1968"/>
                  </a:lnTo>
                  <a:lnTo>
                    <a:pt x="3420" y="1968"/>
                  </a:lnTo>
                  <a:lnTo>
                    <a:pt x="3468" y="1968"/>
                  </a:lnTo>
                  <a:lnTo>
                    <a:pt x="3510" y="1968"/>
                  </a:lnTo>
                  <a:lnTo>
                    <a:pt x="3558" y="1968"/>
                  </a:lnTo>
                  <a:lnTo>
                    <a:pt x="3600" y="1968"/>
                  </a:lnTo>
                  <a:lnTo>
                    <a:pt x="3642" y="1968"/>
                  </a:lnTo>
                  <a:lnTo>
                    <a:pt x="3678" y="1968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Rectangle 78"/>
            <p:cNvSpPr>
              <a:spLocks noChangeArrowheads="1"/>
            </p:cNvSpPr>
            <p:nvPr/>
          </p:nvSpPr>
          <p:spPr bwMode="auto">
            <a:xfrm>
              <a:off x="4041" y="822"/>
              <a:ext cx="714" cy="252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79"/>
            <p:cNvSpPr>
              <a:spLocks noChangeShapeType="1"/>
            </p:cNvSpPr>
            <p:nvPr/>
          </p:nvSpPr>
          <p:spPr bwMode="auto">
            <a:xfrm>
              <a:off x="4041" y="822"/>
              <a:ext cx="7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80"/>
            <p:cNvSpPr>
              <a:spLocks noChangeShapeType="1"/>
            </p:cNvSpPr>
            <p:nvPr/>
          </p:nvSpPr>
          <p:spPr bwMode="auto">
            <a:xfrm>
              <a:off x="4041" y="1074"/>
              <a:ext cx="7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81"/>
            <p:cNvSpPr>
              <a:spLocks noChangeShapeType="1"/>
            </p:cNvSpPr>
            <p:nvPr/>
          </p:nvSpPr>
          <p:spPr bwMode="auto">
            <a:xfrm flipV="1">
              <a:off x="4755" y="822"/>
              <a:ext cx="0" cy="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82"/>
            <p:cNvSpPr>
              <a:spLocks noChangeShapeType="1"/>
            </p:cNvSpPr>
            <p:nvPr/>
          </p:nvSpPr>
          <p:spPr bwMode="auto">
            <a:xfrm flipV="1">
              <a:off x="4041" y="822"/>
              <a:ext cx="0" cy="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83"/>
            <p:cNvSpPr>
              <a:spLocks noChangeShapeType="1"/>
            </p:cNvSpPr>
            <p:nvPr/>
          </p:nvSpPr>
          <p:spPr bwMode="auto">
            <a:xfrm>
              <a:off x="4041" y="1074"/>
              <a:ext cx="7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84"/>
            <p:cNvSpPr>
              <a:spLocks noChangeShapeType="1"/>
            </p:cNvSpPr>
            <p:nvPr/>
          </p:nvSpPr>
          <p:spPr bwMode="auto">
            <a:xfrm flipV="1">
              <a:off x="4041" y="822"/>
              <a:ext cx="0" cy="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85"/>
            <p:cNvSpPr>
              <a:spLocks noChangeShapeType="1"/>
            </p:cNvSpPr>
            <p:nvPr/>
          </p:nvSpPr>
          <p:spPr bwMode="auto">
            <a:xfrm>
              <a:off x="4041" y="822"/>
              <a:ext cx="7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87"/>
            <p:cNvSpPr>
              <a:spLocks noChangeShapeType="1"/>
            </p:cNvSpPr>
            <p:nvPr/>
          </p:nvSpPr>
          <p:spPr bwMode="auto">
            <a:xfrm flipV="1">
              <a:off x="4755" y="822"/>
              <a:ext cx="0" cy="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88"/>
            <p:cNvSpPr>
              <a:spLocks noChangeShapeType="1"/>
            </p:cNvSpPr>
            <p:nvPr/>
          </p:nvSpPr>
          <p:spPr bwMode="auto">
            <a:xfrm flipV="1">
              <a:off x="4041" y="822"/>
              <a:ext cx="0" cy="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89"/>
            <p:cNvSpPr>
              <a:spLocks noChangeArrowheads="1"/>
            </p:cNvSpPr>
            <p:nvPr/>
          </p:nvSpPr>
          <p:spPr bwMode="auto">
            <a:xfrm>
              <a:off x="4353" y="846"/>
              <a:ext cx="40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data5 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Line 90"/>
            <p:cNvSpPr>
              <a:spLocks noChangeShapeType="1"/>
            </p:cNvSpPr>
            <p:nvPr/>
          </p:nvSpPr>
          <p:spPr bwMode="auto">
            <a:xfrm>
              <a:off x="4089" y="888"/>
              <a:ext cx="240" cy="0"/>
            </a:xfrm>
            <a:prstGeom prst="line">
              <a:avLst/>
            </a:prstGeom>
            <a:noFill/>
            <a:ln w="0">
              <a:solidFill>
                <a:srgbClr val="550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Rectangle 91"/>
            <p:cNvSpPr>
              <a:spLocks noChangeArrowheads="1"/>
            </p:cNvSpPr>
            <p:nvPr/>
          </p:nvSpPr>
          <p:spPr bwMode="auto">
            <a:xfrm>
              <a:off x="4353" y="96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fit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Line 92"/>
            <p:cNvSpPr>
              <a:spLocks noChangeShapeType="1"/>
            </p:cNvSpPr>
            <p:nvPr/>
          </p:nvSpPr>
          <p:spPr bwMode="auto">
            <a:xfrm>
              <a:off x="4089" y="1002"/>
              <a:ext cx="240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9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carrocci</dc:creator>
  <cp:lastModifiedBy>carrocci</cp:lastModifiedBy>
  <cp:revision>1</cp:revision>
  <dcterms:created xsi:type="dcterms:W3CDTF">2013-10-21T23:32:32Z</dcterms:created>
  <dcterms:modified xsi:type="dcterms:W3CDTF">2013-10-21T23:36:37Z</dcterms:modified>
</cp:coreProperties>
</file>